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830"/>
  <workbookPr filterPrivacy="1" codeName="ThisWorkbook"/>
  <xr:revisionPtr revIDLastSave="0" documentId="8_{C06EE25F-A29F-4FD8-97A5-CA53F653E20A}" xr6:coauthVersionLast="47" xr6:coauthVersionMax="47" xr10:uidLastSave="{00000000-0000-0000-0000-000000000000}"/>
  <bookViews>
    <workbookView xWindow="-120" yWindow="-120" windowWidth="29040" windowHeight="15720" tabRatio="833" xr2:uid="{00000000-000D-0000-FFFF-FFFF00000000}"/>
  </bookViews>
  <sheets>
    <sheet name="Daily overview" sheetId="132" r:id="rId1"/>
    <sheet name="Daily trades 30 Sep" sheetId="210" r:id="rId2"/>
    <sheet name="Daily trades 23 Sep - 27 Sep" sheetId="209" r:id="rId3"/>
    <sheet name="Daily trades 16 Sep - 20 Sep" sheetId="208" r:id="rId4"/>
    <sheet name="Daily trades 9 Sep - 13 Sep" sheetId="207" r:id="rId5"/>
    <sheet name="Daily trades 2 Sep - 6 Sep" sheetId="206" r:id="rId6"/>
    <sheet name="Daily trades 26 Aug - 30 Aug" sheetId="205" r:id="rId7"/>
    <sheet name="Daily trades 19 Aug - 23 Aug" sheetId="204" r:id="rId8"/>
    <sheet name="Daily trades 12 Aug - 16 Aug" sheetId="203" r:id="rId9"/>
    <sheet name="Daily trades 5 Aug - 9 Aug" sheetId="202" r:id="rId10"/>
    <sheet name="Daily trades 29 Jul - 2 Aug" sheetId="201" r:id="rId11"/>
    <sheet name="Daily trades 22 - 26 Jul" sheetId="200" r:id="rId12"/>
    <sheet name="Daily trades 15 - 19 Jul" sheetId="199" r:id="rId13"/>
    <sheet name="Daily trades 8 - 12 Jul" sheetId="198" r:id="rId14"/>
    <sheet name="Daily trades 1 - 5 Jul" sheetId="197" r:id="rId15"/>
    <sheet name="Daily trades 24 - 28 Jun" sheetId="196" r:id="rId16"/>
    <sheet name="Daily trades 17 - 21 Jun" sheetId="195" r:id="rId17"/>
    <sheet name="Daily trades 10 - 14 Jun" sheetId="194" r:id="rId18"/>
    <sheet name="Daily trades 3 - 7 Jun" sheetId="193" r:id="rId19"/>
    <sheet name="Daily trades 27 - 31 May" sheetId="192" r:id="rId20"/>
    <sheet name="Daily trades 20 - 24 May" sheetId="191" r:id="rId21"/>
    <sheet name="Daily trades 13 - 17 May" sheetId="190" r:id="rId22"/>
    <sheet name="Daily trades 6 - 10 May" sheetId="189" r:id="rId23"/>
    <sheet name="Daily trades 29 April - 3 May" sheetId="188" r:id="rId24"/>
    <sheet name="Daily trades 22 - 26 April" sheetId="187" r:id="rId25"/>
    <sheet name="Daily trades 15 - 19 April" sheetId="186" r:id="rId26"/>
    <sheet name="Daily trades 8 - 12 April" sheetId="185" r:id="rId27"/>
    <sheet name="Daily trades 2 - 5 April" sheetId="184" r:id="rId28"/>
    <sheet name="Daily trades 25 - 28 March" sheetId="183" r:id="rId29"/>
    <sheet name="Daily trades 18 - 22 March" sheetId="182" r:id="rId30"/>
    <sheet name="Daily trades 11 - 15 March" sheetId="181" r:id="rId31"/>
  </sheet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calcChain.xml><?xml version="1.0" encoding="utf-8"?>
<calcChain xmlns="http://schemas.openxmlformats.org/spreadsheetml/2006/main">
  <c r="F154" i="132" l="1"/>
  <c r="G154" i="132"/>
  <c r="H154" i="132"/>
  <c r="C154" i="132"/>
  <c r="E21" i="132" l="1"/>
  <c r="E22" i="132"/>
  <c r="E23" i="132"/>
  <c r="E24" i="132"/>
  <c r="E25" i="132"/>
  <c r="E26" i="132"/>
  <c r="E27" i="132"/>
  <c r="E28" i="132"/>
  <c r="E29" i="132"/>
  <c r="E30" i="132"/>
  <c r="E31" i="132"/>
  <c r="E32" i="132"/>
  <c r="E33" i="132"/>
  <c r="E34" i="132"/>
  <c r="E35" i="132"/>
  <c r="E36" i="132"/>
  <c r="E37" i="132"/>
  <c r="E38" i="132"/>
  <c r="E39" i="132"/>
  <c r="E40" i="132"/>
  <c r="E41" i="132"/>
  <c r="E42" i="132"/>
  <c r="E43" i="132"/>
  <c r="E44" i="132"/>
  <c r="E45" i="132"/>
  <c r="E46" i="132"/>
  <c r="E47" i="132"/>
  <c r="E48" i="132"/>
  <c r="E49" i="132"/>
  <c r="E50" i="132"/>
  <c r="E51" i="132"/>
  <c r="E52" i="132"/>
  <c r="E53" i="132"/>
  <c r="E54" i="132"/>
  <c r="E55" i="132"/>
  <c r="E56" i="132"/>
  <c r="E57" i="132"/>
  <c r="E58" i="132"/>
  <c r="E59" i="132"/>
  <c r="E60" i="132"/>
  <c r="E61" i="132"/>
  <c r="E62" i="132"/>
  <c r="E63" i="132"/>
  <c r="E64" i="132"/>
  <c r="E65" i="132"/>
  <c r="E66" i="132"/>
  <c r="E67" i="132"/>
  <c r="E68" i="132"/>
  <c r="E69" i="132"/>
  <c r="E70" i="132"/>
  <c r="E71" i="132"/>
  <c r="E72" i="132"/>
  <c r="E73" i="132"/>
  <c r="E74" i="132"/>
  <c r="E75" i="132"/>
  <c r="E76" i="132"/>
  <c r="E77" i="132"/>
  <c r="E78" i="132"/>
  <c r="E79" i="132"/>
  <c r="E80" i="132"/>
  <c r="E81" i="132"/>
  <c r="E82" i="132"/>
  <c r="E83" i="132"/>
  <c r="E84" i="132"/>
  <c r="E85" i="132"/>
  <c r="E86" i="132"/>
  <c r="E87" i="132"/>
  <c r="E88" i="132"/>
  <c r="E89" i="132"/>
  <c r="E90" i="132"/>
  <c r="E91" i="132"/>
  <c r="E92" i="132"/>
  <c r="E93" i="132"/>
  <c r="E94" i="132"/>
  <c r="E95" i="132"/>
  <c r="E96" i="132"/>
  <c r="E97" i="132"/>
  <c r="E98" i="132"/>
  <c r="E99" i="132"/>
  <c r="E100" i="132"/>
  <c r="E101" i="132"/>
  <c r="E102" i="132"/>
  <c r="E103" i="132"/>
  <c r="E104" i="132"/>
  <c r="E105" i="132"/>
  <c r="E106" i="132"/>
  <c r="E107" i="132"/>
  <c r="E108" i="132"/>
  <c r="E109" i="132"/>
  <c r="E110" i="132"/>
  <c r="E111" i="132"/>
  <c r="E112" i="132"/>
  <c r="E113" i="132"/>
  <c r="E114" i="132"/>
  <c r="E115" i="132"/>
  <c r="E116" i="132"/>
  <c r="E117" i="132"/>
  <c r="E118" i="132"/>
  <c r="E119" i="132"/>
  <c r="E120" i="132"/>
  <c r="E121" i="132"/>
  <c r="E122" i="132"/>
  <c r="E123" i="132"/>
  <c r="E124" i="132"/>
  <c r="E125" i="132"/>
  <c r="E126" i="132"/>
  <c r="E127" i="132"/>
  <c r="E128" i="132"/>
  <c r="E129" i="132"/>
  <c r="E130" i="132"/>
  <c r="E131" i="132"/>
  <c r="E132" i="132"/>
  <c r="E133" i="132"/>
  <c r="E134" i="132"/>
  <c r="E135" i="132"/>
  <c r="E136" i="132"/>
  <c r="E137" i="132"/>
  <c r="E138" i="132"/>
  <c r="E139" i="132"/>
  <c r="E140" i="132"/>
  <c r="E141" i="132"/>
  <c r="E142" i="132"/>
  <c r="E143" i="132"/>
  <c r="E144" i="132"/>
  <c r="E145" i="132"/>
  <c r="E146" i="132"/>
  <c r="E147" i="132"/>
  <c r="E148" i="132"/>
  <c r="E149" i="132"/>
  <c r="E150" i="132"/>
  <c r="E151" i="132"/>
  <c r="E152" i="132"/>
  <c r="E153" i="132"/>
  <c r="E154" i="132" l="1"/>
  <c r="E16" i="132"/>
  <c r="E17" i="132"/>
  <c r="E18" i="132"/>
  <c r="E19" i="132"/>
  <c r="E20" i="132"/>
  <c r="E15" i="132" l="1"/>
  <c r="E12" i="132"/>
  <c r="E13" i="132"/>
  <c r="E14" i="132"/>
  <c r="E11" i="132" l="1"/>
  <c r="D154" i="132" l="1"/>
  <c r="C7" i="132"/>
</calcChain>
</file>

<file path=xl/sharedStrings.xml><?xml version="1.0" encoding="utf-8"?>
<sst xmlns="http://schemas.openxmlformats.org/spreadsheetml/2006/main" count="12481" uniqueCount="105">
  <si>
    <t>Percentage of program completed:</t>
  </si>
  <si>
    <t>Date</t>
  </si>
  <si>
    <t>Total shares purchased</t>
  </si>
  <si>
    <t>Average price</t>
  </si>
  <si>
    <t>Buyback amount</t>
  </si>
  <si>
    <t>Euronext</t>
  </si>
  <si>
    <t>Total</t>
  </si>
  <si>
    <t>Trade Details</t>
  </si>
  <si>
    <t>Time</t>
  </si>
  <si>
    <t>Volume</t>
  </si>
  <si>
    <t>Price</t>
  </si>
  <si>
    <t>Proceeds</t>
  </si>
  <si>
    <t>Exchange</t>
  </si>
  <si>
    <t>Turqoise</t>
  </si>
  <si>
    <t>Number of shares purchased per venue</t>
  </si>
  <si>
    <t>Average purchase price per venue</t>
  </si>
  <si>
    <t>Cboe DXE</t>
  </si>
  <si>
    <t>Start date:</t>
  </si>
  <si>
    <t>Euronext Amsterdam</t>
  </si>
  <si>
    <t>NSI N.V. Share Buyback Overview | EUR 20 million - Transaction Details</t>
  </si>
  <si>
    <t>NSI N.V. Share Buyback Program | EUR 20 million</t>
  </si>
  <si>
    <t>Turquoise</t>
  </si>
  <si>
    <t xml:space="preserve"> </t>
  </si>
  <si>
    <t/>
  </si>
  <si>
    <t>-</t>
  </si>
  <si>
    <t>17.66</t>
  </si>
  <si>
    <t>17.62</t>
  </si>
  <si>
    <t>17.80</t>
  </si>
  <si>
    <t>17.78</t>
  </si>
  <si>
    <t>17.92</t>
  </si>
  <si>
    <t>17.90</t>
  </si>
  <si>
    <t>17.86</t>
  </si>
  <si>
    <t>17.88</t>
  </si>
  <si>
    <t>17.94</t>
  </si>
  <si>
    <t>17.96</t>
  </si>
  <si>
    <t>17.98</t>
  </si>
  <si>
    <t>18.00</t>
  </si>
  <si>
    <t>18.02</t>
  </si>
  <si>
    <t>18.04</t>
  </si>
  <si>
    <t>18.10</t>
  </si>
  <si>
    <t>18.08</t>
  </si>
  <si>
    <t>18.06</t>
  </si>
  <si>
    <t>18.14</t>
  </si>
  <si>
    <t>18.16</t>
  </si>
  <si>
    <t>18.12</t>
  </si>
  <si>
    <t>17.74</t>
  </si>
  <si>
    <t>17.70</t>
  </si>
  <si>
    <t>17.68</t>
  </si>
  <si>
    <t>17.84</t>
  </si>
  <si>
    <t>17.82</t>
  </si>
  <si>
    <t>18.58</t>
  </si>
  <si>
    <t>18.44</t>
  </si>
  <si>
    <t>18.40</t>
  </si>
  <si>
    <t>18.36</t>
  </si>
  <si>
    <t>18.30</t>
  </si>
  <si>
    <t>18.84</t>
  </si>
  <si>
    <t>18.80</t>
  </si>
  <si>
    <t>18.88</t>
  </si>
  <si>
    <t>19.84</t>
  </si>
  <si>
    <t>19.86</t>
  </si>
  <si>
    <t>19.78</t>
  </si>
  <si>
    <t>19.76</t>
  </si>
  <si>
    <t>19.72</t>
  </si>
  <si>
    <t>19.82</t>
  </si>
  <si>
    <t>19.90</t>
  </si>
  <si>
    <t>19.94</t>
  </si>
  <si>
    <t>19.92</t>
  </si>
  <si>
    <t>20.20</t>
  </si>
  <si>
    <t>20.15</t>
  </si>
  <si>
    <t>20.25</t>
  </si>
  <si>
    <t>19.58</t>
  </si>
  <si>
    <t>19.48</t>
  </si>
  <si>
    <t>19.40</t>
  </si>
  <si>
    <t>19.54</t>
  </si>
  <si>
    <t>19.56</t>
  </si>
  <si>
    <t>19.68</t>
  </si>
  <si>
    <t>19.64</t>
  </si>
  <si>
    <t>19.42</t>
  </si>
  <si>
    <t>19.50</t>
  </si>
  <si>
    <t>19.46</t>
  </si>
  <si>
    <t>19.44</t>
  </si>
  <si>
    <t>19.62</t>
  </si>
  <si>
    <t>19.74</t>
  </si>
  <si>
    <t>19.66</t>
  </si>
  <si>
    <t>19.70</t>
  </si>
  <si>
    <t>19.60</t>
  </si>
  <si>
    <t>19.52</t>
  </si>
  <si>
    <t>19.34</t>
  </si>
  <si>
    <t>19.38</t>
  </si>
  <si>
    <t>19.36</t>
  </si>
  <si>
    <t>19.32</t>
  </si>
  <si>
    <t>19.30</t>
  </si>
  <si>
    <t>19.28</t>
  </si>
  <si>
    <t>19.26</t>
  </si>
  <si>
    <t>19.80</t>
  </si>
  <si>
    <t>19.88</t>
  </si>
  <si>
    <t>19.98</t>
  </si>
  <si>
    <t>19.96</t>
  </si>
  <si>
    <t>20.00</t>
  </si>
  <si>
    <t>19.20</t>
  </si>
  <si>
    <t>19.24</t>
  </si>
  <si>
    <t>20.05</t>
  </si>
  <si>
    <t>20.10</t>
  </si>
  <si>
    <t>20.35</t>
  </si>
  <si>
    <t>20.30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8">
    <numFmt numFmtId="43" formatCode="_-* #,##0.00_-;\-* #,##0.00_-;_-* &quot;-&quot;??_-;_-@_-"/>
    <numFmt numFmtId="164" formatCode="_(* #,##0_);_(* \(#,##0\);_(* &quot;-&quot;_);_(@_)"/>
    <numFmt numFmtId="165" formatCode="_(&quot;$&quot;* #,##0.00_);_(&quot;$&quot;* \(#,##0.00\);_(&quot;$&quot;* &quot;-&quot;??_);_(@_)"/>
    <numFmt numFmtId="166" formatCode="_(* #,##0.00_);_(* \(#,##0.00\);_(* &quot;-&quot;??_);_(@_)"/>
    <numFmt numFmtId="167" formatCode="_ * #,##0.00_ ;_ * \-#,##0.00_ ;_ * &quot;-&quot;??_ ;_ @_ "/>
    <numFmt numFmtId="168" formatCode="_-&quot;£&quot;* #,##0.00_-;\-&quot;£&quot;* #,##0.00_-;_-&quot;£&quot;* &quot;-&quot;??_-;_-@_-"/>
    <numFmt numFmtId="169" formatCode="_(&quot;£&quot;* #,##0.00_);_(&quot;£&quot;* \(#,##0.00\);_(&quot;£&quot;* &quot;-&quot;??_);_(@_)"/>
    <numFmt numFmtId="170" formatCode="[$€-413]\ #,##0.00"/>
    <numFmt numFmtId="171" formatCode="_(* #,##0_);_(* \(#,##0\);_(* &quot;-&quot;??_);_(@_)"/>
    <numFmt numFmtId="172" formatCode="[$€-413]\ #,##0.0000"/>
    <numFmt numFmtId="173" formatCode="_(* #,##0.0000_);_(* \(#,##0.0000\);_(* &quot;-&quot;??_);_(@_)"/>
    <numFmt numFmtId="174" formatCode="_ * #,##0_ ;_ * \-#,##0_ ;_ * &quot;-&quot;??_ ;_ @_ "/>
    <numFmt numFmtId="175" formatCode="_ [$€-413]\ * #,##0.00_ ;_ [$€-413]\ * \-#,##0.00_ ;_ [$€-413]\ * &quot;-&quot;??_ ;_ @_ "/>
    <numFmt numFmtId="176" formatCode="[$-409]d\-mmm\-yyyy;@"/>
    <numFmt numFmtId="177" formatCode="[$-F400]h:mm:ss\ AM/PM"/>
    <numFmt numFmtId="178" formatCode="h:mm:ss;@"/>
    <numFmt numFmtId="179" formatCode="dd\-mmm\ yyyy"/>
    <numFmt numFmtId="180" formatCode="_ [$€-2]\ * #,##0.0000_ ;_ [$€-2]\ * \-#,##0.0000_ ;_ [$€-2]\ * &quot;-&quot;??_ ;_ @_ "/>
  </numFmts>
  <fonts count="37">
    <font>
      <sz val="11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Arial"/>
      <family val="2"/>
    </font>
    <font>
      <b/>
      <sz val="11"/>
      <color theme="0"/>
      <name val="Calibri"/>
      <family val="2"/>
      <scheme val="minor"/>
    </font>
    <font>
      <sz val="11"/>
      <color theme="0"/>
      <name val="Calibri"/>
      <family val="2"/>
      <scheme val="minor"/>
    </font>
    <font>
      <b/>
      <sz val="18"/>
      <name val="Calibri"/>
      <family val="2"/>
      <scheme val="minor"/>
    </font>
    <font>
      <b/>
      <sz val="11"/>
      <color indexed="18"/>
      <name val="Calibri"/>
      <family val="2"/>
      <scheme val="minor"/>
    </font>
    <font>
      <sz val="11"/>
      <color indexed="8"/>
      <name val="Calibri"/>
      <family val="2"/>
    </font>
    <font>
      <sz val="11"/>
      <color indexed="18"/>
      <name val="Calibri"/>
      <family val="2"/>
      <scheme val="minor"/>
    </font>
    <font>
      <sz val="11"/>
      <name val="Calibri"/>
      <family val="2"/>
      <scheme val="minor"/>
    </font>
    <font>
      <b/>
      <sz val="11"/>
      <name val="Calibri"/>
      <family val="2"/>
      <scheme val="minor"/>
    </font>
    <font>
      <sz val="8"/>
      <name val="Myriad Roman"/>
    </font>
    <font>
      <sz val="10"/>
      <color theme="1"/>
      <name val="Calibri"/>
      <family val="2"/>
      <scheme val="minor"/>
    </font>
    <font>
      <sz val="10"/>
      <name val="Tahoma"/>
      <family val="2"/>
    </font>
    <font>
      <u/>
      <sz val="11"/>
      <color theme="10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8"/>
      <color theme="3"/>
      <name val="Cambria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65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sz val="8"/>
      <color theme="1"/>
      <name val="Arial"/>
      <family val="2"/>
    </font>
    <font>
      <sz val="8"/>
      <name val="Arial"/>
      <family val="2"/>
    </font>
    <font>
      <sz val="8"/>
      <name val="Times New Roman"/>
      <family val="1"/>
    </font>
    <font>
      <b/>
      <sz val="8"/>
      <name val="Arial"/>
      <family val="2"/>
    </font>
    <font>
      <b/>
      <sz val="9"/>
      <name val="Arial"/>
      <family val="2"/>
    </font>
    <font>
      <b/>
      <sz val="11"/>
      <color rgb="FF00588D"/>
      <name val="Calibri"/>
      <family val="2"/>
      <scheme val="minor"/>
    </font>
  </fonts>
  <fills count="37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indexed="9"/>
        <bgColor indexed="64"/>
      </patternFill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rgb="FF00588D"/>
        <bgColor indexed="64"/>
      </patternFill>
    </fill>
    <fill>
      <patternFill patternType="solid">
        <fgColor rgb="FFD9D9D9"/>
        <bgColor indexed="64"/>
      </patternFill>
    </fill>
  </fills>
  <borders count="24">
    <border>
      <left/>
      <right/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209">
    <xf numFmtId="0" fontId="0" fillId="0" borderId="0"/>
    <xf numFmtId="9" fontId="3" fillId="0" borderId="0" applyFont="0" applyFill="0" applyBorder="0" applyAlignment="0" applyProtection="0"/>
    <xf numFmtId="0" fontId="4" fillId="0" borderId="0"/>
    <xf numFmtId="0" fontId="4" fillId="0" borderId="0"/>
    <xf numFmtId="166" fontId="3" fillId="0" borderId="0" applyFont="0" applyFill="0" applyBorder="0" applyAlignment="0" applyProtection="0"/>
    <xf numFmtId="0" fontId="3" fillId="0" borderId="0"/>
    <xf numFmtId="168" fontId="3" fillId="0" borderId="0" applyFont="0" applyFill="0" applyBorder="0" applyAlignment="0" applyProtection="0"/>
    <xf numFmtId="9" fontId="9" fillId="0" borderId="0" applyFont="0" applyFill="0" applyBorder="0" applyAlignment="0" applyProtection="0"/>
    <xf numFmtId="166" fontId="13" fillId="0" borderId="0" applyFont="0" applyFill="0" applyBorder="0" applyAlignment="0" applyProtection="0"/>
    <xf numFmtId="165" fontId="9" fillId="0" borderId="0" applyFont="0" applyFill="0" applyBorder="0" applyAlignment="0" applyProtection="0"/>
    <xf numFmtId="0" fontId="3" fillId="0" borderId="0"/>
    <xf numFmtId="43" fontId="13" fillId="0" borderId="0" applyFont="0" applyFill="0" applyBorder="0" applyAlignment="0" applyProtection="0"/>
    <xf numFmtId="0" fontId="14" fillId="0" borderId="0"/>
    <xf numFmtId="0" fontId="14" fillId="0" borderId="0"/>
    <xf numFmtId="0" fontId="2" fillId="0" borderId="0"/>
    <xf numFmtId="165" fontId="13" fillId="0" borderId="0" applyFont="0" applyFill="0" applyBorder="0" applyAlignment="0" applyProtection="0"/>
    <xf numFmtId="0" fontId="16" fillId="0" borderId="0" applyNumberFormat="0" applyFill="0" applyBorder="0" applyAlignment="0" applyProtection="0"/>
    <xf numFmtId="0" fontId="13" fillId="0" borderId="0"/>
    <xf numFmtId="0" fontId="3" fillId="0" borderId="0"/>
    <xf numFmtId="0" fontId="15" fillId="0" borderId="0"/>
    <xf numFmtId="9" fontId="2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3" fillId="0" borderId="0" applyFont="0" applyFill="0" applyBorder="0" applyAlignment="0" applyProtection="0"/>
    <xf numFmtId="167" fontId="13" fillId="0" borderId="0" applyFont="0" applyFill="0" applyBorder="0" applyAlignment="0" applyProtection="0"/>
    <xf numFmtId="167" fontId="13" fillId="0" borderId="0" applyFont="0" applyFill="0" applyBorder="0" applyAlignment="0" applyProtection="0"/>
    <xf numFmtId="43" fontId="13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3" fillId="0" borderId="0"/>
    <xf numFmtId="0" fontId="18" fillId="0" borderId="0" applyNumberFormat="0" applyFill="0" applyBorder="0" applyAlignment="0" applyProtection="0"/>
    <xf numFmtId="0" fontId="19" fillId="0" borderId="11" applyNumberFormat="0" applyFill="0" applyAlignment="0" applyProtection="0"/>
    <xf numFmtId="0" fontId="20" fillId="0" borderId="12" applyNumberFormat="0" applyFill="0" applyAlignment="0" applyProtection="0"/>
    <xf numFmtId="0" fontId="21" fillId="0" borderId="13" applyNumberFormat="0" applyFill="0" applyAlignment="0" applyProtection="0"/>
    <xf numFmtId="0" fontId="21" fillId="0" borderId="0" applyNumberFormat="0" applyFill="0" applyBorder="0" applyAlignment="0" applyProtection="0"/>
    <xf numFmtId="0" fontId="22" fillId="4" borderId="0" applyNumberFormat="0" applyBorder="0" applyAlignment="0" applyProtection="0"/>
    <xf numFmtId="0" fontId="23" fillId="5" borderId="0" applyNumberFormat="0" applyBorder="0" applyAlignment="0" applyProtection="0"/>
    <xf numFmtId="0" fontId="24" fillId="6" borderId="0" applyNumberFormat="0" applyBorder="0" applyAlignment="0" applyProtection="0"/>
    <xf numFmtId="0" fontId="25" fillId="7" borderId="14" applyNumberFormat="0" applyAlignment="0" applyProtection="0"/>
    <xf numFmtId="0" fontId="26" fillId="8" borderId="15" applyNumberFormat="0" applyAlignment="0" applyProtection="0"/>
    <xf numFmtId="0" fontId="27" fillId="8" borderId="14" applyNumberFormat="0" applyAlignment="0" applyProtection="0"/>
    <xf numFmtId="0" fontId="28" fillId="0" borderId="16" applyNumberFormat="0" applyFill="0" applyAlignment="0" applyProtection="0"/>
    <xf numFmtId="0" fontId="5" fillId="9" borderId="17" applyNumberFormat="0" applyAlignment="0" applyProtection="0"/>
    <xf numFmtId="0" fontId="29" fillId="0" borderId="0" applyNumberFormat="0" applyFill="0" applyBorder="0" applyAlignment="0" applyProtection="0"/>
    <xf numFmtId="0" fontId="3" fillId="10" borderId="18" applyNumberFormat="0" applyFont="0" applyAlignment="0" applyProtection="0"/>
    <xf numFmtId="0" fontId="30" fillId="0" borderId="0" applyNumberFormat="0" applyFill="0" applyBorder="0" applyAlignment="0" applyProtection="0"/>
    <xf numFmtId="0" fontId="17" fillId="0" borderId="19" applyNumberFormat="0" applyFill="0" applyAlignment="0" applyProtection="0"/>
    <xf numFmtId="0" fontId="6" fillId="11" borderId="0" applyNumberFormat="0" applyBorder="0" applyAlignment="0" applyProtection="0"/>
    <xf numFmtId="0" fontId="3" fillId="12" borderId="0" applyNumberFormat="0" applyBorder="0" applyAlignment="0" applyProtection="0"/>
    <xf numFmtId="0" fontId="3" fillId="13" borderId="0" applyNumberFormat="0" applyBorder="0" applyAlignment="0" applyProtection="0"/>
    <xf numFmtId="0" fontId="6" fillId="14" borderId="0" applyNumberFormat="0" applyBorder="0" applyAlignment="0" applyProtection="0"/>
    <xf numFmtId="0" fontId="6" fillId="15" borderId="0" applyNumberFormat="0" applyBorder="0" applyAlignment="0" applyProtection="0"/>
    <xf numFmtId="0" fontId="3" fillId="16" borderId="0" applyNumberFormat="0" applyBorder="0" applyAlignment="0" applyProtection="0"/>
    <xf numFmtId="0" fontId="3" fillId="17" borderId="0" applyNumberFormat="0" applyBorder="0" applyAlignment="0" applyProtection="0"/>
    <xf numFmtId="0" fontId="6" fillId="18" borderId="0" applyNumberFormat="0" applyBorder="0" applyAlignment="0" applyProtection="0"/>
    <xf numFmtId="0" fontId="6" fillId="19" borderId="0" applyNumberFormat="0" applyBorder="0" applyAlignment="0" applyProtection="0"/>
    <xf numFmtId="0" fontId="3" fillId="20" borderId="0" applyNumberFormat="0" applyBorder="0" applyAlignment="0" applyProtection="0"/>
    <xf numFmtId="0" fontId="3" fillId="21" borderId="0" applyNumberFormat="0" applyBorder="0" applyAlignment="0" applyProtection="0"/>
    <xf numFmtId="0" fontId="6" fillId="22" borderId="0" applyNumberFormat="0" applyBorder="0" applyAlignment="0" applyProtection="0"/>
    <xf numFmtId="0" fontId="6" fillId="23" borderId="0" applyNumberFormat="0" applyBorder="0" applyAlignment="0" applyProtection="0"/>
    <xf numFmtId="0" fontId="3" fillId="24" borderId="0" applyNumberFormat="0" applyBorder="0" applyAlignment="0" applyProtection="0"/>
    <xf numFmtId="0" fontId="3" fillId="25" borderId="0" applyNumberFormat="0" applyBorder="0" applyAlignment="0" applyProtection="0"/>
    <xf numFmtId="0" fontId="6" fillId="26" borderId="0" applyNumberFormat="0" applyBorder="0" applyAlignment="0" applyProtection="0"/>
    <xf numFmtId="0" fontId="6" fillId="27" borderId="0" applyNumberFormat="0" applyBorder="0" applyAlignment="0" applyProtection="0"/>
    <xf numFmtId="0" fontId="3" fillId="28" borderId="0" applyNumberFormat="0" applyBorder="0" applyAlignment="0" applyProtection="0"/>
    <xf numFmtId="0" fontId="3" fillId="29" borderId="0" applyNumberFormat="0" applyBorder="0" applyAlignment="0" applyProtection="0"/>
    <xf numFmtId="0" fontId="6" fillId="30" borderId="0" applyNumberFormat="0" applyBorder="0" applyAlignment="0" applyProtection="0"/>
    <xf numFmtId="0" fontId="6" fillId="31" borderId="0" applyNumberFormat="0" applyBorder="0" applyAlignment="0" applyProtection="0"/>
    <xf numFmtId="0" fontId="3" fillId="32" borderId="0" applyNumberFormat="0" applyBorder="0" applyAlignment="0" applyProtection="0"/>
    <xf numFmtId="0" fontId="3" fillId="33" borderId="0" applyNumberFormat="0" applyBorder="0" applyAlignment="0" applyProtection="0"/>
    <xf numFmtId="0" fontId="6" fillId="34" borderId="0" applyNumberFormat="0" applyBorder="0" applyAlignment="0" applyProtection="0"/>
    <xf numFmtId="0" fontId="31" fillId="0" borderId="0" applyFill="0" applyBorder="0" applyAlignment="0" applyProtection="0"/>
    <xf numFmtId="0" fontId="32" fillId="0" borderId="0" applyFill="0" applyBorder="0" applyAlignment="0" applyProtection="0"/>
    <xf numFmtId="9" fontId="4" fillId="0" borderId="0" applyFont="0" applyFill="0" applyBorder="0" applyAlignment="0" applyProtection="0"/>
    <xf numFmtId="0" fontId="33" fillId="0" borderId="0" applyFill="0" applyBorder="0" applyProtection="0">
      <alignment horizontal="left"/>
    </xf>
    <xf numFmtId="0" fontId="34" fillId="0" borderId="0" applyBorder="0" applyProtection="0">
      <alignment horizontal="left"/>
    </xf>
    <xf numFmtId="0" fontId="35" fillId="0" borderId="0" applyFill="0" applyBorder="0" applyProtection="0">
      <alignment horizontal="left"/>
    </xf>
    <xf numFmtId="0" fontId="32" fillId="0" borderId="4" applyFill="0" applyBorder="0" applyProtection="0">
      <alignment horizontal="left" vertical="top"/>
    </xf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3" fillId="0" borderId="0"/>
    <xf numFmtId="0" fontId="3" fillId="10" borderId="18" applyNumberFormat="0" applyFont="0" applyAlignment="0" applyProtection="0"/>
    <xf numFmtId="0" fontId="3" fillId="0" borderId="0"/>
    <xf numFmtId="0" fontId="3" fillId="10" borderId="18" applyNumberFormat="0" applyFont="0" applyAlignment="0" applyProtection="0"/>
    <xf numFmtId="0" fontId="3" fillId="12" borderId="0" applyNumberFormat="0" applyBorder="0" applyAlignment="0" applyProtection="0"/>
    <xf numFmtId="0" fontId="3" fillId="13" borderId="0" applyNumberFormat="0" applyBorder="0" applyAlignment="0" applyProtection="0"/>
    <xf numFmtId="0" fontId="3" fillId="16" borderId="0" applyNumberFormat="0" applyBorder="0" applyAlignment="0" applyProtection="0"/>
    <xf numFmtId="0" fontId="3" fillId="17" borderId="0" applyNumberFormat="0" applyBorder="0" applyAlignment="0" applyProtection="0"/>
    <xf numFmtId="0" fontId="3" fillId="20" borderId="0" applyNumberFormat="0" applyBorder="0" applyAlignment="0" applyProtection="0"/>
    <xf numFmtId="0" fontId="3" fillId="21" borderId="0" applyNumberFormat="0" applyBorder="0" applyAlignment="0" applyProtection="0"/>
    <xf numFmtId="0" fontId="3" fillId="24" borderId="0" applyNumberFormat="0" applyBorder="0" applyAlignment="0" applyProtection="0"/>
    <xf numFmtId="0" fontId="3" fillId="25" borderId="0" applyNumberFormat="0" applyBorder="0" applyAlignment="0" applyProtection="0"/>
    <xf numFmtId="0" fontId="3" fillId="28" borderId="0" applyNumberFormat="0" applyBorder="0" applyAlignment="0" applyProtection="0"/>
    <xf numFmtId="0" fontId="3" fillId="29" borderId="0" applyNumberFormat="0" applyBorder="0" applyAlignment="0" applyProtection="0"/>
    <xf numFmtId="0" fontId="3" fillId="32" borderId="0" applyNumberFormat="0" applyBorder="0" applyAlignment="0" applyProtection="0"/>
    <xf numFmtId="0" fontId="3" fillId="33" borderId="0" applyNumberFormat="0" applyBorder="0" applyAlignment="0" applyProtection="0"/>
    <xf numFmtId="0" fontId="3" fillId="0" borderId="0"/>
    <xf numFmtId="0" fontId="3" fillId="10" borderId="18" applyNumberFormat="0" applyFont="0" applyAlignment="0" applyProtection="0"/>
    <xf numFmtId="0" fontId="3" fillId="12" borderId="0" applyNumberFormat="0" applyBorder="0" applyAlignment="0" applyProtection="0"/>
    <xf numFmtId="0" fontId="3" fillId="13" borderId="0" applyNumberFormat="0" applyBorder="0" applyAlignment="0" applyProtection="0"/>
    <xf numFmtId="0" fontId="3" fillId="16" borderId="0" applyNumberFormat="0" applyBorder="0" applyAlignment="0" applyProtection="0"/>
    <xf numFmtId="0" fontId="3" fillId="17" borderId="0" applyNumberFormat="0" applyBorder="0" applyAlignment="0" applyProtection="0"/>
    <xf numFmtId="0" fontId="3" fillId="20" borderId="0" applyNumberFormat="0" applyBorder="0" applyAlignment="0" applyProtection="0"/>
    <xf numFmtId="0" fontId="3" fillId="21" borderId="0" applyNumberFormat="0" applyBorder="0" applyAlignment="0" applyProtection="0"/>
    <xf numFmtId="0" fontId="3" fillId="24" borderId="0" applyNumberFormat="0" applyBorder="0" applyAlignment="0" applyProtection="0"/>
    <xf numFmtId="0" fontId="3" fillId="25" borderId="0" applyNumberFormat="0" applyBorder="0" applyAlignment="0" applyProtection="0"/>
    <xf numFmtId="0" fontId="3" fillId="28" borderId="0" applyNumberFormat="0" applyBorder="0" applyAlignment="0" applyProtection="0"/>
    <xf numFmtId="0" fontId="3" fillId="29" borderId="0" applyNumberFormat="0" applyBorder="0" applyAlignment="0" applyProtection="0"/>
    <xf numFmtId="0" fontId="3" fillId="32" borderId="0" applyNumberFormat="0" applyBorder="0" applyAlignment="0" applyProtection="0"/>
    <xf numFmtId="0" fontId="3" fillId="33" borderId="0" applyNumberFormat="0" applyBorder="0" applyAlignment="0" applyProtection="0"/>
    <xf numFmtId="0" fontId="3" fillId="0" borderId="0"/>
    <xf numFmtId="0" fontId="3" fillId="10" borderId="18" applyNumberFormat="0" applyFont="0" applyAlignment="0" applyProtection="0"/>
    <xf numFmtId="0" fontId="3" fillId="12" borderId="0" applyNumberFormat="0" applyBorder="0" applyAlignment="0" applyProtection="0"/>
    <xf numFmtId="0" fontId="3" fillId="13" borderId="0" applyNumberFormat="0" applyBorder="0" applyAlignment="0" applyProtection="0"/>
    <xf numFmtId="0" fontId="3" fillId="16" borderId="0" applyNumberFormat="0" applyBorder="0" applyAlignment="0" applyProtection="0"/>
    <xf numFmtId="0" fontId="3" fillId="17" borderId="0" applyNumberFormat="0" applyBorder="0" applyAlignment="0" applyProtection="0"/>
    <xf numFmtId="0" fontId="3" fillId="20" borderId="0" applyNumberFormat="0" applyBorder="0" applyAlignment="0" applyProtection="0"/>
    <xf numFmtId="0" fontId="3" fillId="21" borderId="0" applyNumberFormat="0" applyBorder="0" applyAlignment="0" applyProtection="0"/>
    <xf numFmtId="0" fontId="3" fillId="24" borderId="0" applyNumberFormat="0" applyBorder="0" applyAlignment="0" applyProtection="0"/>
    <xf numFmtId="0" fontId="3" fillId="25" borderId="0" applyNumberFormat="0" applyBorder="0" applyAlignment="0" applyProtection="0"/>
    <xf numFmtId="0" fontId="3" fillId="28" borderId="0" applyNumberFormat="0" applyBorder="0" applyAlignment="0" applyProtection="0"/>
    <xf numFmtId="0" fontId="3" fillId="29" borderId="0" applyNumberFormat="0" applyBorder="0" applyAlignment="0" applyProtection="0"/>
    <xf numFmtId="0" fontId="3" fillId="32" borderId="0" applyNumberFormat="0" applyBorder="0" applyAlignment="0" applyProtection="0"/>
    <xf numFmtId="0" fontId="3" fillId="33" borderId="0" applyNumberFormat="0" applyBorder="0" applyAlignment="0" applyProtection="0"/>
    <xf numFmtId="0" fontId="4" fillId="0" borderId="0"/>
    <xf numFmtId="166" fontId="3" fillId="0" borderId="0" applyFont="0" applyFill="0" applyBorder="0" applyAlignment="0" applyProtection="0"/>
    <xf numFmtId="9" fontId="9" fillId="0" borderId="0" applyFont="0" applyFill="0" applyBorder="0" applyAlignment="0" applyProtection="0"/>
    <xf numFmtId="9" fontId="3" fillId="0" borderId="0" applyFont="0" applyFill="0" applyBorder="0" applyAlignment="0" applyProtection="0"/>
    <xf numFmtId="168" fontId="3" fillId="0" borderId="0" applyFont="0" applyFill="0" applyBorder="0" applyAlignment="0" applyProtection="0"/>
    <xf numFmtId="0" fontId="3" fillId="0" borderId="0"/>
    <xf numFmtId="166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168" fontId="3" fillId="0" borderId="0" applyFont="0" applyFill="0" applyBorder="0" applyAlignment="0" applyProtection="0"/>
    <xf numFmtId="0" fontId="3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3" fillId="12" borderId="0" applyNumberFormat="0" applyBorder="0" applyAlignment="0" applyProtection="0"/>
    <xf numFmtId="0" fontId="3" fillId="13" borderId="0" applyNumberFormat="0" applyBorder="0" applyAlignment="0" applyProtection="0"/>
    <xf numFmtId="0" fontId="3" fillId="16" borderId="0" applyNumberFormat="0" applyBorder="0" applyAlignment="0" applyProtection="0"/>
    <xf numFmtId="0" fontId="3" fillId="17" borderId="0" applyNumberFormat="0" applyBorder="0" applyAlignment="0" applyProtection="0"/>
    <xf numFmtId="0" fontId="3" fillId="20" borderId="0" applyNumberFormat="0" applyBorder="0" applyAlignment="0" applyProtection="0"/>
    <xf numFmtId="0" fontId="3" fillId="21" borderId="0" applyNumberFormat="0" applyBorder="0" applyAlignment="0" applyProtection="0"/>
    <xf numFmtId="0" fontId="3" fillId="24" borderId="0" applyNumberFormat="0" applyBorder="0" applyAlignment="0" applyProtection="0"/>
    <xf numFmtId="0" fontId="3" fillId="25" borderId="0" applyNumberFormat="0" applyBorder="0" applyAlignment="0" applyProtection="0"/>
    <xf numFmtId="0" fontId="3" fillId="28" borderId="0" applyNumberFormat="0" applyBorder="0" applyAlignment="0" applyProtection="0"/>
    <xf numFmtId="0" fontId="3" fillId="29" borderId="0" applyNumberFormat="0" applyBorder="0" applyAlignment="0" applyProtection="0"/>
    <xf numFmtId="0" fontId="3" fillId="32" borderId="0" applyNumberFormat="0" applyBorder="0" applyAlignment="0" applyProtection="0"/>
    <xf numFmtId="0" fontId="3" fillId="33" borderId="0" applyNumberFormat="0" applyBorder="0" applyAlignment="0" applyProtection="0"/>
    <xf numFmtId="0" fontId="3" fillId="0" borderId="0"/>
    <xf numFmtId="0" fontId="3" fillId="10" borderId="18" applyNumberFormat="0" applyFont="0" applyAlignment="0" applyProtection="0"/>
    <xf numFmtId="0" fontId="3" fillId="0" borderId="0"/>
    <xf numFmtId="0" fontId="3" fillId="10" borderId="18" applyNumberFormat="0" applyFont="0" applyAlignment="0" applyProtection="0"/>
    <xf numFmtId="0" fontId="3" fillId="12" borderId="0" applyNumberFormat="0" applyBorder="0" applyAlignment="0" applyProtection="0"/>
    <xf numFmtId="0" fontId="3" fillId="13" borderId="0" applyNumberFormat="0" applyBorder="0" applyAlignment="0" applyProtection="0"/>
    <xf numFmtId="0" fontId="3" fillId="16" borderId="0" applyNumberFormat="0" applyBorder="0" applyAlignment="0" applyProtection="0"/>
    <xf numFmtId="0" fontId="3" fillId="17" borderId="0" applyNumberFormat="0" applyBorder="0" applyAlignment="0" applyProtection="0"/>
    <xf numFmtId="0" fontId="3" fillId="20" borderId="0" applyNumberFormat="0" applyBorder="0" applyAlignment="0" applyProtection="0"/>
    <xf numFmtId="0" fontId="3" fillId="21" borderId="0" applyNumberFormat="0" applyBorder="0" applyAlignment="0" applyProtection="0"/>
    <xf numFmtId="0" fontId="3" fillId="24" borderId="0" applyNumberFormat="0" applyBorder="0" applyAlignment="0" applyProtection="0"/>
    <xf numFmtId="0" fontId="3" fillId="25" borderId="0" applyNumberFormat="0" applyBorder="0" applyAlignment="0" applyProtection="0"/>
    <xf numFmtId="0" fontId="3" fillId="28" borderId="0" applyNumberFormat="0" applyBorder="0" applyAlignment="0" applyProtection="0"/>
    <xf numFmtId="0" fontId="3" fillId="29" borderId="0" applyNumberFormat="0" applyBorder="0" applyAlignment="0" applyProtection="0"/>
    <xf numFmtId="0" fontId="3" fillId="32" borderId="0" applyNumberFormat="0" applyBorder="0" applyAlignment="0" applyProtection="0"/>
    <xf numFmtId="0" fontId="3" fillId="33" borderId="0" applyNumberFormat="0" applyBorder="0" applyAlignment="0" applyProtection="0"/>
    <xf numFmtId="0" fontId="3" fillId="0" borderId="0"/>
    <xf numFmtId="0" fontId="3" fillId="10" borderId="18" applyNumberFormat="0" applyFont="0" applyAlignment="0" applyProtection="0"/>
    <xf numFmtId="0" fontId="3" fillId="12" borderId="0" applyNumberFormat="0" applyBorder="0" applyAlignment="0" applyProtection="0"/>
    <xf numFmtId="0" fontId="3" fillId="13" borderId="0" applyNumberFormat="0" applyBorder="0" applyAlignment="0" applyProtection="0"/>
    <xf numFmtId="0" fontId="3" fillId="16" borderId="0" applyNumberFormat="0" applyBorder="0" applyAlignment="0" applyProtection="0"/>
    <xf numFmtId="0" fontId="3" fillId="17" borderId="0" applyNumberFormat="0" applyBorder="0" applyAlignment="0" applyProtection="0"/>
    <xf numFmtId="0" fontId="3" fillId="20" borderId="0" applyNumberFormat="0" applyBorder="0" applyAlignment="0" applyProtection="0"/>
    <xf numFmtId="0" fontId="3" fillId="21" borderId="0" applyNumberFormat="0" applyBorder="0" applyAlignment="0" applyProtection="0"/>
    <xf numFmtId="0" fontId="3" fillId="24" borderId="0" applyNumberFormat="0" applyBorder="0" applyAlignment="0" applyProtection="0"/>
    <xf numFmtId="0" fontId="3" fillId="25" borderId="0" applyNumberFormat="0" applyBorder="0" applyAlignment="0" applyProtection="0"/>
    <xf numFmtId="0" fontId="3" fillId="28" borderId="0" applyNumberFormat="0" applyBorder="0" applyAlignment="0" applyProtection="0"/>
    <xf numFmtId="0" fontId="3" fillId="29" borderId="0" applyNumberFormat="0" applyBorder="0" applyAlignment="0" applyProtection="0"/>
    <xf numFmtId="0" fontId="3" fillId="32" borderId="0" applyNumberFormat="0" applyBorder="0" applyAlignment="0" applyProtection="0"/>
    <xf numFmtId="0" fontId="3" fillId="33" borderId="0" applyNumberFormat="0" applyBorder="0" applyAlignment="0" applyProtection="0"/>
    <xf numFmtId="0" fontId="3" fillId="0" borderId="0"/>
    <xf numFmtId="0" fontId="3" fillId="10" borderId="18" applyNumberFormat="0" applyFont="0" applyAlignment="0" applyProtection="0"/>
    <xf numFmtId="0" fontId="3" fillId="12" borderId="0" applyNumberFormat="0" applyBorder="0" applyAlignment="0" applyProtection="0"/>
    <xf numFmtId="0" fontId="3" fillId="13" borderId="0" applyNumberFormat="0" applyBorder="0" applyAlignment="0" applyProtection="0"/>
    <xf numFmtId="0" fontId="3" fillId="16" borderId="0" applyNumberFormat="0" applyBorder="0" applyAlignment="0" applyProtection="0"/>
    <xf numFmtId="0" fontId="3" fillId="17" borderId="0" applyNumberFormat="0" applyBorder="0" applyAlignment="0" applyProtection="0"/>
    <xf numFmtId="0" fontId="3" fillId="20" borderId="0" applyNumberFormat="0" applyBorder="0" applyAlignment="0" applyProtection="0"/>
    <xf numFmtId="0" fontId="3" fillId="21" borderId="0" applyNumberFormat="0" applyBorder="0" applyAlignment="0" applyProtection="0"/>
    <xf numFmtId="0" fontId="3" fillId="24" borderId="0" applyNumberFormat="0" applyBorder="0" applyAlignment="0" applyProtection="0"/>
    <xf numFmtId="0" fontId="3" fillId="25" borderId="0" applyNumberFormat="0" applyBorder="0" applyAlignment="0" applyProtection="0"/>
    <xf numFmtId="0" fontId="3" fillId="28" borderId="0" applyNumberFormat="0" applyBorder="0" applyAlignment="0" applyProtection="0"/>
    <xf numFmtId="0" fontId="3" fillId="29" borderId="0" applyNumberFormat="0" applyBorder="0" applyAlignment="0" applyProtection="0"/>
    <xf numFmtId="0" fontId="3" fillId="32" borderId="0" applyNumberFormat="0" applyBorder="0" applyAlignment="0" applyProtection="0"/>
    <xf numFmtId="0" fontId="3" fillId="33" borderId="0" applyNumberFormat="0" applyBorder="0" applyAlignment="0" applyProtection="0"/>
    <xf numFmtId="166" fontId="3" fillId="0" borderId="0" applyFont="0" applyFill="0" applyBorder="0" applyAlignment="0" applyProtection="0"/>
    <xf numFmtId="166" fontId="13" fillId="0" borderId="0" applyFont="0" applyFill="0" applyBorder="0" applyAlignment="0" applyProtection="0"/>
    <xf numFmtId="169" fontId="3" fillId="0" borderId="0" applyFont="0" applyFill="0" applyBorder="0" applyAlignment="0" applyProtection="0"/>
    <xf numFmtId="0" fontId="3" fillId="0" borderId="0"/>
    <xf numFmtId="0" fontId="3" fillId="0" borderId="0"/>
    <xf numFmtId="0" fontId="3" fillId="0" borderId="0"/>
    <xf numFmtId="9" fontId="3" fillId="0" borderId="0" applyFont="0" applyFill="0" applyBorder="0" applyAlignment="0" applyProtection="0"/>
    <xf numFmtId="43" fontId="3" fillId="0" borderId="0" applyFont="0" applyFill="0" applyBorder="0" applyAlignment="0" applyProtection="0"/>
  </cellStyleXfs>
  <cellXfs count="96">
    <xf numFmtId="0" fontId="0" fillId="0" borderId="0" xfId="0"/>
    <xf numFmtId="0" fontId="0" fillId="3" borderId="0" xfId="0" applyFill="1"/>
    <xf numFmtId="0" fontId="7" fillId="3" borderId="0" xfId="2" applyFont="1" applyFill="1"/>
    <xf numFmtId="0" fontId="8" fillId="2" borderId="0" xfId="2" applyFont="1" applyFill="1" applyAlignment="1">
      <alignment horizontal="center"/>
    </xf>
    <xf numFmtId="166" fontId="8" fillId="3" borderId="0" xfId="4" applyFont="1" applyFill="1" applyAlignment="1">
      <alignment horizontal="right"/>
    </xf>
    <xf numFmtId="0" fontId="8" fillId="3" borderId="0" xfId="2" applyFont="1" applyFill="1" applyAlignment="1">
      <alignment horizontal="right"/>
    </xf>
    <xf numFmtId="0" fontId="0" fillId="2" borderId="0" xfId="0" applyFill="1"/>
    <xf numFmtId="0" fontId="10" fillId="3" borderId="0" xfId="2" applyFont="1" applyFill="1"/>
    <xf numFmtId="0" fontId="10" fillId="2" borderId="0" xfId="2" applyFont="1" applyFill="1" applyAlignment="1">
      <alignment horizontal="center"/>
    </xf>
    <xf numFmtId="166" fontId="10" fillId="3" borderId="0" xfId="4" applyFont="1" applyFill="1" applyAlignment="1">
      <alignment horizontal="right"/>
    </xf>
    <xf numFmtId="171" fontId="10" fillId="3" borderId="0" xfId="2" applyNumberFormat="1" applyFont="1" applyFill="1" applyAlignment="1">
      <alignment horizontal="right"/>
    </xf>
    <xf numFmtId="171" fontId="0" fillId="2" borderId="0" xfId="0" applyNumberFormat="1" applyFill="1"/>
    <xf numFmtId="0" fontId="8" fillId="3" borderId="0" xfId="2" applyFont="1" applyFill="1"/>
    <xf numFmtId="172" fontId="10" fillId="3" borderId="0" xfId="2" applyNumberFormat="1" applyFont="1" applyFill="1" applyAlignment="1">
      <alignment horizontal="right"/>
    </xf>
    <xf numFmtId="0" fontId="10" fillId="3" borderId="0" xfId="2" applyFont="1" applyFill="1" applyAlignment="1">
      <alignment horizontal="right"/>
    </xf>
    <xf numFmtId="173" fontId="0" fillId="2" borderId="0" xfId="0" applyNumberFormat="1" applyFill="1"/>
    <xf numFmtId="0" fontId="11" fillId="3" borderId="0" xfId="0" applyFont="1" applyFill="1"/>
    <xf numFmtId="0" fontId="12" fillId="3" borderId="0" xfId="2" applyFont="1" applyFill="1"/>
    <xf numFmtId="0" fontId="11" fillId="3" borderId="0" xfId="2" applyFont="1" applyFill="1" applyAlignment="1">
      <alignment horizontal="right"/>
    </xf>
    <xf numFmtId="172" fontId="11" fillId="3" borderId="0" xfId="0" applyNumberFormat="1" applyFont="1" applyFill="1"/>
    <xf numFmtId="0" fontId="11" fillId="2" borderId="0" xfId="0" applyFont="1" applyFill="1"/>
    <xf numFmtId="10" fontId="11" fillId="2" borderId="0" xfId="7" applyNumberFormat="1" applyFont="1" applyFill="1" applyAlignment="1">
      <alignment horizontal="center"/>
    </xf>
    <xf numFmtId="174" fontId="6" fillId="2" borderId="0" xfId="1" applyNumberFormat="1" applyFont="1" applyFill="1" applyAlignment="1">
      <alignment horizontal="center"/>
    </xf>
    <xf numFmtId="0" fontId="6" fillId="0" borderId="0" xfId="0" applyFont="1"/>
    <xf numFmtId="175" fontId="6" fillId="3" borderId="0" xfId="6" applyNumberFormat="1" applyFont="1" applyFill="1" applyAlignment="1">
      <alignment horizontal="right"/>
    </xf>
    <xf numFmtId="0" fontId="7" fillId="3" borderId="0" xfId="2" applyFont="1" applyFill="1" applyAlignment="1">
      <alignment vertical="center"/>
    </xf>
    <xf numFmtId="3" fontId="0" fillId="2" borderId="0" xfId="0" applyNumberFormat="1" applyFill="1" applyAlignment="1">
      <alignment horizontal="center" vertical="center"/>
    </xf>
    <xf numFmtId="0" fontId="0" fillId="2" borderId="0" xfId="0" applyFill="1" applyAlignment="1">
      <alignment horizontal="center" vertical="center"/>
    </xf>
    <xf numFmtId="4" fontId="0" fillId="2" borderId="0" xfId="18" applyNumberFormat="1" applyFont="1" applyFill="1" applyAlignment="1">
      <alignment horizontal="center" vertical="center"/>
    </xf>
    <xf numFmtId="14" fontId="0" fillId="2" borderId="0" xfId="0" applyNumberFormat="1" applyFill="1" applyAlignment="1">
      <alignment horizontal="center" vertical="center"/>
    </xf>
    <xf numFmtId="177" fontId="0" fillId="2" borderId="0" xfId="0" applyNumberFormat="1" applyFill="1" applyAlignment="1">
      <alignment horizontal="center" vertical="center"/>
    </xf>
    <xf numFmtId="0" fontId="0" fillId="0" borderId="0" xfId="0" applyAlignment="1">
      <alignment horizontal="center" vertical="center"/>
    </xf>
    <xf numFmtId="175" fontId="0" fillId="2" borderId="0" xfId="0" applyNumberFormat="1" applyFill="1" applyAlignment="1">
      <alignment horizontal="center" vertical="center"/>
    </xf>
    <xf numFmtId="2" fontId="3" fillId="2" borderId="0" xfId="9" applyNumberFormat="1" applyFont="1" applyFill="1" applyBorder="1" applyAlignment="1">
      <alignment horizontal="center" vertical="center"/>
    </xf>
    <xf numFmtId="2" fontId="0" fillId="0" borderId="0" xfId="0" applyNumberFormat="1" applyAlignment="1">
      <alignment horizontal="center" vertical="center"/>
    </xf>
    <xf numFmtId="179" fontId="11" fillId="0" borderId="0" xfId="2" applyNumberFormat="1" applyFont="1" applyAlignment="1">
      <alignment horizontal="center"/>
    </xf>
    <xf numFmtId="3" fontId="11" fillId="2" borderId="4" xfId="8" applyNumberFormat="1" applyFont="1" applyFill="1" applyBorder="1" applyAlignment="1">
      <alignment horizontal="center"/>
    </xf>
    <xf numFmtId="3" fontId="12" fillId="2" borderId="9" xfId="4" applyNumberFormat="1" applyFont="1" applyFill="1" applyBorder="1" applyAlignment="1">
      <alignment horizontal="center"/>
    </xf>
    <xf numFmtId="170" fontId="11" fillId="2" borderId="1" xfId="4" applyNumberFormat="1" applyFont="1" applyFill="1" applyBorder="1" applyAlignment="1">
      <alignment horizontal="center"/>
    </xf>
    <xf numFmtId="170" fontId="11" fillId="2" borderId="4" xfId="4" applyNumberFormat="1" applyFont="1" applyFill="1" applyBorder="1" applyAlignment="1">
      <alignment horizontal="center"/>
    </xf>
    <xf numFmtId="170" fontId="12" fillId="3" borderId="10" xfId="2" applyNumberFormat="1" applyFont="1" applyFill="1" applyBorder="1" applyAlignment="1">
      <alignment horizontal="center"/>
    </xf>
    <xf numFmtId="176" fontId="12" fillId="3" borderId="9" xfId="2" applyNumberFormat="1" applyFont="1" applyFill="1" applyBorder="1" applyAlignment="1">
      <alignment horizontal="center"/>
    </xf>
    <xf numFmtId="178" fontId="0" fillId="0" borderId="0" xfId="0" applyNumberFormat="1" applyAlignment="1">
      <alignment horizontal="center" vertical="center"/>
    </xf>
    <xf numFmtId="3" fontId="11" fillId="2" borderId="6" xfId="8" applyNumberFormat="1" applyFont="1" applyFill="1" applyBorder="1" applyAlignment="1">
      <alignment horizontal="center"/>
    </xf>
    <xf numFmtId="170" fontId="11" fillId="2" borderId="20" xfId="4" applyNumberFormat="1" applyFont="1" applyFill="1" applyBorder="1" applyAlignment="1">
      <alignment horizontal="center"/>
    </xf>
    <xf numFmtId="170" fontId="11" fillId="2" borderId="6" xfId="4" applyNumberFormat="1" applyFont="1" applyFill="1" applyBorder="1" applyAlignment="1">
      <alignment horizontal="center"/>
    </xf>
    <xf numFmtId="179" fontId="0" fillId="2" borderId="1" xfId="0" applyNumberFormat="1" applyFill="1" applyBorder="1" applyAlignment="1">
      <alignment horizontal="center"/>
    </xf>
    <xf numFmtId="179" fontId="0" fillId="2" borderId="20" xfId="0" applyNumberFormat="1" applyFill="1" applyBorder="1" applyAlignment="1">
      <alignment horizontal="center"/>
    </xf>
    <xf numFmtId="0" fontId="0" fillId="2" borderId="7" xfId="0" applyFill="1" applyBorder="1"/>
    <xf numFmtId="171" fontId="11" fillId="2" borderId="0" xfId="8" applyNumberFormat="1" applyFont="1" applyFill="1" applyBorder="1" applyAlignment="1">
      <alignment horizontal="center"/>
    </xf>
    <xf numFmtId="171" fontId="11" fillId="2" borderId="4" xfId="8" applyNumberFormat="1" applyFont="1" applyFill="1" applyBorder="1" applyAlignment="1">
      <alignment horizontal="center"/>
    </xf>
    <xf numFmtId="171" fontId="11" fillId="2" borderId="6" xfId="8" applyNumberFormat="1" applyFont="1" applyFill="1" applyBorder="1" applyAlignment="1">
      <alignment horizontal="center"/>
    </xf>
    <xf numFmtId="171" fontId="11" fillId="2" borderId="7" xfId="8" applyNumberFormat="1" applyFont="1" applyFill="1" applyBorder="1" applyAlignment="1">
      <alignment horizontal="center"/>
    </xf>
    <xf numFmtId="171" fontId="12" fillId="2" borderId="6" xfId="4" applyNumberFormat="1" applyFont="1" applyFill="1" applyBorder="1" applyAlignment="1"/>
    <xf numFmtId="171" fontId="12" fillId="2" borderId="7" xfId="4" applyNumberFormat="1" applyFont="1" applyFill="1" applyBorder="1" applyAlignment="1"/>
    <xf numFmtId="171" fontId="11" fillId="2" borderId="5" xfId="8" applyNumberFormat="1" applyFont="1" applyFill="1" applyBorder="1" applyAlignment="1">
      <alignment horizontal="center"/>
    </xf>
    <xf numFmtId="171" fontId="11" fillId="2" borderId="8" xfId="8" applyNumberFormat="1" applyFont="1" applyFill="1" applyBorder="1" applyAlignment="1">
      <alignment horizontal="center"/>
    </xf>
    <xf numFmtId="171" fontId="12" fillId="2" borderId="8" xfId="4" applyNumberFormat="1" applyFont="1" applyFill="1" applyBorder="1" applyAlignment="1"/>
    <xf numFmtId="172" fontId="11" fillId="2" borderId="1" xfId="4" applyNumberFormat="1" applyFont="1" applyFill="1" applyBorder="1" applyAlignment="1">
      <alignment horizontal="center"/>
    </xf>
    <xf numFmtId="172" fontId="11" fillId="2" borderId="20" xfId="4" applyNumberFormat="1" applyFont="1" applyFill="1" applyBorder="1" applyAlignment="1">
      <alignment horizontal="center"/>
    </xf>
    <xf numFmtId="179" fontId="0" fillId="2" borderId="10" xfId="0" applyNumberFormat="1" applyFill="1" applyBorder="1" applyAlignment="1">
      <alignment horizontal="center"/>
    </xf>
    <xf numFmtId="3" fontId="11" fillId="2" borderId="9" xfId="8" applyNumberFormat="1" applyFont="1" applyFill="1" applyBorder="1" applyAlignment="1">
      <alignment horizontal="center"/>
    </xf>
    <xf numFmtId="170" fontId="11" fillId="2" borderId="9" xfId="4" applyNumberFormat="1" applyFont="1" applyFill="1" applyBorder="1" applyAlignment="1">
      <alignment horizontal="center"/>
    </xf>
    <xf numFmtId="171" fontId="11" fillId="2" borderId="9" xfId="8" applyNumberFormat="1" applyFont="1" applyFill="1" applyBorder="1" applyAlignment="1">
      <alignment horizontal="center"/>
    </xf>
    <xf numFmtId="0" fontId="10" fillId="35" borderId="2" xfId="2" applyFont="1" applyFill="1" applyBorder="1"/>
    <xf numFmtId="0" fontId="5" fillId="35" borderId="3" xfId="2" applyFont="1" applyFill="1" applyBorder="1" applyAlignment="1">
      <alignment horizontal="center"/>
    </xf>
    <xf numFmtId="166" fontId="5" fillId="35" borderId="3" xfId="4" applyFont="1" applyFill="1" applyBorder="1" applyAlignment="1"/>
    <xf numFmtId="0" fontId="36" fillId="36" borderId="20" xfId="2" applyFont="1" applyFill="1" applyBorder="1" applyAlignment="1">
      <alignment horizontal="center"/>
    </xf>
    <xf numFmtId="3" fontId="36" fillId="36" borderId="20" xfId="2" applyNumberFormat="1" applyFont="1" applyFill="1" applyBorder="1" applyAlignment="1">
      <alignment horizontal="center"/>
    </xf>
    <xf numFmtId="166" fontId="36" fillId="36" borderId="20" xfId="4" applyFont="1" applyFill="1" applyBorder="1" applyAlignment="1">
      <alignment horizontal="center"/>
    </xf>
    <xf numFmtId="0" fontId="36" fillId="36" borderId="6" xfId="2" applyFont="1" applyFill="1" applyBorder="1" applyAlignment="1">
      <alignment horizontal="center"/>
    </xf>
    <xf numFmtId="0" fontId="36" fillId="36" borderId="7" xfId="2" applyFont="1" applyFill="1" applyBorder="1" applyAlignment="1">
      <alignment horizontal="center"/>
    </xf>
    <xf numFmtId="0" fontId="36" fillId="36" borderId="8" xfId="2" applyFont="1" applyFill="1" applyBorder="1" applyAlignment="1">
      <alignment horizontal="center"/>
    </xf>
    <xf numFmtId="177" fontId="36" fillId="36" borderId="0" xfId="8" applyNumberFormat="1" applyFont="1" applyFill="1" applyBorder="1" applyAlignment="1">
      <alignment horizontal="center" vertical="center" wrapText="1"/>
    </xf>
    <xf numFmtId="3" fontId="36" fillId="36" borderId="0" xfId="8" applyNumberFormat="1" applyFont="1" applyFill="1" applyBorder="1" applyAlignment="1">
      <alignment horizontal="center" vertical="center" wrapText="1"/>
    </xf>
    <xf numFmtId="2" fontId="36" fillId="36" borderId="0" xfId="9" applyNumberFormat="1" applyFont="1" applyFill="1" applyBorder="1" applyAlignment="1">
      <alignment horizontal="center" vertical="center" wrapText="1"/>
    </xf>
    <xf numFmtId="171" fontId="36" fillId="36" borderId="0" xfId="8" applyNumberFormat="1" applyFont="1" applyFill="1" applyBorder="1" applyAlignment="1">
      <alignment horizontal="center" vertical="center" wrapText="1"/>
    </xf>
    <xf numFmtId="180" fontId="11" fillId="2" borderId="0" xfId="6" applyNumberFormat="1" applyFont="1" applyFill="1" applyBorder="1" applyAlignment="1">
      <alignment horizontal="center"/>
    </xf>
    <xf numFmtId="180" fontId="11" fillId="2" borderId="0" xfId="4" applyNumberFormat="1" applyFont="1" applyFill="1" applyBorder="1" applyAlignment="1">
      <alignment horizontal="center"/>
    </xf>
    <xf numFmtId="180" fontId="11" fillId="2" borderId="5" xfId="4" applyNumberFormat="1" applyFont="1" applyFill="1" applyBorder="1" applyAlignment="1">
      <alignment horizontal="center"/>
    </xf>
    <xf numFmtId="180" fontId="11" fillId="2" borderId="5" xfId="8" applyNumberFormat="1" applyFont="1" applyFill="1" applyBorder="1" applyAlignment="1">
      <alignment horizontal="center"/>
    </xf>
    <xf numFmtId="180" fontId="11" fillId="2" borderId="7" xfId="6" applyNumberFormat="1" applyFont="1" applyFill="1" applyBorder="1" applyAlignment="1">
      <alignment horizontal="center"/>
    </xf>
    <xf numFmtId="180" fontId="11" fillId="2" borderId="7" xfId="4" applyNumberFormat="1" applyFont="1" applyFill="1" applyBorder="1" applyAlignment="1">
      <alignment horizontal="center"/>
    </xf>
    <xf numFmtId="180" fontId="11" fillId="2" borderId="8" xfId="8" applyNumberFormat="1" applyFont="1" applyFill="1" applyBorder="1" applyAlignment="1">
      <alignment horizontal="center"/>
    </xf>
    <xf numFmtId="180" fontId="11" fillId="2" borderId="21" xfId="6" applyNumberFormat="1" applyFont="1" applyFill="1" applyBorder="1" applyAlignment="1">
      <alignment horizontal="center"/>
    </xf>
    <xf numFmtId="172" fontId="12" fillId="2" borderId="10" xfId="4" applyNumberFormat="1" applyFont="1" applyFill="1" applyBorder="1" applyAlignment="1">
      <alignment horizontal="center"/>
    </xf>
    <xf numFmtId="0" fontId="0" fillId="2" borderId="23" xfId="0" applyFill="1" applyBorder="1"/>
    <xf numFmtId="180" fontId="11" fillId="2" borderId="6" xfId="6" applyNumberFormat="1" applyFont="1" applyFill="1" applyBorder="1" applyAlignment="1">
      <alignment horizontal="center"/>
    </xf>
    <xf numFmtId="180" fontId="11" fillId="2" borderId="21" xfId="4" applyNumberFormat="1" applyFont="1" applyFill="1" applyBorder="1" applyAlignment="1">
      <alignment horizontal="center"/>
    </xf>
    <xf numFmtId="43" fontId="11" fillId="2" borderId="0" xfId="208" applyFont="1" applyFill="1" applyBorder="1" applyAlignment="1">
      <alignment horizontal="center"/>
    </xf>
    <xf numFmtId="43" fontId="11" fillId="2" borderId="7" xfId="208" applyFont="1" applyFill="1" applyBorder="1" applyAlignment="1">
      <alignment horizontal="center"/>
    </xf>
    <xf numFmtId="180" fontId="11" fillId="2" borderId="22" xfId="6" applyNumberFormat="1" applyFont="1" applyFill="1" applyBorder="1" applyAlignment="1">
      <alignment horizontal="center"/>
    </xf>
    <xf numFmtId="172" fontId="11" fillId="2" borderId="10" xfId="4" applyNumberFormat="1" applyFont="1" applyFill="1" applyBorder="1" applyAlignment="1">
      <alignment horizontal="center"/>
    </xf>
    <xf numFmtId="0" fontId="5" fillId="35" borderId="3" xfId="0" applyFont="1" applyFill="1" applyBorder="1" applyAlignment="1">
      <alignment horizontal="center"/>
    </xf>
    <xf numFmtId="0" fontId="5" fillId="35" borderId="21" xfId="0" applyFont="1" applyFill="1" applyBorder="1" applyAlignment="1">
      <alignment horizontal="center"/>
    </xf>
    <xf numFmtId="0" fontId="5" fillId="35" borderId="0" xfId="2" applyFont="1" applyFill="1" applyAlignment="1">
      <alignment horizontal="center" vertical="center"/>
    </xf>
  </cellXfs>
  <cellStyles count="209">
    <cellStyle name="% 2" xfId="3" xr:uid="{00000000-0005-0000-0000-000000000000}"/>
    <cellStyle name="20% - Accent1" xfId="47" builtinId="30" customBuiltin="1"/>
    <cellStyle name="20% - Accent1 2" xfId="92" xr:uid="{00000000-0005-0000-0000-000002000000}"/>
    <cellStyle name="20% - Accent1 2 2" xfId="161" xr:uid="{00000000-0005-0000-0000-000003000000}"/>
    <cellStyle name="20% - Accent1 3" xfId="106" xr:uid="{00000000-0005-0000-0000-000004000000}"/>
    <cellStyle name="20% - Accent1 3 2" xfId="175" xr:uid="{00000000-0005-0000-0000-000005000000}"/>
    <cellStyle name="20% - Accent1 4" xfId="120" xr:uid="{00000000-0005-0000-0000-000006000000}"/>
    <cellStyle name="20% - Accent1 4 2" xfId="189" xr:uid="{00000000-0005-0000-0000-000007000000}"/>
    <cellStyle name="20% - Accent1 5" xfId="145" xr:uid="{00000000-0005-0000-0000-000008000000}"/>
    <cellStyle name="20% - Accent2" xfId="51" builtinId="34" customBuiltin="1"/>
    <cellStyle name="20% - Accent2 2" xfId="94" xr:uid="{00000000-0005-0000-0000-00000A000000}"/>
    <cellStyle name="20% - Accent2 2 2" xfId="163" xr:uid="{00000000-0005-0000-0000-00000B000000}"/>
    <cellStyle name="20% - Accent2 3" xfId="108" xr:uid="{00000000-0005-0000-0000-00000C000000}"/>
    <cellStyle name="20% - Accent2 3 2" xfId="177" xr:uid="{00000000-0005-0000-0000-00000D000000}"/>
    <cellStyle name="20% - Accent2 4" xfId="122" xr:uid="{00000000-0005-0000-0000-00000E000000}"/>
    <cellStyle name="20% - Accent2 4 2" xfId="191" xr:uid="{00000000-0005-0000-0000-00000F000000}"/>
    <cellStyle name="20% - Accent2 5" xfId="147" xr:uid="{00000000-0005-0000-0000-000010000000}"/>
    <cellStyle name="20% - Accent3" xfId="55" builtinId="38" customBuiltin="1"/>
    <cellStyle name="20% - Accent3 2" xfId="96" xr:uid="{00000000-0005-0000-0000-000012000000}"/>
    <cellStyle name="20% - Accent3 2 2" xfId="165" xr:uid="{00000000-0005-0000-0000-000013000000}"/>
    <cellStyle name="20% - Accent3 3" xfId="110" xr:uid="{00000000-0005-0000-0000-000014000000}"/>
    <cellStyle name="20% - Accent3 3 2" xfId="179" xr:uid="{00000000-0005-0000-0000-000015000000}"/>
    <cellStyle name="20% - Accent3 4" xfId="124" xr:uid="{00000000-0005-0000-0000-000016000000}"/>
    <cellStyle name="20% - Accent3 4 2" xfId="193" xr:uid="{00000000-0005-0000-0000-000017000000}"/>
    <cellStyle name="20% - Accent3 5" xfId="149" xr:uid="{00000000-0005-0000-0000-000018000000}"/>
    <cellStyle name="20% - Accent4" xfId="59" builtinId="42" customBuiltin="1"/>
    <cellStyle name="20% - Accent4 2" xfId="98" xr:uid="{00000000-0005-0000-0000-00001A000000}"/>
    <cellStyle name="20% - Accent4 2 2" xfId="167" xr:uid="{00000000-0005-0000-0000-00001B000000}"/>
    <cellStyle name="20% - Accent4 3" xfId="112" xr:uid="{00000000-0005-0000-0000-00001C000000}"/>
    <cellStyle name="20% - Accent4 3 2" xfId="181" xr:uid="{00000000-0005-0000-0000-00001D000000}"/>
    <cellStyle name="20% - Accent4 4" xfId="126" xr:uid="{00000000-0005-0000-0000-00001E000000}"/>
    <cellStyle name="20% - Accent4 4 2" xfId="195" xr:uid="{00000000-0005-0000-0000-00001F000000}"/>
    <cellStyle name="20% - Accent4 5" xfId="151" xr:uid="{00000000-0005-0000-0000-000020000000}"/>
    <cellStyle name="20% - Accent5" xfId="63" builtinId="46" customBuiltin="1"/>
    <cellStyle name="20% - Accent5 2" xfId="100" xr:uid="{00000000-0005-0000-0000-000022000000}"/>
    <cellStyle name="20% - Accent5 2 2" xfId="169" xr:uid="{00000000-0005-0000-0000-000023000000}"/>
    <cellStyle name="20% - Accent5 3" xfId="114" xr:uid="{00000000-0005-0000-0000-000024000000}"/>
    <cellStyle name="20% - Accent5 3 2" xfId="183" xr:uid="{00000000-0005-0000-0000-000025000000}"/>
    <cellStyle name="20% - Accent5 4" xfId="128" xr:uid="{00000000-0005-0000-0000-000026000000}"/>
    <cellStyle name="20% - Accent5 4 2" xfId="197" xr:uid="{00000000-0005-0000-0000-000027000000}"/>
    <cellStyle name="20% - Accent5 5" xfId="153" xr:uid="{00000000-0005-0000-0000-000028000000}"/>
    <cellStyle name="20% - Accent6" xfId="67" builtinId="50" customBuiltin="1"/>
    <cellStyle name="20% - Accent6 2" xfId="102" xr:uid="{00000000-0005-0000-0000-00002A000000}"/>
    <cellStyle name="20% - Accent6 2 2" xfId="171" xr:uid="{00000000-0005-0000-0000-00002B000000}"/>
    <cellStyle name="20% - Accent6 3" xfId="116" xr:uid="{00000000-0005-0000-0000-00002C000000}"/>
    <cellStyle name="20% - Accent6 3 2" xfId="185" xr:uid="{00000000-0005-0000-0000-00002D000000}"/>
    <cellStyle name="20% - Accent6 4" xfId="130" xr:uid="{00000000-0005-0000-0000-00002E000000}"/>
    <cellStyle name="20% - Accent6 4 2" xfId="199" xr:uid="{00000000-0005-0000-0000-00002F000000}"/>
    <cellStyle name="20% - Accent6 5" xfId="155" xr:uid="{00000000-0005-0000-0000-000030000000}"/>
    <cellStyle name="40% - Accent1" xfId="48" builtinId="31" customBuiltin="1"/>
    <cellStyle name="40% - Accent1 2" xfId="93" xr:uid="{00000000-0005-0000-0000-000032000000}"/>
    <cellStyle name="40% - Accent1 2 2" xfId="162" xr:uid="{00000000-0005-0000-0000-000033000000}"/>
    <cellStyle name="40% - Accent1 3" xfId="107" xr:uid="{00000000-0005-0000-0000-000034000000}"/>
    <cellStyle name="40% - Accent1 3 2" xfId="176" xr:uid="{00000000-0005-0000-0000-000035000000}"/>
    <cellStyle name="40% - Accent1 4" xfId="121" xr:uid="{00000000-0005-0000-0000-000036000000}"/>
    <cellStyle name="40% - Accent1 4 2" xfId="190" xr:uid="{00000000-0005-0000-0000-000037000000}"/>
    <cellStyle name="40% - Accent1 5" xfId="146" xr:uid="{00000000-0005-0000-0000-000038000000}"/>
    <cellStyle name="40% - Accent2" xfId="52" builtinId="35" customBuiltin="1"/>
    <cellStyle name="40% - Accent2 2" xfId="95" xr:uid="{00000000-0005-0000-0000-00003A000000}"/>
    <cellStyle name="40% - Accent2 2 2" xfId="164" xr:uid="{00000000-0005-0000-0000-00003B000000}"/>
    <cellStyle name="40% - Accent2 3" xfId="109" xr:uid="{00000000-0005-0000-0000-00003C000000}"/>
    <cellStyle name="40% - Accent2 3 2" xfId="178" xr:uid="{00000000-0005-0000-0000-00003D000000}"/>
    <cellStyle name="40% - Accent2 4" xfId="123" xr:uid="{00000000-0005-0000-0000-00003E000000}"/>
    <cellStyle name="40% - Accent2 4 2" xfId="192" xr:uid="{00000000-0005-0000-0000-00003F000000}"/>
    <cellStyle name="40% - Accent2 5" xfId="148" xr:uid="{00000000-0005-0000-0000-000040000000}"/>
    <cellStyle name="40% - Accent3" xfId="56" builtinId="39" customBuiltin="1"/>
    <cellStyle name="40% - Accent3 2" xfId="97" xr:uid="{00000000-0005-0000-0000-000042000000}"/>
    <cellStyle name="40% - Accent3 2 2" xfId="166" xr:uid="{00000000-0005-0000-0000-000043000000}"/>
    <cellStyle name="40% - Accent3 3" xfId="111" xr:uid="{00000000-0005-0000-0000-000044000000}"/>
    <cellStyle name="40% - Accent3 3 2" xfId="180" xr:uid="{00000000-0005-0000-0000-000045000000}"/>
    <cellStyle name="40% - Accent3 4" xfId="125" xr:uid="{00000000-0005-0000-0000-000046000000}"/>
    <cellStyle name="40% - Accent3 4 2" xfId="194" xr:uid="{00000000-0005-0000-0000-000047000000}"/>
    <cellStyle name="40% - Accent3 5" xfId="150" xr:uid="{00000000-0005-0000-0000-000048000000}"/>
    <cellStyle name="40% - Accent4" xfId="60" builtinId="43" customBuiltin="1"/>
    <cellStyle name="40% - Accent4 2" xfId="99" xr:uid="{00000000-0005-0000-0000-00004A000000}"/>
    <cellStyle name="40% - Accent4 2 2" xfId="168" xr:uid="{00000000-0005-0000-0000-00004B000000}"/>
    <cellStyle name="40% - Accent4 3" xfId="113" xr:uid="{00000000-0005-0000-0000-00004C000000}"/>
    <cellStyle name="40% - Accent4 3 2" xfId="182" xr:uid="{00000000-0005-0000-0000-00004D000000}"/>
    <cellStyle name="40% - Accent4 4" xfId="127" xr:uid="{00000000-0005-0000-0000-00004E000000}"/>
    <cellStyle name="40% - Accent4 4 2" xfId="196" xr:uid="{00000000-0005-0000-0000-00004F000000}"/>
    <cellStyle name="40% - Accent4 5" xfId="152" xr:uid="{00000000-0005-0000-0000-000050000000}"/>
    <cellStyle name="40% - Accent5" xfId="64" builtinId="47" customBuiltin="1"/>
    <cellStyle name="40% - Accent5 2" xfId="101" xr:uid="{00000000-0005-0000-0000-000052000000}"/>
    <cellStyle name="40% - Accent5 2 2" xfId="170" xr:uid="{00000000-0005-0000-0000-000053000000}"/>
    <cellStyle name="40% - Accent5 3" xfId="115" xr:uid="{00000000-0005-0000-0000-000054000000}"/>
    <cellStyle name="40% - Accent5 3 2" xfId="184" xr:uid="{00000000-0005-0000-0000-000055000000}"/>
    <cellStyle name="40% - Accent5 4" xfId="129" xr:uid="{00000000-0005-0000-0000-000056000000}"/>
    <cellStyle name="40% - Accent5 4 2" xfId="198" xr:uid="{00000000-0005-0000-0000-000057000000}"/>
    <cellStyle name="40% - Accent5 5" xfId="154" xr:uid="{00000000-0005-0000-0000-000058000000}"/>
    <cellStyle name="40% - Accent6" xfId="68" builtinId="51" customBuiltin="1"/>
    <cellStyle name="40% - Accent6 2" xfId="103" xr:uid="{00000000-0005-0000-0000-00005A000000}"/>
    <cellStyle name="40% - Accent6 2 2" xfId="172" xr:uid="{00000000-0005-0000-0000-00005B000000}"/>
    <cellStyle name="40% - Accent6 3" xfId="117" xr:uid="{00000000-0005-0000-0000-00005C000000}"/>
    <cellStyle name="40% - Accent6 3 2" xfId="186" xr:uid="{00000000-0005-0000-0000-00005D000000}"/>
    <cellStyle name="40% - Accent6 4" xfId="131" xr:uid="{00000000-0005-0000-0000-00005E000000}"/>
    <cellStyle name="40% - Accent6 4 2" xfId="200" xr:uid="{00000000-0005-0000-0000-00005F000000}"/>
    <cellStyle name="40% - Accent6 5" xfId="156" xr:uid="{00000000-0005-0000-0000-000060000000}"/>
    <cellStyle name="60% - Accent1" xfId="49" builtinId="32" customBuiltin="1"/>
    <cellStyle name="60% - Accent2" xfId="53" builtinId="36" customBuiltin="1"/>
    <cellStyle name="60% - Accent3" xfId="57" builtinId="40" customBuiltin="1"/>
    <cellStyle name="60% - Accent4" xfId="61" builtinId="44" customBuiltin="1"/>
    <cellStyle name="60% - Accent5" xfId="65" builtinId="48" customBuiltin="1"/>
    <cellStyle name="60% - Accent6" xfId="69" builtinId="52" customBuiltin="1"/>
    <cellStyle name="Accent1" xfId="46" builtinId="29" customBuiltin="1"/>
    <cellStyle name="Accent2" xfId="50" builtinId="33" customBuiltin="1"/>
    <cellStyle name="Accent3" xfId="54" builtinId="37" customBuiltin="1"/>
    <cellStyle name="Accent4" xfId="58" builtinId="41" customBuiltin="1"/>
    <cellStyle name="Accent5" xfId="62" builtinId="45" customBuiltin="1"/>
    <cellStyle name="Accent6" xfId="66" builtinId="49" customBuiltin="1"/>
    <cellStyle name="Bad" xfId="35" builtinId="27" customBuiltin="1"/>
    <cellStyle name="Calculation" xfId="39" builtinId="22" customBuiltin="1"/>
    <cellStyle name="Check Cell" xfId="41" builtinId="23" customBuiltin="1"/>
    <cellStyle name="Comma" xfId="208" builtinId="3"/>
    <cellStyle name="Comma [0] 2" xfId="81" xr:uid="{00000000-0005-0000-0000-000070000000}"/>
    <cellStyle name="Comma 2" xfId="4" xr:uid="{00000000-0005-0000-0000-000071000000}"/>
    <cellStyle name="Comma 2 2" xfId="25" xr:uid="{00000000-0005-0000-0000-000072000000}"/>
    <cellStyle name="Comma 2 2 2" xfId="11" xr:uid="{00000000-0005-0000-0000-000073000000}"/>
    <cellStyle name="Comma 2 2 2 2" xfId="202" xr:uid="{00000000-0005-0000-0000-000074000000}"/>
    <cellStyle name="Comma 2 2 3" xfId="201" xr:uid="{00000000-0005-0000-0000-000075000000}"/>
    <cellStyle name="Comma 2 2 4" xfId="133" xr:uid="{00000000-0005-0000-0000-000076000000}"/>
    <cellStyle name="Comma 2 3" xfId="24" xr:uid="{00000000-0005-0000-0000-000077000000}"/>
    <cellStyle name="Comma 2 4" xfId="138" xr:uid="{00000000-0005-0000-0000-000078000000}"/>
    <cellStyle name="Comma 2 5" xfId="82" xr:uid="{00000000-0005-0000-0000-000079000000}"/>
    <cellStyle name="Comma 3" xfId="8" xr:uid="{00000000-0005-0000-0000-00007A000000}"/>
    <cellStyle name="Comma 4" xfId="23" xr:uid="{00000000-0005-0000-0000-00007B000000}"/>
    <cellStyle name="Currency" xfId="6" builtinId="4"/>
    <cellStyle name="Currency 2" xfId="15" xr:uid="{00000000-0005-0000-0000-00007D000000}"/>
    <cellStyle name="Currency 2 2" xfId="203" xr:uid="{00000000-0005-0000-0000-00007E000000}"/>
    <cellStyle name="Currency 2 3" xfId="136" xr:uid="{00000000-0005-0000-0000-00007F000000}"/>
    <cellStyle name="Currency 3" xfId="9" xr:uid="{00000000-0005-0000-0000-000080000000}"/>
    <cellStyle name="Currency 4" xfId="140" xr:uid="{00000000-0005-0000-0000-000081000000}"/>
    <cellStyle name="Explanatory Text" xfId="44" builtinId="53" customBuiltin="1"/>
    <cellStyle name="Footnote" xfId="73" xr:uid="{00000000-0005-0000-0000-000083000000}"/>
    <cellStyle name="Good" xfId="34" builtinId="26" customBuiltin="1"/>
    <cellStyle name="Heading 1" xfId="30" builtinId="16" customBuiltin="1"/>
    <cellStyle name="Heading 2" xfId="31" builtinId="17" customBuiltin="1"/>
    <cellStyle name="Heading 3" xfId="32" builtinId="18" customBuiltin="1"/>
    <cellStyle name="Heading 4" xfId="33" builtinId="19" customBuiltin="1"/>
    <cellStyle name="Hyperlink 2" xfId="16" xr:uid="{00000000-0005-0000-0000-000089000000}"/>
    <cellStyle name="Input" xfId="37" builtinId="20" customBuiltin="1"/>
    <cellStyle name="Linked Cell" xfId="40" builtinId="24" customBuiltin="1"/>
    <cellStyle name="Migliaia (0)_Banca-dati-BB" xfId="83" xr:uid="{00000000-0005-0000-0000-00008C000000}"/>
    <cellStyle name="Migliaia_Banca-dati-BB" xfId="84" xr:uid="{00000000-0005-0000-0000-00008D000000}"/>
    <cellStyle name="Neutral" xfId="36" builtinId="28" customBuiltin="1"/>
    <cellStyle name="Normal" xfId="0" builtinId="0"/>
    <cellStyle name="Normal 10" xfId="70" xr:uid="{00000000-0005-0000-0000-000090000000}"/>
    <cellStyle name="Normal 2" xfId="2" xr:uid="{00000000-0005-0000-0000-000091000000}"/>
    <cellStyle name="Normal 2 2" xfId="17" xr:uid="{00000000-0005-0000-0000-000092000000}"/>
    <cellStyle name="Normal 2 2 2" xfId="132" xr:uid="{00000000-0005-0000-0000-000093000000}"/>
    <cellStyle name="Normal 2 3" xfId="5" xr:uid="{00000000-0005-0000-0000-000094000000}"/>
    <cellStyle name="Normal 2 3 2" xfId="204" xr:uid="{00000000-0005-0000-0000-000095000000}"/>
    <cellStyle name="Normal 2 4" xfId="71" xr:uid="{00000000-0005-0000-0000-000096000000}"/>
    <cellStyle name="Normal 3" xfId="18" xr:uid="{00000000-0005-0000-0000-000097000000}"/>
    <cellStyle name="Normal 3 2" xfId="10" xr:uid="{00000000-0005-0000-0000-000098000000}"/>
    <cellStyle name="Normal 3 2 2" xfId="205" xr:uid="{00000000-0005-0000-0000-000099000000}"/>
    <cellStyle name="Normal 3 3" xfId="141" xr:uid="{00000000-0005-0000-0000-00009A000000}"/>
    <cellStyle name="Normal 3 4" xfId="85" xr:uid="{00000000-0005-0000-0000-00009B000000}"/>
    <cellStyle name="Normal 4" xfId="13" xr:uid="{00000000-0005-0000-0000-00009C000000}"/>
    <cellStyle name="Normal 4 2" xfId="19" xr:uid="{00000000-0005-0000-0000-00009D000000}"/>
    <cellStyle name="Normal 4 3" xfId="157" xr:uid="{00000000-0005-0000-0000-00009E000000}"/>
    <cellStyle name="Normal 4 4" xfId="88" xr:uid="{00000000-0005-0000-0000-00009F000000}"/>
    <cellStyle name="Normal 5" xfId="12" xr:uid="{00000000-0005-0000-0000-0000A0000000}"/>
    <cellStyle name="Normal 5 2" xfId="26" xr:uid="{00000000-0005-0000-0000-0000A1000000}"/>
    <cellStyle name="Normal 5 3" xfId="159" xr:uid="{00000000-0005-0000-0000-0000A2000000}"/>
    <cellStyle name="Normal 5 4" xfId="90" xr:uid="{00000000-0005-0000-0000-0000A3000000}"/>
    <cellStyle name="Normal 6" xfId="14" xr:uid="{00000000-0005-0000-0000-0000A4000000}"/>
    <cellStyle name="Normal 6 2" xfId="173" xr:uid="{00000000-0005-0000-0000-0000A5000000}"/>
    <cellStyle name="Normal 6 3" xfId="104" xr:uid="{00000000-0005-0000-0000-0000A6000000}"/>
    <cellStyle name="Normal 7" xfId="118" xr:uid="{00000000-0005-0000-0000-0000A7000000}"/>
    <cellStyle name="Normal 7 2" xfId="187" xr:uid="{00000000-0005-0000-0000-0000A8000000}"/>
    <cellStyle name="Normal 8" xfId="28" xr:uid="{00000000-0005-0000-0000-0000A9000000}"/>
    <cellStyle name="Normal 8 2" xfId="206" xr:uid="{00000000-0005-0000-0000-0000AA000000}"/>
    <cellStyle name="Normal 9" xfId="137" xr:uid="{00000000-0005-0000-0000-0000AB000000}"/>
    <cellStyle name="Note" xfId="43" builtinId="10" customBuiltin="1"/>
    <cellStyle name="Note 2" xfId="89" xr:uid="{00000000-0005-0000-0000-0000AD000000}"/>
    <cellStyle name="Note 2 2" xfId="158" xr:uid="{00000000-0005-0000-0000-0000AE000000}"/>
    <cellStyle name="Note 3" xfId="91" xr:uid="{00000000-0005-0000-0000-0000AF000000}"/>
    <cellStyle name="Note 3 2" xfId="160" xr:uid="{00000000-0005-0000-0000-0000B0000000}"/>
    <cellStyle name="Note 4" xfId="105" xr:uid="{00000000-0005-0000-0000-0000B1000000}"/>
    <cellStyle name="Note 4 2" xfId="174" xr:uid="{00000000-0005-0000-0000-0000B2000000}"/>
    <cellStyle name="Note 5" xfId="119" xr:uid="{00000000-0005-0000-0000-0000B3000000}"/>
    <cellStyle name="Note 5 2" xfId="188" xr:uid="{00000000-0005-0000-0000-0000B4000000}"/>
    <cellStyle name="Output" xfId="38" builtinId="21" customBuiltin="1"/>
    <cellStyle name="Percent" xfId="1" builtinId="5"/>
    <cellStyle name="Percent 2" xfId="21" xr:uid="{00000000-0005-0000-0000-0000B7000000}"/>
    <cellStyle name="Percent 2 2" xfId="72" xr:uid="{00000000-0005-0000-0000-0000B8000000}"/>
    <cellStyle name="Percent 3" xfId="22" xr:uid="{00000000-0005-0000-0000-0000B9000000}"/>
    <cellStyle name="Percent 3 2" xfId="80" xr:uid="{00000000-0005-0000-0000-0000BA000000}"/>
    <cellStyle name="Percent 3 3" xfId="77" xr:uid="{00000000-0005-0000-0000-0000BB000000}"/>
    <cellStyle name="Percent 4" xfId="20" xr:uid="{00000000-0005-0000-0000-0000BC000000}"/>
    <cellStyle name="Percent 4 2" xfId="27" xr:uid="{00000000-0005-0000-0000-0000BD000000}"/>
    <cellStyle name="Percent 4 3" xfId="142" xr:uid="{00000000-0005-0000-0000-0000BE000000}"/>
    <cellStyle name="Percent 4 4" xfId="78" xr:uid="{00000000-0005-0000-0000-0000BF000000}"/>
    <cellStyle name="Percent 5" xfId="7" xr:uid="{00000000-0005-0000-0000-0000C0000000}"/>
    <cellStyle name="Percent 5 2" xfId="134" xr:uid="{00000000-0005-0000-0000-0000C1000000}"/>
    <cellStyle name="Percent 5 3" xfId="143" xr:uid="{00000000-0005-0000-0000-0000C2000000}"/>
    <cellStyle name="Percent 5 4" xfId="79" xr:uid="{00000000-0005-0000-0000-0000C3000000}"/>
    <cellStyle name="Percent 6" xfId="86" xr:uid="{00000000-0005-0000-0000-0000C4000000}"/>
    <cellStyle name="Percent 7" xfId="87" xr:uid="{00000000-0005-0000-0000-0000C5000000}"/>
    <cellStyle name="Percent 7 2" xfId="144" xr:uid="{00000000-0005-0000-0000-0000C6000000}"/>
    <cellStyle name="Percent 8" xfId="135" xr:uid="{00000000-0005-0000-0000-0000C7000000}"/>
    <cellStyle name="Percent 8 2" xfId="207" xr:uid="{00000000-0005-0000-0000-0000C8000000}"/>
    <cellStyle name="Percent 9" xfId="139" xr:uid="{00000000-0005-0000-0000-0000C9000000}"/>
    <cellStyle name="Table Heading" xfId="74" xr:uid="{00000000-0005-0000-0000-0000CA000000}"/>
    <cellStyle name="Table Title" xfId="75" xr:uid="{00000000-0005-0000-0000-0000CB000000}"/>
    <cellStyle name="Table Units" xfId="76" xr:uid="{00000000-0005-0000-0000-0000CC000000}"/>
    <cellStyle name="Title" xfId="29" builtinId="15" customBuiltin="1"/>
    <cellStyle name="Total" xfId="45" builtinId="25" customBuiltin="1"/>
    <cellStyle name="Warning Text" xfId="42" builtinId="11" customBuiltin="1"/>
  </cellStyles>
  <dxfs count="0"/>
  <tableStyles count="0" defaultTableStyle="TableStyleMedium2" defaultPivotStyle="PivotStyleMedium9"/>
  <colors>
    <mruColors>
      <color rgb="FFD9D9D9"/>
      <color rgb="FF00588D"/>
      <color rgb="FF7AC043"/>
      <color rgb="FF007AC3"/>
      <color rgb="FFEA650D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customXml" Target="../customXml/item4.xml"/><Relationship Id="rId21" Type="http://schemas.openxmlformats.org/officeDocument/2006/relationships/worksheet" Target="worksheets/sheet21.xml"/><Relationship Id="rId34" Type="http://schemas.openxmlformats.org/officeDocument/2006/relationships/sharedStrings" Target="sharedStrings.xml"/><Relationship Id="rId42" Type="http://schemas.openxmlformats.org/officeDocument/2006/relationships/customXml" Target="../customXml/item7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41" Type="http://schemas.openxmlformats.org/officeDocument/2006/relationships/customXml" Target="../customXml/item6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theme" Target="theme/theme1.xml"/><Relationship Id="rId37" Type="http://schemas.openxmlformats.org/officeDocument/2006/relationships/customXml" Target="../customXml/item2.xml"/><Relationship Id="rId40" Type="http://schemas.openxmlformats.org/officeDocument/2006/relationships/customXml" Target="../customXml/item5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customXml" Target="../customXml/item9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calcChain" Target="calcChain.xml"/><Relationship Id="rId43" Type="http://schemas.openxmlformats.org/officeDocument/2006/relationships/customXml" Target="../customXml/item8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styles" Target="styles.xml"/><Relationship Id="rId38" Type="http://schemas.openxmlformats.org/officeDocument/2006/relationships/customXml" Target="../customXml/item3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43211</xdr:colOff>
      <xdr:row>1</xdr:row>
      <xdr:rowOff>81077</xdr:rowOff>
    </xdr:from>
    <xdr:to>
      <xdr:col>1</xdr:col>
      <xdr:colOff>935704</xdr:colOff>
      <xdr:row>4</xdr:row>
      <xdr:rowOff>98222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C2AC6928-0FB1-6042-C6EF-9D224203C71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08052" y="378443"/>
          <a:ext cx="900113" cy="6000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Office-th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1:AC516"/>
  <sheetViews>
    <sheetView tabSelected="1" zoomScale="80" zoomScaleNormal="80" workbookViewId="0">
      <pane ySplit="10" topLeftCell="A134" activePane="bottomLeft" state="frozen"/>
      <selection pane="bottomLeft"/>
    </sheetView>
  </sheetViews>
  <sheetFormatPr defaultColWidth="9.140625" defaultRowHeight="15" customHeight="1"/>
  <cols>
    <col min="1" max="1" width="4" customWidth="1"/>
    <col min="2" max="2" width="32" customWidth="1"/>
    <col min="3" max="3" width="23.7109375" customWidth="1"/>
    <col min="4" max="5" width="17.5703125" customWidth="1"/>
    <col min="6" max="6" width="12.140625" customWidth="1"/>
    <col min="7" max="8" width="15.140625" customWidth="1"/>
    <col min="9" max="11" width="12.140625" customWidth="1"/>
    <col min="12" max="12" width="9.140625" style="6" customWidth="1"/>
    <col min="13" max="29" width="9.140625" style="6"/>
  </cols>
  <sheetData>
    <row r="1" spans="1:11" ht="23.25">
      <c r="A1" s="1"/>
      <c r="B1" s="2" t="s">
        <v>20</v>
      </c>
      <c r="C1" s="3"/>
      <c r="D1" s="4"/>
      <c r="E1" s="5"/>
      <c r="F1" s="6"/>
      <c r="G1" s="6"/>
      <c r="H1" s="6"/>
      <c r="I1" s="6"/>
      <c r="J1" s="6"/>
      <c r="K1" s="6"/>
    </row>
    <row r="2" spans="1:11">
      <c r="A2" s="1"/>
      <c r="B2" s="7"/>
      <c r="C2" s="8"/>
      <c r="D2" s="4"/>
      <c r="E2" s="5"/>
      <c r="F2" s="6"/>
      <c r="G2" s="6"/>
      <c r="H2" s="6"/>
      <c r="I2" s="6"/>
      <c r="J2" s="6"/>
      <c r="K2" s="6"/>
    </row>
    <row r="3" spans="1:11">
      <c r="A3" s="1"/>
      <c r="B3" s="7"/>
      <c r="C3" s="8"/>
      <c r="D3" s="9"/>
      <c r="E3" s="10"/>
      <c r="F3" s="11"/>
      <c r="G3" s="6"/>
      <c r="H3" s="6"/>
      <c r="I3" s="6"/>
      <c r="J3" s="6"/>
      <c r="K3" s="6"/>
    </row>
    <row r="4" spans="1:11">
      <c r="A4" s="1"/>
      <c r="B4" s="12"/>
      <c r="C4" s="8"/>
      <c r="D4" s="6"/>
      <c r="E4" s="13"/>
      <c r="F4" s="11"/>
      <c r="G4" s="6"/>
      <c r="H4" s="6"/>
      <c r="I4" s="6"/>
      <c r="J4" s="6"/>
      <c r="K4" s="6"/>
    </row>
    <row r="5" spans="1:11">
      <c r="A5" s="1"/>
      <c r="B5" s="12"/>
      <c r="C5" s="8"/>
      <c r="D5" s="6"/>
      <c r="E5" s="14"/>
      <c r="F5" s="15"/>
      <c r="G5" s="6"/>
      <c r="H5" s="6"/>
      <c r="I5" s="6"/>
      <c r="J5" s="6"/>
      <c r="K5" s="6"/>
    </row>
    <row r="6" spans="1:11">
      <c r="A6" s="16"/>
      <c r="B6" s="17" t="s">
        <v>17</v>
      </c>
      <c r="C6" s="35">
        <v>45362</v>
      </c>
      <c r="D6" s="6"/>
      <c r="E6" s="18"/>
      <c r="F6" s="19"/>
      <c r="G6" s="20"/>
      <c r="H6" s="20"/>
      <c r="I6" s="20"/>
      <c r="J6" s="20"/>
      <c r="K6" s="20"/>
    </row>
    <row r="7" spans="1:11">
      <c r="A7" s="16"/>
      <c r="B7" s="17" t="s">
        <v>0</v>
      </c>
      <c r="C7" s="21">
        <f>E154/20000000</f>
        <v>1.0000012259649995</v>
      </c>
      <c r="D7" s="6"/>
      <c r="E7" s="18"/>
      <c r="F7" s="16"/>
      <c r="G7" s="20"/>
      <c r="H7" s="20"/>
      <c r="I7" s="20"/>
      <c r="J7" s="20"/>
      <c r="K7" s="20"/>
    </row>
    <row r="8" spans="1:11">
      <c r="A8" s="1"/>
      <c r="B8" s="7"/>
      <c r="C8" s="22">
        <v>5826473</v>
      </c>
      <c r="D8" s="23"/>
      <c r="E8" s="24">
        <v>199700000</v>
      </c>
      <c r="F8" s="6"/>
      <c r="G8" s="6"/>
      <c r="H8" s="6"/>
      <c r="I8" s="6"/>
      <c r="J8" s="6"/>
      <c r="K8" s="6"/>
    </row>
    <row r="9" spans="1:11">
      <c r="A9" s="16"/>
      <c r="B9" s="64"/>
      <c r="C9" s="65"/>
      <c r="D9" s="66"/>
      <c r="E9" s="66"/>
      <c r="F9" s="93" t="s">
        <v>14</v>
      </c>
      <c r="G9" s="93"/>
      <c r="H9" s="93"/>
      <c r="I9" s="93" t="s">
        <v>15</v>
      </c>
      <c r="J9" s="93"/>
      <c r="K9" s="94"/>
    </row>
    <row r="10" spans="1:11">
      <c r="A10" s="16"/>
      <c r="B10" s="67" t="s">
        <v>1</v>
      </c>
      <c r="C10" s="68" t="s">
        <v>2</v>
      </c>
      <c r="D10" s="69" t="s">
        <v>3</v>
      </c>
      <c r="E10" s="67" t="s">
        <v>4</v>
      </c>
      <c r="F10" s="70" t="s">
        <v>5</v>
      </c>
      <c r="G10" s="71" t="s">
        <v>16</v>
      </c>
      <c r="H10" s="72" t="s">
        <v>13</v>
      </c>
      <c r="I10" s="71" t="s">
        <v>5</v>
      </c>
      <c r="J10" s="71" t="s">
        <v>16</v>
      </c>
      <c r="K10" s="72" t="s">
        <v>13</v>
      </c>
    </row>
    <row r="11" spans="1:11">
      <c r="A11" s="16"/>
      <c r="B11" s="46">
        <v>45362</v>
      </c>
      <c r="C11" s="36">
        <v>7529</v>
      </c>
      <c r="D11" s="58">
        <v>19.2151</v>
      </c>
      <c r="E11" s="39">
        <f>D11*C11</f>
        <v>144670.48790000001</v>
      </c>
      <c r="F11" s="50">
        <v>6000</v>
      </c>
      <c r="G11" s="49">
        <v>1225</v>
      </c>
      <c r="H11" s="55">
        <v>304</v>
      </c>
      <c r="I11" s="77">
        <v>19.226700000000001</v>
      </c>
      <c r="J11" s="78">
        <v>19.181699999999999</v>
      </c>
      <c r="K11" s="79">
        <v>19.12</v>
      </c>
    </row>
    <row r="12" spans="1:11">
      <c r="A12" s="16"/>
      <c r="B12" s="46">
        <v>45363</v>
      </c>
      <c r="C12" s="36">
        <v>8860</v>
      </c>
      <c r="D12" s="58">
        <v>19.4559</v>
      </c>
      <c r="E12" s="39">
        <f t="shared" ref="E12:E75" si="0">D12*C12</f>
        <v>172379.274</v>
      </c>
      <c r="F12" s="50">
        <v>7203</v>
      </c>
      <c r="G12" s="49">
        <v>1329</v>
      </c>
      <c r="H12" s="55">
        <v>328</v>
      </c>
      <c r="I12" s="77">
        <v>19.46</v>
      </c>
      <c r="J12" s="78">
        <v>19.422599999999999</v>
      </c>
      <c r="K12" s="79">
        <v>19.5</v>
      </c>
    </row>
    <row r="13" spans="1:11">
      <c r="A13" s="16"/>
      <c r="B13" s="46">
        <v>45364</v>
      </c>
      <c r="C13" s="36">
        <v>8969</v>
      </c>
      <c r="D13" s="58">
        <v>19.297699999999999</v>
      </c>
      <c r="E13" s="39">
        <f t="shared" si="0"/>
        <v>173081.07129999998</v>
      </c>
      <c r="F13" s="50">
        <v>7330</v>
      </c>
      <c r="G13" s="49">
        <v>1305</v>
      </c>
      <c r="H13" s="55">
        <v>334</v>
      </c>
      <c r="I13" s="77">
        <v>19.310600000000001</v>
      </c>
      <c r="J13" s="78">
        <v>19.2197</v>
      </c>
      <c r="K13" s="80">
        <v>19.32</v>
      </c>
    </row>
    <row r="14" spans="1:11">
      <c r="A14" s="16"/>
      <c r="B14" s="46">
        <v>45365</v>
      </c>
      <c r="C14" s="36">
        <v>9226</v>
      </c>
      <c r="D14" s="58">
        <v>19.345800000000001</v>
      </c>
      <c r="E14" s="39">
        <f t="shared" si="0"/>
        <v>178484.35080000001</v>
      </c>
      <c r="F14" s="50">
        <v>7577</v>
      </c>
      <c r="G14" s="49">
        <v>1292</v>
      </c>
      <c r="H14" s="55">
        <v>357</v>
      </c>
      <c r="I14" s="77">
        <v>19.340699999999998</v>
      </c>
      <c r="J14" s="78">
        <v>19.3691</v>
      </c>
      <c r="K14" s="80">
        <v>19.3704</v>
      </c>
    </row>
    <row r="15" spans="1:11">
      <c r="A15" s="16"/>
      <c r="B15" s="47">
        <v>45366</v>
      </c>
      <c r="C15" s="43">
        <v>9550</v>
      </c>
      <c r="D15" s="59">
        <v>19.305900000000001</v>
      </c>
      <c r="E15" s="44">
        <f t="shared" si="0"/>
        <v>184371.345</v>
      </c>
      <c r="F15" s="51">
        <v>7888</v>
      </c>
      <c r="G15" s="52">
        <v>1292</v>
      </c>
      <c r="H15" s="56">
        <v>370</v>
      </c>
      <c r="I15" s="81">
        <v>19.305796146044624</v>
      </c>
      <c r="J15" s="82">
        <v>19.304241486068111</v>
      </c>
      <c r="K15" s="83">
        <v>19.313189189189188</v>
      </c>
    </row>
    <row r="16" spans="1:11">
      <c r="A16" s="16"/>
      <c r="B16" s="46">
        <v>45369</v>
      </c>
      <c r="C16" s="36">
        <v>10267</v>
      </c>
      <c r="D16" s="58">
        <v>19.3583</v>
      </c>
      <c r="E16" s="39">
        <f t="shared" si="0"/>
        <v>198751.6661</v>
      </c>
      <c r="F16" s="50">
        <v>8544</v>
      </c>
      <c r="G16" s="49">
        <v>1342</v>
      </c>
      <c r="H16" s="55">
        <v>381</v>
      </c>
      <c r="I16" s="77">
        <v>19.359500000000001</v>
      </c>
      <c r="J16" s="78">
        <v>19.351800000000001</v>
      </c>
      <c r="K16" s="80">
        <v>19.354500000000002</v>
      </c>
    </row>
    <row r="17" spans="1:11">
      <c r="A17" s="16"/>
      <c r="B17" s="46">
        <v>45370</v>
      </c>
      <c r="C17" s="36">
        <v>9963</v>
      </c>
      <c r="D17" s="58">
        <v>19.223700000000001</v>
      </c>
      <c r="E17" s="39">
        <f t="shared" si="0"/>
        <v>191525.7231</v>
      </c>
      <c r="F17" s="50">
        <v>8248</v>
      </c>
      <c r="G17" s="49">
        <v>1390</v>
      </c>
      <c r="H17" s="55">
        <v>325</v>
      </c>
      <c r="I17" s="77">
        <v>19.2347</v>
      </c>
      <c r="J17" s="78">
        <v>19.177700000000002</v>
      </c>
      <c r="K17" s="79">
        <v>19.141500000000001</v>
      </c>
    </row>
    <row r="18" spans="1:11">
      <c r="A18" s="16"/>
      <c r="B18" s="46">
        <v>45371</v>
      </c>
      <c r="C18" s="36">
        <v>6275</v>
      </c>
      <c r="D18" s="58">
        <v>19.279499999999999</v>
      </c>
      <c r="E18" s="39">
        <f t="shared" si="0"/>
        <v>120978.86249999999</v>
      </c>
      <c r="F18" s="50">
        <v>6275</v>
      </c>
      <c r="G18" s="49">
        <v>0</v>
      </c>
      <c r="H18" s="55">
        <v>0</v>
      </c>
      <c r="I18" s="77">
        <v>19.279499999999999</v>
      </c>
      <c r="J18" s="78" t="s">
        <v>24</v>
      </c>
      <c r="K18" s="80" t="s">
        <v>24</v>
      </c>
    </row>
    <row r="19" spans="1:11">
      <c r="A19" s="16"/>
      <c r="B19" s="46">
        <v>45372</v>
      </c>
      <c r="C19" s="36">
        <v>6962</v>
      </c>
      <c r="D19" s="58">
        <v>19.270299999999999</v>
      </c>
      <c r="E19" s="39">
        <f t="shared" si="0"/>
        <v>134159.82859999998</v>
      </c>
      <c r="F19" s="50">
        <v>5182</v>
      </c>
      <c r="G19" s="49">
        <v>1450</v>
      </c>
      <c r="H19" s="55">
        <v>330</v>
      </c>
      <c r="I19" s="77">
        <v>19.2807</v>
      </c>
      <c r="J19" s="78">
        <v>19.239999999999998</v>
      </c>
      <c r="K19" s="80">
        <v>19.239999999999998</v>
      </c>
    </row>
    <row r="20" spans="1:11">
      <c r="A20" s="16"/>
      <c r="B20" s="47">
        <v>45373</v>
      </c>
      <c r="C20" s="43">
        <v>10724</v>
      </c>
      <c r="D20" s="59">
        <v>19.206099999999999</v>
      </c>
      <c r="E20" s="45">
        <f t="shared" si="0"/>
        <v>205966.2164</v>
      </c>
      <c r="F20" s="51">
        <v>8919</v>
      </c>
      <c r="G20" s="52">
        <v>1455</v>
      </c>
      <c r="H20" s="56">
        <v>350</v>
      </c>
      <c r="I20" s="81">
        <v>19.2088</v>
      </c>
      <c r="J20" s="82">
        <v>19.193200000000001</v>
      </c>
      <c r="K20" s="83">
        <v>19.189699999999998</v>
      </c>
    </row>
    <row r="21" spans="1:11">
      <c r="A21" s="16"/>
      <c r="B21" s="46">
        <v>45376</v>
      </c>
      <c r="C21" s="36">
        <v>4789</v>
      </c>
      <c r="D21" s="58">
        <v>19.052499999999998</v>
      </c>
      <c r="E21" s="39">
        <f t="shared" si="0"/>
        <v>91242.422499999986</v>
      </c>
      <c r="F21" s="50">
        <v>3311</v>
      </c>
      <c r="G21" s="49">
        <v>1447</v>
      </c>
      <c r="H21" s="55">
        <v>31</v>
      </c>
      <c r="I21" s="77">
        <v>19.081177891875566</v>
      </c>
      <c r="J21" s="78">
        <v>19.128972914409534</v>
      </c>
      <c r="K21" s="79">
        <v>19.013219437340155</v>
      </c>
    </row>
    <row r="22" spans="1:11">
      <c r="A22" s="16"/>
      <c r="B22" s="46">
        <v>45377</v>
      </c>
      <c r="C22" s="36">
        <v>10978</v>
      </c>
      <c r="D22" s="58">
        <v>19.122399999999999</v>
      </c>
      <c r="E22" s="39">
        <f t="shared" si="0"/>
        <v>209925.70719999998</v>
      </c>
      <c r="F22" s="50">
        <v>9230</v>
      </c>
      <c r="G22" s="49">
        <v>1390</v>
      </c>
      <c r="H22" s="55">
        <v>358</v>
      </c>
      <c r="I22" s="77">
        <v>18.987560469937801</v>
      </c>
      <c r="J22" s="78">
        <v>19.068863309352516</v>
      </c>
      <c r="K22" s="80">
        <v>19.019999999999996</v>
      </c>
    </row>
    <row r="23" spans="1:11">
      <c r="A23" s="16"/>
      <c r="B23" s="46">
        <v>45378</v>
      </c>
      <c r="C23" s="36">
        <v>11645</v>
      </c>
      <c r="D23" s="58">
        <v>19.0137</v>
      </c>
      <c r="E23" s="39">
        <f t="shared" si="0"/>
        <v>221414.53649999999</v>
      </c>
      <c r="F23" s="50">
        <v>9775</v>
      </c>
      <c r="G23" s="49">
        <v>1490</v>
      </c>
      <c r="H23" s="55">
        <v>380</v>
      </c>
      <c r="I23" s="77">
        <v>19.02</v>
      </c>
      <c r="J23" s="78">
        <v>19.16</v>
      </c>
      <c r="K23" s="80">
        <v>19</v>
      </c>
    </row>
    <row r="24" spans="1:11">
      <c r="A24" s="16"/>
      <c r="B24" s="47">
        <v>45379</v>
      </c>
      <c r="C24" s="43">
        <v>9092</v>
      </c>
      <c r="D24" s="59">
        <v>19.008199999999999</v>
      </c>
      <c r="E24" s="45">
        <f t="shared" si="0"/>
        <v>172822.55439999999</v>
      </c>
      <c r="F24" s="51">
        <v>8702</v>
      </c>
      <c r="G24" s="52">
        <v>0</v>
      </c>
      <c r="H24" s="56">
        <v>390</v>
      </c>
      <c r="I24" s="81">
        <v>19.009</v>
      </c>
      <c r="J24" s="82" t="s">
        <v>24</v>
      </c>
      <c r="K24" s="83">
        <v>18.990400000000001</v>
      </c>
    </row>
    <row r="25" spans="1:11">
      <c r="A25" s="16"/>
      <c r="B25" s="46">
        <v>45384</v>
      </c>
      <c r="C25" s="36">
        <v>12231</v>
      </c>
      <c r="D25" s="38">
        <v>18.6816</v>
      </c>
      <c r="E25" s="39">
        <f t="shared" si="0"/>
        <v>228494.6496</v>
      </c>
      <c r="F25" s="50">
        <v>10177</v>
      </c>
      <c r="G25" s="49">
        <v>1676</v>
      </c>
      <c r="H25" s="55">
        <v>378</v>
      </c>
      <c r="I25" s="77">
        <v>18.6568</v>
      </c>
      <c r="J25" s="78">
        <v>18.828399999999998</v>
      </c>
      <c r="K25" s="79">
        <v>18.7</v>
      </c>
    </row>
    <row r="26" spans="1:11">
      <c r="A26" s="16"/>
      <c r="B26" s="46">
        <v>45385</v>
      </c>
      <c r="C26" s="36">
        <v>12632</v>
      </c>
      <c r="D26" s="38">
        <v>18.4649</v>
      </c>
      <c r="E26" s="39">
        <f t="shared" si="0"/>
        <v>233248.61679999999</v>
      </c>
      <c r="F26" s="50">
        <v>10551</v>
      </c>
      <c r="G26" s="49">
        <v>1710</v>
      </c>
      <c r="H26" s="55">
        <v>371</v>
      </c>
      <c r="I26" s="77">
        <v>18.465699999999998</v>
      </c>
      <c r="J26" s="78">
        <v>18.473600000000001</v>
      </c>
      <c r="K26" s="80">
        <v>18.399999999999999</v>
      </c>
    </row>
    <row r="27" spans="1:11">
      <c r="A27" s="16"/>
      <c r="B27" s="46">
        <v>45386</v>
      </c>
      <c r="C27" s="36">
        <v>12727</v>
      </c>
      <c r="D27" s="38">
        <v>18.609500000000001</v>
      </c>
      <c r="E27" s="39">
        <f t="shared" si="0"/>
        <v>236843.10649999999</v>
      </c>
      <c r="F27" s="50">
        <v>10517</v>
      </c>
      <c r="G27" s="49">
        <v>1814</v>
      </c>
      <c r="H27" s="55">
        <v>396</v>
      </c>
      <c r="I27" s="77">
        <v>18.626799999999999</v>
      </c>
      <c r="J27" s="78">
        <v>18.52</v>
      </c>
      <c r="K27" s="80">
        <v>18.559999999999999</v>
      </c>
    </row>
    <row r="28" spans="1:11">
      <c r="A28" s="16"/>
      <c r="B28" s="47">
        <v>45387</v>
      </c>
      <c r="C28" s="43">
        <v>10003</v>
      </c>
      <c r="D28" s="44">
        <v>18.476400000000002</v>
      </c>
      <c r="E28" s="45">
        <f t="shared" si="0"/>
        <v>184819.42920000001</v>
      </c>
      <c r="F28" s="51">
        <v>7792</v>
      </c>
      <c r="G28" s="52">
        <v>1807</v>
      </c>
      <c r="H28" s="56">
        <v>404</v>
      </c>
      <c r="I28" s="81">
        <v>18.4589</v>
      </c>
      <c r="J28" s="82">
        <v>18.533200000000001</v>
      </c>
      <c r="K28" s="83">
        <v>18.559999999999999</v>
      </c>
    </row>
    <row r="29" spans="1:11">
      <c r="A29" s="16"/>
      <c r="B29" s="46">
        <v>45390</v>
      </c>
      <c r="C29" s="36">
        <v>4161</v>
      </c>
      <c r="D29" s="58">
        <v>18.428799999999999</v>
      </c>
      <c r="E29" s="39">
        <f t="shared" si="0"/>
        <v>76682.236799999999</v>
      </c>
      <c r="F29" s="50">
        <v>3226</v>
      </c>
      <c r="G29" s="49">
        <v>541</v>
      </c>
      <c r="H29" s="55">
        <v>394</v>
      </c>
      <c r="I29" s="77">
        <v>18.4438</v>
      </c>
      <c r="J29" s="78">
        <v>18.36</v>
      </c>
      <c r="K29" s="80">
        <v>18.399999999999999</v>
      </c>
    </row>
    <row r="30" spans="1:11">
      <c r="A30" s="16"/>
      <c r="B30" s="46">
        <v>45391</v>
      </c>
      <c r="C30" s="36">
        <v>9148</v>
      </c>
      <c r="D30" s="58">
        <v>18.456</v>
      </c>
      <c r="E30" s="39">
        <f t="shared" si="0"/>
        <v>168835.48799999998</v>
      </c>
      <c r="F30" s="50">
        <v>7174</v>
      </c>
      <c r="G30" s="49">
        <v>1610</v>
      </c>
      <c r="H30" s="55">
        <v>364</v>
      </c>
      <c r="I30" s="77">
        <v>18.4513</v>
      </c>
      <c r="J30" s="78">
        <v>18.471800000000002</v>
      </c>
      <c r="K30" s="79">
        <v>18.48</v>
      </c>
    </row>
    <row r="31" spans="1:11">
      <c r="A31" s="16"/>
      <c r="B31" s="46">
        <v>45392</v>
      </c>
      <c r="C31" s="36">
        <v>11806</v>
      </c>
      <c r="D31" s="58">
        <v>18.253</v>
      </c>
      <c r="E31" s="39">
        <f t="shared" si="0"/>
        <v>215494.91800000001</v>
      </c>
      <c r="F31" s="50">
        <v>9866</v>
      </c>
      <c r="G31" s="49">
        <v>1580</v>
      </c>
      <c r="H31" s="55">
        <v>360</v>
      </c>
      <c r="I31" s="77">
        <v>18.2378</v>
      </c>
      <c r="J31" s="78">
        <v>18.332699999999999</v>
      </c>
      <c r="K31" s="80">
        <v>18.32</v>
      </c>
    </row>
    <row r="32" spans="1:11">
      <c r="A32" s="16"/>
      <c r="B32" s="46">
        <v>45393</v>
      </c>
      <c r="C32" s="36">
        <v>11813</v>
      </c>
      <c r="D32" s="58">
        <v>18.215399999999999</v>
      </c>
      <c r="E32" s="39">
        <f t="shared" si="0"/>
        <v>215178.5202</v>
      </c>
      <c r="F32" s="50">
        <v>9883</v>
      </c>
      <c r="G32" s="49">
        <v>1580</v>
      </c>
      <c r="H32" s="55">
        <v>350</v>
      </c>
      <c r="I32" s="77">
        <v>18.222799999999999</v>
      </c>
      <c r="J32" s="78">
        <v>18.1813</v>
      </c>
      <c r="K32" s="80">
        <v>18.16</v>
      </c>
    </row>
    <row r="33" spans="1:11">
      <c r="A33" s="16"/>
      <c r="B33" s="47">
        <v>45394</v>
      </c>
      <c r="C33" s="43">
        <v>9663</v>
      </c>
      <c r="D33" s="59">
        <v>18.445699999999999</v>
      </c>
      <c r="E33" s="45">
        <f t="shared" si="0"/>
        <v>178240.79909999997</v>
      </c>
      <c r="F33" s="51">
        <v>8457</v>
      </c>
      <c r="G33" s="52">
        <v>836</v>
      </c>
      <c r="H33" s="56">
        <v>370</v>
      </c>
      <c r="I33" s="81">
        <v>18.4526</v>
      </c>
      <c r="J33" s="82">
        <v>18.379200000000001</v>
      </c>
      <c r="K33" s="83">
        <v>18.440000000000001</v>
      </c>
    </row>
    <row r="34" spans="1:11">
      <c r="A34" s="16"/>
      <c r="B34" s="46">
        <v>45397</v>
      </c>
      <c r="C34" s="36">
        <v>11232</v>
      </c>
      <c r="D34" s="58">
        <v>18.207599999999999</v>
      </c>
      <c r="E34" s="39">
        <f t="shared" si="0"/>
        <v>204507.76319999999</v>
      </c>
      <c r="F34" s="50">
        <v>8927</v>
      </c>
      <c r="G34" s="49">
        <v>1945</v>
      </c>
      <c r="H34" s="55">
        <v>360</v>
      </c>
      <c r="I34" s="77">
        <v>18.185400000000001</v>
      </c>
      <c r="J34" s="77">
        <v>18.292999999999999</v>
      </c>
      <c r="K34" s="84">
        <v>18.350000000000001</v>
      </c>
    </row>
    <row r="35" spans="1:11">
      <c r="A35" s="16"/>
      <c r="B35" s="46">
        <v>45398</v>
      </c>
      <c r="C35" s="36">
        <v>12614</v>
      </c>
      <c r="D35" s="58">
        <v>17.8536</v>
      </c>
      <c r="E35" s="39">
        <f t="shared" si="0"/>
        <v>225205.31039999999</v>
      </c>
      <c r="F35" s="50">
        <v>10300</v>
      </c>
      <c r="G35" s="49">
        <v>1954</v>
      </c>
      <c r="H35" s="55">
        <v>360</v>
      </c>
      <c r="I35" s="77">
        <v>17.852399999999999</v>
      </c>
      <c r="J35" s="78">
        <v>17.859100000000002</v>
      </c>
      <c r="K35" s="79">
        <v>17.86</v>
      </c>
    </row>
    <row r="36" spans="1:11">
      <c r="A36" s="16"/>
      <c r="B36" s="46">
        <v>45399</v>
      </c>
      <c r="C36" s="36">
        <v>12820</v>
      </c>
      <c r="D36" s="58">
        <v>17.729199999999999</v>
      </c>
      <c r="E36" s="39">
        <f t="shared" si="0"/>
        <v>227288.34399999998</v>
      </c>
      <c r="F36" s="50">
        <v>10483</v>
      </c>
      <c r="G36" s="49">
        <v>1972</v>
      </c>
      <c r="H36" s="55">
        <v>365</v>
      </c>
      <c r="I36" s="77">
        <v>17.7209</v>
      </c>
      <c r="J36" s="78">
        <v>17.7789</v>
      </c>
      <c r="K36" s="80">
        <v>17.7</v>
      </c>
    </row>
    <row r="37" spans="1:11">
      <c r="A37" s="16"/>
      <c r="B37" s="46">
        <v>45400</v>
      </c>
      <c r="C37" s="36">
        <v>10959</v>
      </c>
      <c r="D37" s="58">
        <v>17.553999999999998</v>
      </c>
      <c r="E37" s="39">
        <f t="shared" si="0"/>
        <v>192374.28599999999</v>
      </c>
      <c r="F37" s="50">
        <v>8559</v>
      </c>
      <c r="G37" s="49">
        <v>2000</v>
      </c>
      <c r="H37" s="55">
        <v>400</v>
      </c>
      <c r="I37" s="77">
        <v>17.552900000000001</v>
      </c>
      <c r="J37" s="78">
        <v>17.561399999999999</v>
      </c>
      <c r="K37" s="80">
        <v>17.54</v>
      </c>
    </row>
    <row r="38" spans="1:11">
      <c r="A38" s="16"/>
      <c r="B38" s="47">
        <v>45401</v>
      </c>
      <c r="C38" s="43">
        <v>11568</v>
      </c>
      <c r="D38" s="59">
        <v>17.628699999999998</v>
      </c>
      <c r="E38" s="45">
        <f t="shared" si="0"/>
        <v>203928.80159999998</v>
      </c>
      <c r="F38" s="51">
        <v>9178</v>
      </c>
      <c r="G38" s="52">
        <v>2000</v>
      </c>
      <c r="H38" s="56">
        <v>390</v>
      </c>
      <c r="I38" s="81">
        <v>17.636600000000001</v>
      </c>
      <c r="J38" s="82">
        <v>17.59</v>
      </c>
      <c r="K38" s="83">
        <v>17.64</v>
      </c>
    </row>
    <row r="39" spans="1:11">
      <c r="A39" s="16"/>
      <c r="B39" s="46">
        <v>45404</v>
      </c>
      <c r="C39" s="36">
        <v>11929</v>
      </c>
      <c r="D39" s="58">
        <v>17.872900000000001</v>
      </c>
      <c r="E39" s="39">
        <f t="shared" si="0"/>
        <v>213205.82410000003</v>
      </c>
      <c r="F39" s="50">
        <v>10529</v>
      </c>
      <c r="G39" s="49">
        <v>1000</v>
      </c>
      <c r="H39" s="55">
        <v>400</v>
      </c>
      <c r="I39" s="77">
        <v>17.883400000000002</v>
      </c>
      <c r="J39" s="77">
        <v>17.760000000000002</v>
      </c>
      <c r="K39" s="84">
        <v>17.88</v>
      </c>
    </row>
    <row r="40" spans="1:11">
      <c r="A40" s="16"/>
      <c r="B40" s="46">
        <v>45405</v>
      </c>
      <c r="C40" s="36">
        <v>14738</v>
      </c>
      <c r="D40" s="58">
        <v>17.311900000000001</v>
      </c>
      <c r="E40" s="39">
        <f t="shared" si="0"/>
        <v>255142.78220000002</v>
      </c>
      <c r="F40" s="50">
        <v>11528</v>
      </c>
      <c r="G40" s="49">
        <v>2750</v>
      </c>
      <c r="H40" s="55">
        <v>460</v>
      </c>
      <c r="I40" s="77">
        <v>17.297499999999999</v>
      </c>
      <c r="J40" s="78">
        <v>17.3507</v>
      </c>
      <c r="K40" s="79">
        <v>17.440000000000001</v>
      </c>
    </row>
    <row r="41" spans="1:11">
      <c r="A41" s="16"/>
      <c r="B41" s="46">
        <v>45406</v>
      </c>
      <c r="C41" s="36">
        <v>15165</v>
      </c>
      <c r="D41" s="58">
        <v>17.190200000000001</v>
      </c>
      <c r="E41" s="39">
        <f t="shared" si="0"/>
        <v>260689.383</v>
      </c>
      <c r="F41" s="50">
        <v>11800</v>
      </c>
      <c r="G41" s="49">
        <v>2890</v>
      </c>
      <c r="H41" s="55">
        <v>475</v>
      </c>
      <c r="I41" s="77">
        <v>17.1968</v>
      </c>
      <c r="J41" s="78">
        <v>17.1615</v>
      </c>
      <c r="K41" s="80">
        <v>17.2</v>
      </c>
    </row>
    <row r="42" spans="1:11">
      <c r="A42" s="16"/>
      <c r="B42" s="46">
        <v>45407</v>
      </c>
      <c r="C42" s="36">
        <v>14477</v>
      </c>
      <c r="D42" s="58">
        <v>17.120699999999999</v>
      </c>
      <c r="E42" s="39">
        <f t="shared" si="0"/>
        <v>247856.37389999998</v>
      </c>
      <c r="F42" s="50">
        <v>10702</v>
      </c>
      <c r="G42" s="49">
        <v>3300</v>
      </c>
      <c r="H42" s="55">
        <v>475</v>
      </c>
      <c r="I42" s="77">
        <v>17.114599999999999</v>
      </c>
      <c r="J42" s="78">
        <v>17.134799999999998</v>
      </c>
      <c r="K42" s="80">
        <v>17.16</v>
      </c>
    </row>
    <row r="43" spans="1:11">
      <c r="A43" s="16"/>
      <c r="B43" s="47">
        <v>45408</v>
      </c>
      <c r="C43" s="43">
        <v>15719</v>
      </c>
      <c r="D43" s="59">
        <v>17.476900000000001</v>
      </c>
      <c r="E43" s="45">
        <f t="shared" si="0"/>
        <v>274719.39110000001</v>
      </c>
      <c r="F43" s="51">
        <v>11846</v>
      </c>
      <c r="G43" s="52">
        <v>3400</v>
      </c>
      <c r="H43" s="56">
        <v>473</v>
      </c>
      <c r="I43" s="81">
        <v>17.462900000000001</v>
      </c>
      <c r="J43" s="82">
        <v>17.550599999999999</v>
      </c>
      <c r="K43" s="83">
        <v>17.3</v>
      </c>
    </row>
    <row r="44" spans="1:11">
      <c r="A44" s="16"/>
      <c r="B44" s="46">
        <v>45411</v>
      </c>
      <c r="C44" s="36">
        <v>14609</v>
      </c>
      <c r="D44" s="58">
        <v>17.996300000000002</v>
      </c>
      <c r="E44" s="39">
        <f t="shared" si="0"/>
        <v>262907.94670000003</v>
      </c>
      <c r="F44" s="50">
        <v>12201</v>
      </c>
      <c r="G44" s="49">
        <v>1939</v>
      </c>
      <c r="H44" s="55">
        <v>469</v>
      </c>
      <c r="I44" s="77">
        <v>17.994762724366854</v>
      </c>
      <c r="J44" s="78">
        <v>17.999773078906657</v>
      </c>
      <c r="K44" s="80">
        <v>18.022942430703626</v>
      </c>
    </row>
    <row r="45" spans="1:11">
      <c r="A45" s="16"/>
      <c r="B45" s="46">
        <v>45412</v>
      </c>
      <c r="C45" s="36">
        <v>5541</v>
      </c>
      <c r="D45" s="58">
        <v>17.814800000000002</v>
      </c>
      <c r="E45" s="39">
        <f t="shared" si="0"/>
        <v>98711.806800000006</v>
      </c>
      <c r="F45" s="50">
        <v>4040</v>
      </c>
      <c r="G45" s="49">
        <v>1351</v>
      </c>
      <c r="H45" s="55">
        <v>150</v>
      </c>
      <c r="I45" s="77">
        <v>17.808386138613859</v>
      </c>
      <c r="J45" s="78">
        <v>17.830170244263503</v>
      </c>
      <c r="K45" s="79">
        <v>17.847999999999999</v>
      </c>
    </row>
    <row r="46" spans="1:11">
      <c r="A46" s="16"/>
      <c r="B46" s="46">
        <v>45414</v>
      </c>
      <c r="C46" s="36">
        <v>5191</v>
      </c>
      <c r="D46" s="58">
        <v>17.793299999999999</v>
      </c>
      <c r="E46" s="39">
        <f t="shared" si="0"/>
        <v>92365.020299999989</v>
      </c>
      <c r="F46" s="50">
        <v>4331</v>
      </c>
      <c r="G46" s="49">
        <v>860</v>
      </c>
      <c r="H46" s="55">
        <v>0</v>
      </c>
      <c r="I46" s="77">
        <v>17.798697760332491</v>
      </c>
      <c r="J46" s="78">
        <v>17.766116279069767</v>
      </c>
      <c r="K46" s="55">
        <v>0</v>
      </c>
    </row>
    <row r="47" spans="1:11">
      <c r="A47" s="16"/>
      <c r="B47" s="47">
        <v>45415</v>
      </c>
      <c r="C47" s="43">
        <v>6246</v>
      </c>
      <c r="D47" s="59">
        <v>17.9513</v>
      </c>
      <c r="E47" s="45">
        <f t="shared" si="0"/>
        <v>112123.8198</v>
      </c>
      <c r="F47" s="51">
        <v>6246</v>
      </c>
      <c r="G47" s="52">
        <v>0</v>
      </c>
      <c r="H47" s="56">
        <v>0</v>
      </c>
      <c r="I47" s="81">
        <v>17.951332052513607</v>
      </c>
      <c r="J47" s="52">
        <v>0</v>
      </c>
      <c r="K47" s="56">
        <v>0</v>
      </c>
    </row>
    <row r="48" spans="1:11">
      <c r="A48" s="16"/>
      <c r="B48" s="46">
        <v>45418</v>
      </c>
      <c r="C48" s="36">
        <v>2404</v>
      </c>
      <c r="D48" s="58">
        <v>18.418099999999999</v>
      </c>
      <c r="E48" s="39">
        <f t="shared" si="0"/>
        <v>44277.112399999998</v>
      </c>
      <c r="F48" s="50">
        <v>2404</v>
      </c>
      <c r="G48" s="49">
        <v>0</v>
      </c>
      <c r="H48" s="55">
        <v>0</v>
      </c>
      <c r="I48" s="77">
        <v>18.418099999999999</v>
      </c>
      <c r="J48" s="49">
        <v>0</v>
      </c>
      <c r="K48" s="55">
        <v>0</v>
      </c>
    </row>
    <row r="49" spans="1:11">
      <c r="A49" s="16"/>
      <c r="B49" s="46">
        <v>45419</v>
      </c>
      <c r="C49" s="36">
        <v>500</v>
      </c>
      <c r="D49" s="58">
        <v>18.8416</v>
      </c>
      <c r="E49" s="39">
        <f t="shared" si="0"/>
        <v>9420.7999999999993</v>
      </c>
      <c r="F49" s="50">
        <v>500</v>
      </c>
      <c r="G49" s="49">
        <v>0</v>
      </c>
      <c r="H49" s="55">
        <v>0</v>
      </c>
      <c r="I49" s="77">
        <v>18.8416</v>
      </c>
      <c r="J49" s="49">
        <v>0</v>
      </c>
      <c r="K49" s="55">
        <v>0</v>
      </c>
    </row>
    <row r="50" spans="1:11">
      <c r="A50" s="16"/>
      <c r="B50" s="46">
        <v>45420</v>
      </c>
      <c r="C50" s="36">
        <v>1000</v>
      </c>
      <c r="D50" s="58">
        <v>19.114999999999998</v>
      </c>
      <c r="E50" s="39">
        <f t="shared" si="0"/>
        <v>19115</v>
      </c>
      <c r="F50" s="50">
        <v>1000</v>
      </c>
      <c r="G50" s="49">
        <v>0</v>
      </c>
      <c r="H50" s="55">
        <v>0</v>
      </c>
      <c r="I50" s="77">
        <v>19.114999999999998</v>
      </c>
      <c r="J50" s="49">
        <v>0</v>
      </c>
      <c r="K50" s="55">
        <v>0</v>
      </c>
    </row>
    <row r="51" spans="1:11">
      <c r="A51" s="16"/>
      <c r="B51" s="46">
        <v>45421</v>
      </c>
      <c r="C51" s="36">
        <v>1000</v>
      </c>
      <c r="D51" s="58">
        <v>19.414300000000001</v>
      </c>
      <c r="E51" s="39">
        <f t="shared" si="0"/>
        <v>19414.3</v>
      </c>
      <c r="F51" s="50">
        <v>1000</v>
      </c>
      <c r="G51" s="49">
        <v>0</v>
      </c>
      <c r="H51" s="55">
        <v>0</v>
      </c>
      <c r="I51" s="77">
        <v>19.414300000000001</v>
      </c>
      <c r="J51" s="49">
        <v>0</v>
      </c>
      <c r="K51" s="55">
        <v>0</v>
      </c>
    </row>
    <row r="52" spans="1:11">
      <c r="A52" s="16"/>
      <c r="B52" s="47">
        <v>45422</v>
      </c>
      <c r="C52" s="43">
        <v>1330</v>
      </c>
      <c r="D52" s="59">
        <v>20.078199999999999</v>
      </c>
      <c r="E52" s="45">
        <f t="shared" si="0"/>
        <v>26704.005999999998</v>
      </c>
      <c r="F52" s="51">
        <v>1330</v>
      </c>
      <c r="G52" s="52">
        <v>0</v>
      </c>
      <c r="H52" s="56">
        <v>0</v>
      </c>
      <c r="I52" s="87">
        <v>20.078199999999999</v>
      </c>
      <c r="J52" s="52">
        <v>0</v>
      </c>
      <c r="K52" s="56">
        <v>0</v>
      </c>
    </row>
    <row r="53" spans="1:11">
      <c r="A53" s="16"/>
      <c r="B53" s="46">
        <v>45425</v>
      </c>
      <c r="C53" s="36">
        <v>4214</v>
      </c>
      <c r="D53" s="58">
        <v>19.9466</v>
      </c>
      <c r="E53" s="39">
        <f t="shared" si="0"/>
        <v>84054.972399999999</v>
      </c>
      <c r="F53" s="50">
        <v>4214</v>
      </c>
      <c r="G53" s="49">
        <v>0</v>
      </c>
      <c r="H53" s="55">
        <v>0</v>
      </c>
      <c r="I53" s="77">
        <v>19.9466</v>
      </c>
      <c r="J53" s="49">
        <v>0</v>
      </c>
      <c r="K53" s="55">
        <v>0</v>
      </c>
    </row>
    <row r="54" spans="1:11">
      <c r="A54" s="16"/>
      <c r="B54" s="46">
        <v>45426</v>
      </c>
      <c r="C54" s="36">
        <v>5792</v>
      </c>
      <c r="D54" s="58">
        <v>20.0596</v>
      </c>
      <c r="E54" s="39">
        <f t="shared" si="0"/>
        <v>116185.2032</v>
      </c>
      <c r="F54" s="50">
        <v>5792</v>
      </c>
      <c r="G54" s="49">
        <v>0</v>
      </c>
      <c r="H54" s="55">
        <v>0</v>
      </c>
      <c r="I54" s="77">
        <v>20.0596</v>
      </c>
      <c r="J54" s="49">
        <v>0</v>
      </c>
      <c r="K54" s="55">
        <v>0</v>
      </c>
    </row>
    <row r="55" spans="1:11">
      <c r="A55" s="16"/>
      <c r="B55" s="46">
        <v>45427</v>
      </c>
      <c r="C55" s="36">
        <v>6066</v>
      </c>
      <c r="D55" s="58">
        <v>19.634699999999999</v>
      </c>
      <c r="E55" s="39">
        <f t="shared" si="0"/>
        <v>119104.09019999999</v>
      </c>
      <c r="F55" s="50">
        <v>6066</v>
      </c>
      <c r="G55" s="49">
        <v>0</v>
      </c>
      <c r="H55" s="55">
        <v>0</v>
      </c>
      <c r="I55" s="77">
        <v>19.634699999999999</v>
      </c>
      <c r="J55" s="49">
        <v>0</v>
      </c>
      <c r="K55" s="55">
        <v>0</v>
      </c>
    </row>
    <row r="56" spans="1:11">
      <c r="A56" s="16"/>
      <c r="B56" s="46">
        <v>45428</v>
      </c>
      <c r="C56" s="36">
        <v>5600</v>
      </c>
      <c r="D56" s="58">
        <v>19.527200000000001</v>
      </c>
      <c r="E56" s="39">
        <f t="shared" si="0"/>
        <v>109352.32000000001</v>
      </c>
      <c r="F56" s="50">
        <v>5600</v>
      </c>
      <c r="G56" s="49">
        <v>0</v>
      </c>
      <c r="H56" s="55">
        <v>0</v>
      </c>
      <c r="I56" s="77">
        <v>19.527200000000001</v>
      </c>
      <c r="J56" s="49">
        <v>0</v>
      </c>
      <c r="K56" s="55">
        <v>0</v>
      </c>
    </row>
    <row r="57" spans="1:11">
      <c r="A57" s="16"/>
      <c r="B57" s="47">
        <v>45429</v>
      </c>
      <c r="C57" s="43">
        <v>5710</v>
      </c>
      <c r="D57" s="59">
        <v>19.686900000000001</v>
      </c>
      <c r="E57" s="45">
        <f t="shared" si="0"/>
        <v>112412.19900000001</v>
      </c>
      <c r="F57" s="51">
        <v>5710</v>
      </c>
      <c r="G57" s="52">
        <v>0</v>
      </c>
      <c r="H57" s="56">
        <v>0</v>
      </c>
      <c r="I57" s="81">
        <v>19.686900000000001</v>
      </c>
      <c r="J57" s="52">
        <v>0</v>
      </c>
      <c r="K57" s="56">
        <v>0</v>
      </c>
    </row>
    <row r="58" spans="1:11">
      <c r="A58" s="16"/>
      <c r="B58" s="46">
        <v>45432</v>
      </c>
      <c r="C58" s="36">
        <v>6454</v>
      </c>
      <c r="D58" s="58">
        <v>19.448899999999998</v>
      </c>
      <c r="E58" s="39">
        <f t="shared" si="0"/>
        <v>125523.20059999998</v>
      </c>
      <c r="F58" s="50">
        <v>6454</v>
      </c>
      <c r="G58" s="49">
        <v>0</v>
      </c>
      <c r="H58" s="55">
        <v>0</v>
      </c>
      <c r="I58" s="77">
        <v>19.448899999999998</v>
      </c>
      <c r="J58" s="49">
        <v>0</v>
      </c>
      <c r="K58" s="55">
        <v>0</v>
      </c>
    </row>
    <row r="59" spans="1:11">
      <c r="A59" s="16"/>
      <c r="B59" s="46">
        <v>45433</v>
      </c>
      <c r="C59" s="36">
        <v>5956</v>
      </c>
      <c r="D59" s="58">
        <v>19.519600000000001</v>
      </c>
      <c r="E59" s="39">
        <f t="shared" si="0"/>
        <v>116258.73760000001</v>
      </c>
      <c r="F59" s="50">
        <v>5956</v>
      </c>
      <c r="G59" s="49">
        <v>0</v>
      </c>
      <c r="H59" s="55">
        <v>0</v>
      </c>
      <c r="I59" s="77">
        <v>19.519600000000001</v>
      </c>
      <c r="J59" s="49">
        <v>0</v>
      </c>
      <c r="K59" s="55">
        <v>0</v>
      </c>
    </row>
    <row r="60" spans="1:11">
      <c r="A60" s="16"/>
      <c r="B60" s="46">
        <v>45434</v>
      </c>
      <c r="C60" s="36">
        <v>6602</v>
      </c>
      <c r="D60" s="58">
        <v>19.513400000000001</v>
      </c>
      <c r="E60" s="39">
        <f t="shared" si="0"/>
        <v>128827.46680000001</v>
      </c>
      <c r="F60" s="50">
        <v>6602</v>
      </c>
      <c r="G60" s="49">
        <v>0</v>
      </c>
      <c r="H60" s="55">
        <v>0</v>
      </c>
      <c r="I60" s="77">
        <v>19.513400000000001</v>
      </c>
      <c r="J60" s="49">
        <v>0</v>
      </c>
      <c r="K60" s="55">
        <v>0</v>
      </c>
    </row>
    <row r="61" spans="1:11">
      <c r="A61" s="16"/>
      <c r="B61" s="46">
        <v>45435</v>
      </c>
      <c r="C61" s="36">
        <v>7171</v>
      </c>
      <c r="D61" s="58">
        <v>19.164999999999999</v>
      </c>
      <c r="E61" s="39">
        <f t="shared" si="0"/>
        <v>137432.215</v>
      </c>
      <c r="F61" s="50">
        <v>7171</v>
      </c>
      <c r="G61" s="49">
        <v>0</v>
      </c>
      <c r="H61" s="55">
        <v>0</v>
      </c>
      <c r="I61" s="77">
        <v>19.164999999999999</v>
      </c>
      <c r="J61" s="49">
        <v>0</v>
      </c>
      <c r="K61" s="55">
        <v>0</v>
      </c>
    </row>
    <row r="62" spans="1:11">
      <c r="A62" s="16"/>
      <c r="B62" s="47">
        <v>45436</v>
      </c>
      <c r="C62" s="43">
        <v>6545</v>
      </c>
      <c r="D62" s="59">
        <v>19.433900000000001</v>
      </c>
      <c r="E62" s="45">
        <f t="shared" si="0"/>
        <v>127194.87550000001</v>
      </c>
      <c r="F62" s="51">
        <v>6545</v>
      </c>
      <c r="G62" s="52">
        <v>0</v>
      </c>
      <c r="H62" s="56">
        <v>0</v>
      </c>
      <c r="I62" s="81">
        <v>19.433900000000001</v>
      </c>
      <c r="J62" s="52">
        <v>0</v>
      </c>
      <c r="K62" s="56">
        <v>0</v>
      </c>
    </row>
    <row r="63" spans="1:11">
      <c r="A63" s="16"/>
      <c r="B63" s="46">
        <v>45439</v>
      </c>
      <c r="C63" s="36">
        <v>6649</v>
      </c>
      <c r="D63" s="58">
        <v>19.497900000000001</v>
      </c>
      <c r="E63" s="39">
        <f t="shared" si="0"/>
        <v>129641.53710000002</v>
      </c>
      <c r="F63" s="50">
        <v>6649</v>
      </c>
      <c r="G63" s="49">
        <v>0</v>
      </c>
      <c r="H63" s="55">
        <v>0</v>
      </c>
      <c r="I63" s="77">
        <v>19.497900000000001</v>
      </c>
      <c r="J63" s="49">
        <v>0</v>
      </c>
      <c r="K63" s="55">
        <v>0</v>
      </c>
    </row>
    <row r="64" spans="1:11">
      <c r="A64" s="16"/>
      <c r="B64" s="46">
        <v>45440</v>
      </c>
      <c r="C64" s="36">
        <v>6372</v>
      </c>
      <c r="D64" s="58">
        <v>19.3614</v>
      </c>
      <c r="E64" s="39">
        <f t="shared" si="0"/>
        <v>123370.84080000001</v>
      </c>
      <c r="F64" s="50">
        <v>6372</v>
      </c>
      <c r="G64" s="49">
        <v>0</v>
      </c>
      <c r="H64" s="55">
        <v>0</v>
      </c>
      <c r="I64" s="77">
        <v>19.3614</v>
      </c>
      <c r="J64" s="49">
        <v>0</v>
      </c>
      <c r="K64" s="55">
        <v>0</v>
      </c>
    </row>
    <row r="65" spans="1:11">
      <c r="A65" s="16"/>
      <c r="B65" s="46">
        <v>45441</v>
      </c>
      <c r="C65" s="36">
        <v>6805</v>
      </c>
      <c r="D65" s="58">
        <v>19.240100000000002</v>
      </c>
      <c r="E65" s="39">
        <f t="shared" si="0"/>
        <v>130928.88050000001</v>
      </c>
      <c r="F65" s="50">
        <v>6805</v>
      </c>
      <c r="G65" s="49">
        <v>0</v>
      </c>
      <c r="H65" s="55">
        <v>0</v>
      </c>
      <c r="I65" s="77">
        <v>19.240100000000002</v>
      </c>
      <c r="J65" s="49">
        <v>0</v>
      </c>
      <c r="K65" s="55">
        <v>0</v>
      </c>
    </row>
    <row r="66" spans="1:11">
      <c r="A66" s="16"/>
      <c r="B66" s="46">
        <v>45442</v>
      </c>
      <c r="C66" s="36">
        <v>5674</v>
      </c>
      <c r="D66" s="58">
        <v>19.459299999999999</v>
      </c>
      <c r="E66" s="39">
        <f t="shared" si="0"/>
        <v>110412.06819999999</v>
      </c>
      <c r="F66" s="50">
        <v>5674</v>
      </c>
      <c r="G66" s="49">
        <v>0</v>
      </c>
      <c r="H66" s="55">
        <v>0</v>
      </c>
      <c r="I66" s="77">
        <v>19.459299999999999</v>
      </c>
      <c r="J66" s="49">
        <v>0</v>
      </c>
      <c r="K66" s="55">
        <v>0</v>
      </c>
    </row>
    <row r="67" spans="1:11">
      <c r="A67" s="16"/>
      <c r="B67" s="47">
        <v>45443</v>
      </c>
      <c r="C67" s="43">
        <v>6655</v>
      </c>
      <c r="D67" s="59">
        <v>19.746099999999998</v>
      </c>
      <c r="E67" s="45">
        <f t="shared" si="0"/>
        <v>131410.29549999998</v>
      </c>
      <c r="F67" s="51">
        <v>6655</v>
      </c>
      <c r="G67" s="52">
        <v>0</v>
      </c>
      <c r="H67" s="56">
        <v>0</v>
      </c>
      <c r="I67" s="81">
        <v>19.746099999999998</v>
      </c>
      <c r="J67" s="52">
        <v>0</v>
      </c>
      <c r="K67" s="56">
        <v>0</v>
      </c>
    </row>
    <row r="68" spans="1:11">
      <c r="A68" s="16"/>
      <c r="B68" s="46">
        <v>45446</v>
      </c>
      <c r="C68" s="36">
        <v>5234</v>
      </c>
      <c r="D68" s="58">
        <v>19.7791</v>
      </c>
      <c r="E68" s="39">
        <f t="shared" si="0"/>
        <v>103523.8094</v>
      </c>
      <c r="F68" s="50">
        <v>5234</v>
      </c>
      <c r="G68" s="49">
        <v>0</v>
      </c>
      <c r="H68" s="55">
        <v>0</v>
      </c>
      <c r="I68" s="77">
        <v>19.7791</v>
      </c>
      <c r="J68" s="49">
        <v>0</v>
      </c>
      <c r="K68" s="55">
        <v>0</v>
      </c>
    </row>
    <row r="69" spans="1:11">
      <c r="A69" s="16"/>
      <c r="B69" s="46">
        <v>45447</v>
      </c>
      <c r="C69" s="36">
        <v>3936</v>
      </c>
      <c r="D69" s="58">
        <v>20.04</v>
      </c>
      <c r="E69" s="39">
        <f t="shared" si="0"/>
        <v>78877.440000000002</v>
      </c>
      <c r="F69" s="50">
        <v>3936</v>
      </c>
      <c r="G69" s="49">
        <v>0</v>
      </c>
      <c r="H69" s="55">
        <v>0</v>
      </c>
      <c r="I69" s="77">
        <v>20.04</v>
      </c>
      <c r="J69" s="49">
        <v>0</v>
      </c>
      <c r="K69" s="55">
        <v>0</v>
      </c>
    </row>
    <row r="70" spans="1:11">
      <c r="A70" s="16"/>
      <c r="B70" s="46">
        <v>45448</v>
      </c>
      <c r="C70" s="36">
        <v>6137</v>
      </c>
      <c r="D70" s="58">
        <v>20.103300000000001</v>
      </c>
      <c r="E70" s="39">
        <f t="shared" si="0"/>
        <v>123373.95210000001</v>
      </c>
      <c r="F70" s="50">
        <v>6137</v>
      </c>
      <c r="G70" s="49">
        <v>0</v>
      </c>
      <c r="H70" s="55">
        <v>0</v>
      </c>
      <c r="I70" s="77">
        <v>20.103300000000001</v>
      </c>
      <c r="J70" s="49">
        <v>0</v>
      </c>
      <c r="K70" s="55">
        <v>0</v>
      </c>
    </row>
    <row r="71" spans="1:11">
      <c r="A71" s="16"/>
      <c r="B71" s="46">
        <v>45449</v>
      </c>
      <c r="C71" s="36">
        <v>4842</v>
      </c>
      <c r="D71" s="58">
        <v>19.969899999999999</v>
      </c>
      <c r="E71" s="39">
        <f t="shared" si="0"/>
        <v>96694.255799999999</v>
      </c>
      <c r="F71" s="50">
        <v>4842</v>
      </c>
      <c r="G71" s="49">
        <v>0</v>
      </c>
      <c r="H71" s="55">
        <v>0</v>
      </c>
      <c r="I71" s="77">
        <v>19.969899999999999</v>
      </c>
      <c r="J71" s="49">
        <v>0</v>
      </c>
      <c r="K71" s="55">
        <v>0</v>
      </c>
    </row>
    <row r="72" spans="1:11">
      <c r="A72" s="16"/>
      <c r="B72" s="47">
        <v>45450</v>
      </c>
      <c r="C72" s="43">
        <v>6105</v>
      </c>
      <c r="D72" s="59">
        <v>19.822900000000001</v>
      </c>
      <c r="E72" s="45">
        <f t="shared" si="0"/>
        <v>121018.8045</v>
      </c>
      <c r="F72" s="51">
        <v>6105</v>
      </c>
      <c r="G72" s="52">
        <v>0</v>
      </c>
      <c r="H72" s="56">
        <v>0</v>
      </c>
      <c r="I72" s="81">
        <v>19.822900000000001</v>
      </c>
      <c r="J72" s="52">
        <v>0</v>
      </c>
      <c r="K72" s="56">
        <v>0</v>
      </c>
    </row>
    <row r="73" spans="1:11">
      <c r="A73" s="16"/>
      <c r="B73" s="46">
        <v>45453</v>
      </c>
      <c r="C73" s="36">
        <v>5188</v>
      </c>
      <c r="D73" s="58">
        <v>19.717199999999998</v>
      </c>
      <c r="E73" s="39">
        <f t="shared" si="0"/>
        <v>102292.8336</v>
      </c>
      <c r="F73" s="50">
        <v>5188</v>
      </c>
      <c r="G73" s="49">
        <v>0</v>
      </c>
      <c r="H73" s="55">
        <v>0</v>
      </c>
      <c r="I73" s="77">
        <v>19.717199999999998</v>
      </c>
      <c r="J73" s="49">
        <v>0</v>
      </c>
      <c r="K73" s="55">
        <v>0</v>
      </c>
    </row>
    <row r="74" spans="1:11">
      <c r="A74" s="16"/>
      <c r="B74" s="46">
        <v>45454</v>
      </c>
      <c r="C74" s="36">
        <v>6451</v>
      </c>
      <c r="D74" s="58">
        <v>19.567900000000002</v>
      </c>
      <c r="E74" s="39">
        <f t="shared" si="0"/>
        <v>126232.52290000001</v>
      </c>
      <c r="F74" s="50">
        <v>6451</v>
      </c>
      <c r="G74" s="49">
        <v>0</v>
      </c>
      <c r="H74" s="55">
        <v>0</v>
      </c>
      <c r="I74" s="77">
        <v>19.567900000000002</v>
      </c>
      <c r="J74" s="49">
        <v>0</v>
      </c>
      <c r="K74" s="55">
        <v>0</v>
      </c>
    </row>
    <row r="75" spans="1:11">
      <c r="A75" s="16"/>
      <c r="B75" s="46">
        <v>45455</v>
      </c>
      <c r="C75" s="36">
        <v>5448</v>
      </c>
      <c r="D75" s="58">
        <v>19.7744</v>
      </c>
      <c r="E75" s="39">
        <f t="shared" si="0"/>
        <v>107730.93120000001</v>
      </c>
      <c r="F75" s="50">
        <v>5448</v>
      </c>
      <c r="G75" s="49">
        <v>0</v>
      </c>
      <c r="H75" s="55">
        <v>0</v>
      </c>
      <c r="I75" s="77">
        <v>19.7744</v>
      </c>
      <c r="J75" s="49">
        <v>0</v>
      </c>
      <c r="K75" s="55">
        <v>0</v>
      </c>
    </row>
    <row r="76" spans="1:11">
      <c r="A76" s="16"/>
      <c r="B76" s="46">
        <v>45456</v>
      </c>
      <c r="C76" s="36">
        <v>5911</v>
      </c>
      <c r="D76" s="58">
        <v>19.6722</v>
      </c>
      <c r="E76" s="39">
        <f t="shared" ref="E76:E139" si="1">D76*C76</f>
        <v>116282.37420000001</v>
      </c>
      <c r="F76" s="50">
        <v>5911</v>
      </c>
      <c r="G76" s="49">
        <v>0</v>
      </c>
      <c r="H76" s="55">
        <v>0</v>
      </c>
      <c r="I76" s="77">
        <v>19.6722</v>
      </c>
      <c r="J76" s="49">
        <v>0</v>
      </c>
      <c r="K76" s="55">
        <v>0</v>
      </c>
    </row>
    <row r="77" spans="1:11">
      <c r="A77" s="16"/>
      <c r="B77" s="47">
        <v>45457</v>
      </c>
      <c r="C77" s="43">
        <v>6700</v>
      </c>
      <c r="D77" s="59">
        <v>19.543900000000001</v>
      </c>
      <c r="E77" s="45">
        <f t="shared" si="1"/>
        <v>130944.13</v>
      </c>
      <c r="F77" s="51">
        <v>6700</v>
      </c>
      <c r="G77" s="52">
        <v>0</v>
      </c>
      <c r="H77" s="56">
        <v>0</v>
      </c>
      <c r="I77" s="81">
        <v>19.543900000000001</v>
      </c>
      <c r="J77" s="52">
        <v>0</v>
      </c>
      <c r="K77" s="56">
        <v>0</v>
      </c>
    </row>
    <row r="78" spans="1:11">
      <c r="A78" s="16"/>
      <c r="B78" s="46">
        <v>45460</v>
      </c>
      <c r="C78" s="36">
        <v>6668</v>
      </c>
      <c r="D78" s="58">
        <v>19.598299999999998</v>
      </c>
      <c r="E78" s="39">
        <f t="shared" si="1"/>
        <v>130681.46439999998</v>
      </c>
      <c r="F78" s="50">
        <v>6668</v>
      </c>
      <c r="G78" s="49">
        <v>0</v>
      </c>
      <c r="H78" s="55">
        <v>0</v>
      </c>
      <c r="I78" s="77">
        <v>19.598299999999998</v>
      </c>
      <c r="J78" s="49">
        <v>0</v>
      </c>
      <c r="K78" s="55">
        <v>0</v>
      </c>
    </row>
    <row r="79" spans="1:11">
      <c r="A79" s="16"/>
      <c r="B79" s="46">
        <v>45461</v>
      </c>
      <c r="C79" s="36">
        <v>6930</v>
      </c>
      <c r="D79" s="58">
        <v>19.492899999999999</v>
      </c>
      <c r="E79" s="39">
        <f t="shared" si="1"/>
        <v>135085.79699999999</v>
      </c>
      <c r="F79" s="50">
        <v>6930</v>
      </c>
      <c r="G79" s="49">
        <v>0</v>
      </c>
      <c r="H79" s="55">
        <v>0</v>
      </c>
      <c r="I79" s="77">
        <v>19.492899999999999</v>
      </c>
      <c r="J79" s="49">
        <v>0</v>
      </c>
      <c r="K79" s="55">
        <v>0</v>
      </c>
    </row>
    <row r="80" spans="1:11">
      <c r="A80" s="16"/>
      <c r="B80" s="46">
        <v>45462</v>
      </c>
      <c r="C80" s="36">
        <v>8336</v>
      </c>
      <c r="D80" s="58">
        <v>19.1738</v>
      </c>
      <c r="E80" s="39">
        <f t="shared" si="1"/>
        <v>159832.79680000001</v>
      </c>
      <c r="F80" s="50">
        <v>8336</v>
      </c>
      <c r="G80" s="49">
        <v>0</v>
      </c>
      <c r="H80" s="55">
        <v>0</v>
      </c>
      <c r="I80" s="77">
        <v>19.1738</v>
      </c>
      <c r="J80" s="49">
        <v>0</v>
      </c>
      <c r="K80" s="55">
        <v>0</v>
      </c>
    </row>
    <row r="81" spans="1:11">
      <c r="A81" s="16"/>
      <c r="B81" s="46">
        <v>45463</v>
      </c>
      <c r="C81" s="36">
        <v>6193</v>
      </c>
      <c r="D81" s="58">
        <v>19.174199999999999</v>
      </c>
      <c r="E81" s="39">
        <f t="shared" si="1"/>
        <v>118745.82059999999</v>
      </c>
      <c r="F81" s="50">
        <v>6193</v>
      </c>
      <c r="G81" s="49">
        <v>0</v>
      </c>
      <c r="H81" s="55">
        <v>0</v>
      </c>
      <c r="I81" s="77">
        <v>19.174199999999999</v>
      </c>
      <c r="J81" s="49">
        <v>0</v>
      </c>
      <c r="K81" s="55">
        <v>0</v>
      </c>
    </row>
    <row r="82" spans="1:11">
      <c r="A82" s="16"/>
      <c r="B82" s="47">
        <v>45464</v>
      </c>
      <c r="C82" s="43">
        <v>6812</v>
      </c>
      <c r="D82" s="59">
        <v>19.228400000000001</v>
      </c>
      <c r="E82" s="45">
        <f t="shared" si="1"/>
        <v>130983.86080000001</v>
      </c>
      <c r="F82" s="51">
        <v>6812</v>
      </c>
      <c r="G82" s="52">
        <v>0</v>
      </c>
      <c r="H82" s="56">
        <v>0</v>
      </c>
      <c r="I82" s="81">
        <v>19.228400000000001</v>
      </c>
      <c r="J82" s="52">
        <v>0</v>
      </c>
      <c r="K82" s="56">
        <v>0</v>
      </c>
    </row>
    <row r="83" spans="1:11">
      <c r="A83" s="16"/>
      <c r="B83" s="46">
        <v>45467</v>
      </c>
      <c r="C83" s="36">
        <v>6370</v>
      </c>
      <c r="D83" s="58">
        <v>19.3767</v>
      </c>
      <c r="E83" s="39">
        <f t="shared" si="1"/>
        <v>123429.579</v>
      </c>
      <c r="F83" s="50">
        <v>6370</v>
      </c>
      <c r="G83" s="49">
        <v>0</v>
      </c>
      <c r="H83" s="55">
        <v>0</v>
      </c>
      <c r="I83" s="77">
        <v>19.3767</v>
      </c>
      <c r="J83" s="49">
        <v>0</v>
      </c>
      <c r="K83" s="55">
        <v>0</v>
      </c>
    </row>
    <row r="84" spans="1:11">
      <c r="A84" s="16"/>
      <c r="B84" s="46">
        <v>45468</v>
      </c>
      <c r="C84" s="36">
        <v>7134</v>
      </c>
      <c r="D84" s="58">
        <v>19.223700000000001</v>
      </c>
      <c r="E84" s="39">
        <f t="shared" si="1"/>
        <v>137141.87580000001</v>
      </c>
      <c r="F84" s="50">
        <v>7134</v>
      </c>
      <c r="G84" s="49">
        <v>0</v>
      </c>
      <c r="H84" s="55">
        <v>0</v>
      </c>
      <c r="I84" s="77">
        <v>19.223700000000001</v>
      </c>
      <c r="J84" s="49">
        <v>0</v>
      </c>
      <c r="K84" s="55">
        <v>0</v>
      </c>
    </row>
    <row r="85" spans="1:11">
      <c r="A85" s="16"/>
      <c r="B85" s="46">
        <v>45469</v>
      </c>
      <c r="C85" s="36">
        <v>7796</v>
      </c>
      <c r="D85" s="58">
        <v>19.104600000000001</v>
      </c>
      <c r="E85" s="39">
        <f t="shared" si="1"/>
        <v>148939.46160000001</v>
      </c>
      <c r="F85" s="50">
        <v>7796</v>
      </c>
      <c r="G85" s="49">
        <v>0</v>
      </c>
      <c r="H85" s="55">
        <v>0</v>
      </c>
      <c r="I85" s="77">
        <v>19.104600000000001</v>
      </c>
      <c r="J85" s="49">
        <v>0</v>
      </c>
      <c r="K85" s="55">
        <v>0</v>
      </c>
    </row>
    <row r="86" spans="1:11">
      <c r="A86" s="16"/>
      <c r="B86" s="46">
        <v>45470</v>
      </c>
      <c r="C86" s="36">
        <v>3595</v>
      </c>
      <c r="D86" s="58">
        <v>19.250800000000002</v>
      </c>
      <c r="E86" s="39">
        <f t="shared" si="1"/>
        <v>69206.626000000004</v>
      </c>
      <c r="F86" s="50">
        <v>3595</v>
      </c>
      <c r="G86" s="49">
        <v>0</v>
      </c>
      <c r="H86" s="55">
        <v>0</v>
      </c>
      <c r="I86" s="77">
        <v>19.250800000000002</v>
      </c>
      <c r="J86" s="49">
        <v>0</v>
      </c>
      <c r="K86" s="55">
        <v>0</v>
      </c>
    </row>
    <row r="87" spans="1:11">
      <c r="A87" s="16"/>
      <c r="B87" s="47">
        <v>45471</v>
      </c>
      <c r="C87" s="43">
        <v>6818</v>
      </c>
      <c r="D87" s="59">
        <v>19.4101</v>
      </c>
      <c r="E87" s="45">
        <f t="shared" si="1"/>
        <v>132338.0618</v>
      </c>
      <c r="F87" s="51">
        <v>6818</v>
      </c>
      <c r="G87" s="52">
        <v>0</v>
      </c>
      <c r="H87" s="56">
        <v>0</v>
      </c>
      <c r="I87" s="81">
        <v>19.4101</v>
      </c>
      <c r="J87" s="52">
        <v>0</v>
      </c>
      <c r="K87" s="56">
        <v>0</v>
      </c>
    </row>
    <row r="88" spans="1:11">
      <c r="A88" s="16"/>
      <c r="B88" s="46">
        <v>45474</v>
      </c>
      <c r="C88" s="36">
        <v>6777</v>
      </c>
      <c r="D88" s="58">
        <v>19.411799999999999</v>
      </c>
      <c r="E88" s="39">
        <f t="shared" si="1"/>
        <v>131553.76860000001</v>
      </c>
      <c r="F88" s="50">
        <v>6777</v>
      </c>
      <c r="G88" s="49">
        <v>0</v>
      </c>
      <c r="H88" s="55">
        <v>0</v>
      </c>
      <c r="I88" s="77">
        <v>19.411799999999999</v>
      </c>
      <c r="J88" s="49">
        <v>0</v>
      </c>
      <c r="K88" s="55">
        <v>0</v>
      </c>
    </row>
    <row r="89" spans="1:11">
      <c r="A89" s="16"/>
      <c r="B89" s="46">
        <v>45475</v>
      </c>
      <c r="C89" s="36">
        <v>6651</v>
      </c>
      <c r="D89" s="58">
        <v>19.392700000000001</v>
      </c>
      <c r="E89" s="39">
        <f t="shared" si="1"/>
        <v>128980.84770000001</v>
      </c>
      <c r="F89" s="50">
        <v>6651</v>
      </c>
      <c r="G89" s="49">
        <v>0</v>
      </c>
      <c r="H89" s="55">
        <v>0</v>
      </c>
      <c r="I89" s="77">
        <v>19.392700000000001</v>
      </c>
      <c r="J89" s="49">
        <v>0</v>
      </c>
      <c r="K89" s="55">
        <v>0</v>
      </c>
    </row>
    <row r="90" spans="1:11">
      <c r="A90" s="16"/>
      <c r="B90" s="46">
        <v>45476</v>
      </c>
      <c r="C90" s="36">
        <v>5439</v>
      </c>
      <c r="D90" s="58">
        <v>19.439399999999999</v>
      </c>
      <c r="E90" s="39">
        <f t="shared" si="1"/>
        <v>105730.89659999999</v>
      </c>
      <c r="F90" s="50">
        <v>5439</v>
      </c>
      <c r="G90" s="49">
        <v>0</v>
      </c>
      <c r="H90" s="55">
        <v>0</v>
      </c>
      <c r="I90" s="77">
        <v>19.439399999999999</v>
      </c>
      <c r="J90" s="49">
        <v>0</v>
      </c>
      <c r="K90" s="55">
        <v>0</v>
      </c>
    </row>
    <row r="91" spans="1:11">
      <c r="A91" s="16"/>
      <c r="B91" s="46">
        <v>45477</v>
      </c>
      <c r="C91" s="36">
        <v>3397</v>
      </c>
      <c r="D91" s="58">
        <v>19.524000000000001</v>
      </c>
      <c r="E91" s="39">
        <f t="shared" si="1"/>
        <v>66323.028000000006</v>
      </c>
      <c r="F91" s="50">
        <v>3397</v>
      </c>
      <c r="G91" s="49">
        <v>0</v>
      </c>
      <c r="H91" s="55">
        <v>0</v>
      </c>
      <c r="I91" s="77">
        <v>19.524000000000001</v>
      </c>
      <c r="J91" s="49">
        <v>0</v>
      </c>
      <c r="K91" s="55">
        <v>0</v>
      </c>
    </row>
    <row r="92" spans="1:11">
      <c r="A92" s="16"/>
      <c r="B92" s="47">
        <v>45478</v>
      </c>
      <c r="C92" s="43">
        <v>4113</v>
      </c>
      <c r="D92" s="59">
        <v>19.503499999999999</v>
      </c>
      <c r="E92" s="45">
        <f t="shared" si="1"/>
        <v>80217.895499999999</v>
      </c>
      <c r="F92" s="51">
        <v>4113</v>
      </c>
      <c r="G92" s="52">
        <v>0</v>
      </c>
      <c r="H92" s="56">
        <v>0</v>
      </c>
      <c r="I92" s="81">
        <v>19.503499999999999</v>
      </c>
      <c r="J92" s="52">
        <v>0</v>
      </c>
      <c r="K92" s="56">
        <v>0</v>
      </c>
    </row>
    <row r="93" spans="1:11">
      <c r="A93" s="16"/>
      <c r="B93" s="46">
        <v>45481</v>
      </c>
      <c r="C93" s="36">
        <v>6814</v>
      </c>
      <c r="D93" s="58">
        <v>19.515899999999998</v>
      </c>
      <c r="E93" s="39">
        <f t="shared" si="1"/>
        <v>132981.3426</v>
      </c>
      <c r="F93" s="50">
        <v>6814</v>
      </c>
      <c r="G93" s="49">
        <v>0</v>
      </c>
      <c r="H93" s="55">
        <v>0</v>
      </c>
      <c r="I93" s="77">
        <v>19.515899999999998</v>
      </c>
      <c r="J93" s="49">
        <v>0</v>
      </c>
      <c r="K93" s="55">
        <v>0</v>
      </c>
    </row>
    <row r="94" spans="1:11">
      <c r="A94" s="16"/>
      <c r="B94" s="46">
        <v>45482</v>
      </c>
      <c r="C94" s="36">
        <v>7209</v>
      </c>
      <c r="D94" s="58">
        <v>19.3506</v>
      </c>
      <c r="E94" s="39">
        <f t="shared" si="1"/>
        <v>139498.4754</v>
      </c>
      <c r="F94" s="50">
        <v>7209</v>
      </c>
      <c r="G94" s="49">
        <v>0</v>
      </c>
      <c r="H94" s="55">
        <v>0</v>
      </c>
      <c r="I94" s="77">
        <v>19.3506</v>
      </c>
      <c r="J94" s="49">
        <v>0</v>
      </c>
      <c r="K94" s="55">
        <v>0</v>
      </c>
    </row>
    <row r="95" spans="1:11">
      <c r="A95" s="16"/>
      <c r="B95" s="46">
        <v>45483</v>
      </c>
      <c r="C95" s="36">
        <v>2706</v>
      </c>
      <c r="D95" s="58">
        <v>19.427499999999998</v>
      </c>
      <c r="E95" s="39">
        <f t="shared" si="1"/>
        <v>52570.814999999995</v>
      </c>
      <c r="F95" s="50">
        <v>2706</v>
      </c>
      <c r="G95" s="49">
        <v>0</v>
      </c>
      <c r="H95" s="55">
        <v>0</v>
      </c>
      <c r="I95" s="77">
        <v>19.427499999999998</v>
      </c>
      <c r="J95" s="49">
        <v>0</v>
      </c>
      <c r="K95" s="55">
        <v>0</v>
      </c>
    </row>
    <row r="96" spans="1:11">
      <c r="A96" s="16"/>
      <c r="B96" s="46">
        <v>45484</v>
      </c>
      <c r="C96" s="36">
        <v>4759</v>
      </c>
      <c r="D96" s="58">
        <v>19.701000000000001</v>
      </c>
      <c r="E96" s="39">
        <f t="shared" si="1"/>
        <v>93757.059000000008</v>
      </c>
      <c r="F96" s="50">
        <v>4759</v>
      </c>
      <c r="G96" s="49">
        <v>0</v>
      </c>
      <c r="H96" s="55">
        <v>0</v>
      </c>
      <c r="I96" s="77">
        <v>19.701000000000001</v>
      </c>
      <c r="J96" s="49">
        <v>0</v>
      </c>
      <c r="K96" s="55">
        <v>0</v>
      </c>
    </row>
    <row r="97" spans="1:11">
      <c r="A97" s="16"/>
      <c r="B97" s="47">
        <v>45485</v>
      </c>
      <c r="C97" s="43">
        <v>6627</v>
      </c>
      <c r="D97" s="59">
        <v>19.7395</v>
      </c>
      <c r="E97" s="45">
        <f t="shared" si="1"/>
        <v>130813.66649999999</v>
      </c>
      <c r="F97" s="51">
        <v>6627</v>
      </c>
      <c r="G97" s="52">
        <v>0</v>
      </c>
      <c r="H97" s="56">
        <v>0</v>
      </c>
      <c r="I97" s="81">
        <v>19.7395</v>
      </c>
      <c r="J97" s="52">
        <v>0</v>
      </c>
      <c r="K97" s="56">
        <v>0</v>
      </c>
    </row>
    <row r="98" spans="1:11">
      <c r="A98" s="16"/>
      <c r="B98" s="46">
        <v>45488</v>
      </c>
      <c r="C98" s="36">
        <v>6332</v>
      </c>
      <c r="D98" s="58">
        <v>19.8217</v>
      </c>
      <c r="E98" s="39">
        <f t="shared" si="1"/>
        <v>125511.00440000001</v>
      </c>
      <c r="F98" s="50">
        <v>6332</v>
      </c>
      <c r="G98" s="49">
        <v>0</v>
      </c>
      <c r="H98" s="55">
        <v>0</v>
      </c>
      <c r="I98" s="77">
        <v>19.8217</v>
      </c>
      <c r="J98" s="49">
        <v>0</v>
      </c>
      <c r="K98" s="55">
        <v>0</v>
      </c>
    </row>
    <row r="99" spans="1:11">
      <c r="A99" s="16"/>
      <c r="B99" s="46">
        <v>45489</v>
      </c>
      <c r="C99" s="36">
        <v>2289</v>
      </c>
      <c r="D99" s="58">
        <v>19.793600000000001</v>
      </c>
      <c r="E99" s="39">
        <f t="shared" si="1"/>
        <v>45307.5504</v>
      </c>
      <c r="F99" s="50">
        <v>1821</v>
      </c>
      <c r="G99" s="49">
        <v>468</v>
      </c>
      <c r="H99" s="55">
        <v>0</v>
      </c>
      <c r="I99" s="77">
        <v>19.802427237781441</v>
      </c>
      <c r="J99" s="77">
        <v>19.759188034188032</v>
      </c>
      <c r="K99" s="55">
        <v>0</v>
      </c>
    </row>
    <row r="100" spans="1:11">
      <c r="A100" s="16"/>
      <c r="B100" s="46">
        <v>45490</v>
      </c>
      <c r="C100" s="36">
        <v>5862</v>
      </c>
      <c r="D100" s="58">
        <v>19.718</v>
      </c>
      <c r="E100" s="39">
        <f t="shared" si="1"/>
        <v>115586.916</v>
      </c>
      <c r="F100" s="50">
        <v>5500</v>
      </c>
      <c r="G100" s="49">
        <v>362</v>
      </c>
      <c r="H100" s="55">
        <v>0</v>
      </c>
      <c r="I100" s="77">
        <v>19.719752727272727</v>
      </c>
      <c r="J100" s="77">
        <v>19.692099447513812</v>
      </c>
      <c r="K100" s="55">
        <v>0</v>
      </c>
    </row>
    <row r="101" spans="1:11">
      <c r="A101" s="16"/>
      <c r="B101" s="46">
        <v>45491</v>
      </c>
      <c r="C101" s="36">
        <v>6826</v>
      </c>
      <c r="D101" s="58">
        <v>20.158000000000001</v>
      </c>
      <c r="E101" s="39">
        <f t="shared" si="1"/>
        <v>137598.508</v>
      </c>
      <c r="F101" s="50">
        <v>6394</v>
      </c>
      <c r="G101" s="49">
        <v>432</v>
      </c>
      <c r="H101" s="55">
        <v>0</v>
      </c>
      <c r="I101" s="77">
        <v>20.154488583046607</v>
      </c>
      <c r="J101" s="77">
        <v>20.209259259259259</v>
      </c>
      <c r="K101" s="55">
        <v>0</v>
      </c>
    </row>
    <row r="102" spans="1:11">
      <c r="A102" s="16"/>
      <c r="B102" s="47">
        <v>45492</v>
      </c>
      <c r="C102" s="43">
        <v>6706</v>
      </c>
      <c r="D102" s="59">
        <v>19.491199999999999</v>
      </c>
      <c r="E102" s="45">
        <f t="shared" si="1"/>
        <v>130707.98719999999</v>
      </c>
      <c r="F102" s="51">
        <v>5760</v>
      </c>
      <c r="G102" s="52">
        <v>946</v>
      </c>
      <c r="H102" s="56">
        <v>0</v>
      </c>
      <c r="I102" s="81">
        <v>19.497493055555555</v>
      </c>
      <c r="J102" s="81">
        <v>19.45323467230444</v>
      </c>
      <c r="K102" s="56">
        <v>0</v>
      </c>
    </row>
    <row r="103" spans="1:11">
      <c r="A103" s="16"/>
      <c r="B103" s="46">
        <v>45495</v>
      </c>
      <c r="C103" s="36">
        <v>3719</v>
      </c>
      <c r="D103" s="58">
        <v>19.645299999999999</v>
      </c>
      <c r="E103" s="39">
        <f t="shared" si="1"/>
        <v>73060.870699999999</v>
      </c>
      <c r="F103" s="50">
        <v>3595</v>
      </c>
      <c r="G103" s="49">
        <v>124</v>
      </c>
      <c r="H103" s="55">
        <v>0</v>
      </c>
      <c r="I103" s="77">
        <v>19.644645340751048</v>
      </c>
      <c r="J103" s="77">
        <v>19.664354838709677</v>
      </c>
      <c r="K103" s="55">
        <v>0</v>
      </c>
    </row>
    <row r="104" spans="1:11">
      <c r="A104" s="16"/>
      <c r="B104" s="46">
        <v>45496</v>
      </c>
      <c r="C104" s="36">
        <v>7159</v>
      </c>
      <c r="D104" s="58">
        <v>19.541</v>
      </c>
      <c r="E104" s="39">
        <f t="shared" si="1"/>
        <v>139894.019</v>
      </c>
      <c r="F104" s="50">
        <v>6900</v>
      </c>
      <c r="G104" s="49">
        <v>259</v>
      </c>
      <c r="H104" s="55">
        <v>0</v>
      </c>
      <c r="I104" s="77">
        <v>19.54273623188406</v>
      </c>
      <c r="J104" s="77">
        <v>19.494671814671815</v>
      </c>
      <c r="K104" s="55">
        <v>0</v>
      </c>
    </row>
    <row r="105" spans="1:11">
      <c r="A105" s="16"/>
      <c r="B105" s="46">
        <v>45497</v>
      </c>
      <c r="C105" s="36">
        <v>6610</v>
      </c>
      <c r="D105" s="58">
        <v>19.375499999999999</v>
      </c>
      <c r="E105" s="39">
        <f t="shared" si="1"/>
        <v>128072.05499999999</v>
      </c>
      <c r="F105" s="50">
        <v>6410</v>
      </c>
      <c r="G105" s="49">
        <v>200</v>
      </c>
      <c r="H105" s="55">
        <v>0</v>
      </c>
      <c r="I105" s="77">
        <v>19.376277691107639</v>
      </c>
      <c r="J105" s="77">
        <v>19.349299999999999</v>
      </c>
      <c r="K105" s="55">
        <v>0</v>
      </c>
    </row>
    <row r="106" spans="1:11">
      <c r="A106" s="16"/>
      <c r="B106" s="46">
        <v>45498</v>
      </c>
      <c r="C106" s="36">
        <v>7230</v>
      </c>
      <c r="D106" s="58">
        <v>19.363199999999999</v>
      </c>
      <c r="E106" s="39">
        <f t="shared" si="1"/>
        <v>139995.93599999999</v>
      </c>
      <c r="F106" s="50">
        <v>7000</v>
      </c>
      <c r="G106" s="49">
        <v>230</v>
      </c>
      <c r="H106" s="55">
        <v>0</v>
      </c>
      <c r="I106" s="77">
        <v>19.363519999999998</v>
      </c>
      <c r="J106" s="77">
        <v>19.354608695652171</v>
      </c>
      <c r="K106" s="55">
        <v>0</v>
      </c>
    </row>
    <row r="107" spans="1:11">
      <c r="A107" s="16"/>
      <c r="B107" s="47">
        <v>45499</v>
      </c>
      <c r="C107" s="43">
        <v>4999</v>
      </c>
      <c r="D107" s="59">
        <v>19.344000000000001</v>
      </c>
      <c r="E107" s="45">
        <f t="shared" si="1"/>
        <v>96700.656000000003</v>
      </c>
      <c r="F107" s="51">
        <v>4999</v>
      </c>
      <c r="G107" s="52">
        <v>0</v>
      </c>
      <c r="H107" s="56">
        <v>0</v>
      </c>
      <c r="I107" s="81">
        <v>19.344000000000001</v>
      </c>
      <c r="J107" s="52">
        <v>0</v>
      </c>
      <c r="K107" s="56">
        <v>0</v>
      </c>
    </row>
    <row r="108" spans="1:11">
      <c r="A108" s="16"/>
      <c r="B108" s="46">
        <v>45502</v>
      </c>
      <c r="C108" s="36">
        <v>5818</v>
      </c>
      <c r="D108" s="58">
        <v>19.6645</v>
      </c>
      <c r="E108" s="39">
        <f t="shared" si="1"/>
        <v>114408.061</v>
      </c>
      <c r="F108" s="50">
        <v>5623</v>
      </c>
      <c r="G108" s="49">
        <v>195</v>
      </c>
      <c r="H108" s="55">
        <v>0</v>
      </c>
      <c r="I108" s="77">
        <v>19.664702116308018</v>
      </c>
      <c r="J108" s="77">
        <v>19.658564102564103</v>
      </c>
      <c r="K108" s="55">
        <v>0</v>
      </c>
    </row>
    <row r="109" spans="1:11">
      <c r="A109" s="16"/>
      <c r="B109" s="46">
        <v>45503</v>
      </c>
      <c r="C109" s="36">
        <v>7086</v>
      </c>
      <c r="D109" s="58">
        <v>19.9224</v>
      </c>
      <c r="E109" s="39">
        <f t="shared" si="1"/>
        <v>141170.12640000001</v>
      </c>
      <c r="F109" s="50">
        <v>6686</v>
      </c>
      <c r="G109" s="49">
        <v>400</v>
      </c>
      <c r="H109" s="55">
        <v>0</v>
      </c>
      <c r="I109" s="77">
        <v>19.921334131020043</v>
      </c>
      <c r="J109" s="77">
        <v>19.93995</v>
      </c>
      <c r="K109" s="55">
        <v>0</v>
      </c>
    </row>
    <row r="110" spans="1:11">
      <c r="A110" s="16"/>
      <c r="B110" s="46">
        <v>45504</v>
      </c>
      <c r="C110" s="36">
        <v>2993</v>
      </c>
      <c r="D110" s="58">
        <v>19.788</v>
      </c>
      <c r="E110" s="39">
        <f t="shared" si="1"/>
        <v>59225.484000000004</v>
      </c>
      <c r="F110" s="50">
        <v>2793</v>
      </c>
      <c r="G110" s="49">
        <v>200</v>
      </c>
      <c r="H110" s="55">
        <v>0</v>
      </c>
      <c r="I110" s="77">
        <v>19.788793412101686</v>
      </c>
      <c r="J110" s="77">
        <v>19.776499999999999</v>
      </c>
      <c r="K110" s="55">
        <v>0</v>
      </c>
    </row>
    <row r="111" spans="1:11">
      <c r="A111" s="16"/>
      <c r="B111" s="46">
        <v>45505</v>
      </c>
      <c r="C111" s="36">
        <v>6787</v>
      </c>
      <c r="D111" s="58">
        <v>19.9054</v>
      </c>
      <c r="E111" s="39">
        <f t="shared" si="1"/>
        <v>135097.9498</v>
      </c>
      <c r="F111" s="50">
        <v>6528</v>
      </c>
      <c r="G111" s="49">
        <v>259</v>
      </c>
      <c r="H111" s="55">
        <v>0</v>
      </c>
      <c r="I111" s="77">
        <v>19.907322303921564</v>
      </c>
      <c r="J111" s="77">
        <v>19.85737451737452</v>
      </c>
      <c r="K111" s="55">
        <v>0</v>
      </c>
    </row>
    <row r="112" spans="1:11">
      <c r="A112" s="16"/>
      <c r="B112" s="47">
        <v>45506</v>
      </c>
      <c r="C112" s="43">
        <v>6901</v>
      </c>
      <c r="D112" s="59">
        <v>19.7912</v>
      </c>
      <c r="E112" s="45">
        <f t="shared" si="1"/>
        <v>136579.07120000001</v>
      </c>
      <c r="F112" s="51">
        <v>6901</v>
      </c>
      <c r="G112" s="52">
        <v>0</v>
      </c>
      <c r="H112" s="56">
        <v>0</v>
      </c>
      <c r="I112" s="81">
        <v>19.7912</v>
      </c>
      <c r="J112" s="52">
        <v>0</v>
      </c>
      <c r="K112" s="56">
        <v>0</v>
      </c>
    </row>
    <row r="113" spans="1:11">
      <c r="A113" s="16"/>
      <c r="B113" s="46">
        <v>45509</v>
      </c>
      <c r="C113" s="36">
        <v>6876</v>
      </c>
      <c r="D113" s="58">
        <v>19.3795</v>
      </c>
      <c r="E113" s="39">
        <f t="shared" si="1"/>
        <v>133253.44200000001</v>
      </c>
      <c r="F113" s="50">
        <v>6876</v>
      </c>
      <c r="G113" s="49">
        <v>0</v>
      </c>
      <c r="H113" s="55">
        <v>0</v>
      </c>
      <c r="I113" s="77">
        <v>19.3795</v>
      </c>
      <c r="J113" s="49">
        <v>0</v>
      </c>
      <c r="K113" s="55">
        <v>0</v>
      </c>
    </row>
    <row r="114" spans="1:11">
      <c r="A114" s="16"/>
      <c r="B114" s="46">
        <v>45510</v>
      </c>
      <c r="C114" s="36">
        <v>4598</v>
      </c>
      <c r="D114" s="58">
        <v>19.453800000000001</v>
      </c>
      <c r="E114" s="39">
        <f t="shared" si="1"/>
        <v>89448.572400000005</v>
      </c>
      <c r="F114" s="50">
        <v>4598</v>
      </c>
      <c r="G114" s="49">
        <v>0</v>
      </c>
      <c r="H114" s="55">
        <v>0</v>
      </c>
      <c r="I114" s="77">
        <v>19.453800000000001</v>
      </c>
      <c r="J114" s="49">
        <v>0</v>
      </c>
      <c r="K114" s="55">
        <v>0</v>
      </c>
    </row>
    <row r="115" spans="1:11">
      <c r="A115" s="16"/>
      <c r="B115" s="46">
        <v>45511</v>
      </c>
      <c r="C115" s="36">
        <v>4964</v>
      </c>
      <c r="D115" s="58">
        <v>19.973800000000001</v>
      </c>
      <c r="E115" s="39">
        <f t="shared" si="1"/>
        <v>99149.943200000009</v>
      </c>
      <c r="F115" s="50">
        <v>4964</v>
      </c>
      <c r="G115" s="49">
        <v>0</v>
      </c>
      <c r="H115" s="55">
        <v>0</v>
      </c>
      <c r="I115" s="77">
        <v>19.973800000000001</v>
      </c>
      <c r="J115" s="49">
        <v>0</v>
      </c>
      <c r="K115" s="55">
        <v>0</v>
      </c>
    </row>
    <row r="116" spans="1:11">
      <c r="A116" s="16"/>
      <c r="B116" s="46">
        <v>45512</v>
      </c>
      <c r="C116" s="36">
        <v>6500</v>
      </c>
      <c r="D116" s="58">
        <v>20.087199999999999</v>
      </c>
      <c r="E116" s="39">
        <f t="shared" si="1"/>
        <v>130566.79999999999</v>
      </c>
      <c r="F116" s="50">
        <v>6500</v>
      </c>
      <c r="G116" s="49">
        <v>0</v>
      </c>
      <c r="H116" s="55">
        <v>0</v>
      </c>
      <c r="I116" s="77">
        <v>20.087199999999999</v>
      </c>
      <c r="J116" s="49">
        <v>0</v>
      </c>
      <c r="K116" s="55">
        <v>0</v>
      </c>
    </row>
    <row r="117" spans="1:11">
      <c r="A117" s="16"/>
      <c r="B117" s="47">
        <v>45513</v>
      </c>
      <c r="C117" s="43">
        <v>6555</v>
      </c>
      <c r="D117" s="59">
        <v>20.332699999999999</v>
      </c>
      <c r="E117" s="45">
        <f t="shared" si="1"/>
        <v>133280.84849999999</v>
      </c>
      <c r="F117" s="51">
        <v>6555</v>
      </c>
      <c r="G117" s="52">
        <v>0</v>
      </c>
      <c r="H117" s="56">
        <v>0</v>
      </c>
      <c r="I117" s="81">
        <v>20.332699999999999</v>
      </c>
      <c r="J117" s="52">
        <v>0</v>
      </c>
      <c r="K117" s="56">
        <v>0</v>
      </c>
    </row>
    <row r="118" spans="1:11">
      <c r="A118" s="16"/>
      <c r="B118" s="46">
        <v>45516</v>
      </c>
      <c r="C118" s="36">
        <v>7300</v>
      </c>
      <c r="D118" s="58">
        <v>20.240300000000001</v>
      </c>
      <c r="E118" s="39">
        <f t="shared" si="1"/>
        <v>147754.19</v>
      </c>
      <c r="F118" s="50">
        <v>7300</v>
      </c>
      <c r="G118" s="49">
        <v>0</v>
      </c>
      <c r="H118" s="55">
        <v>0</v>
      </c>
      <c r="I118" s="77">
        <v>20.240300000000001</v>
      </c>
      <c r="J118" s="49">
        <v>0</v>
      </c>
      <c r="K118" s="55">
        <v>0</v>
      </c>
    </row>
    <row r="119" spans="1:11">
      <c r="A119" s="16"/>
      <c r="B119" s="46">
        <v>45517</v>
      </c>
      <c r="C119" s="36">
        <v>4989</v>
      </c>
      <c r="D119" s="58">
        <v>20.229299999999999</v>
      </c>
      <c r="E119" s="39">
        <f t="shared" si="1"/>
        <v>100923.97769999999</v>
      </c>
      <c r="F119" s="50">
        <v>4989</v>
      </c>
      <c r="G119" s="49">
        <v>0</v>
      </c>
      <c r="H119" s="55">
        <v>0</v>
      </c>
      <c r="I119" s="77">
        <v>20.229299999999999</v>
      </c>
      <c r="J119" s="49">
        <v>0</v>
      </c>
      <c r="K119" s="55">
        <v>0</v>
      </c>
    </row>
    <row r="120" spans="1:11">
      <c r="A120" s="16"/>
      <c r="B120" s="46">
        <v>45518</v>
      </c>
      <c r="C120" s="36">
        <v>5559</v>
      </c>
      <c r="D120" s="58">
        <v>20.243500000000001</v>
      </c>
      <c r="E120" s="39">
        <f t="shared" si="1"/>
        <v>112533.6165</v>
      </c>
      <c r="F120" s="50">
        <v>5559</v>
      </c>
      <c r="G120" s="49">
        <v>0</v>
      </c>
      <c r="H120" s="55">
        <v>0</v>
      </c>
      <c r="I120" s="77">
        <v>20.243500000000001</v>
      </c>
      <c r="J120" s="49">
        <v>0</v>
      </c>
      <c r="K120" s="55">
        <v>0</v>
      </c>
    </row>
    <row r="121" spans="1:11">
      <c r="A121" s="16"/>
      <c r="B121" s="46">
        <v>45519</v>
      </c>
      <c r="C121" s="36">
        <v>7029</v>
      </c>
      <c r="D121" s="58">
        <v>20.143899999999999</v>
      </c>
      <c r="E121" s="39">
        <f t="shared" si="1"/>
        <v>141591.4731</v>
      </c>
      <c r="F121" s="50">
        <v>7029</v>
      </c>
      <c r="G121" s="49">
        <v>0</v>
      </c>
      <c r="H121" s="55">
        <v>0</v>
      </c>
      <c r="I121" s="77">
        <v>20.143899999999999</v>
      </c>
      <c r="J121" s="49">
        <v>0</v>
      </c>
      <c r="K121" s="55">
        <v>0</v>
      </c>
    </row>
    <row r="122" spans="1:11">
      <c r="A122" s="16"/>
      <c r="B122" s="47">
        <v>45520</v>
      </c>
      <c r="C122" s="43">
        <v>7194</v>
      </c>
      <c r="D122" s="59">
        <v>20.009</v>
      </c>
      <c r="E122" s="45">
        <f t="shared" si="1"/>
        <v>143944.74600000001</v>
      </c>
      <c r="F122" s="51">
        <v>6981</v>
      </c>
      <c r="G122" s="52">
        <v>213</v>
      </c>
      <c r="H122" s="56">
        <v>0</v>
      </c>
      <c r="I122" s="81">
        <v>20.009</v>
      </c>
      <c r="J122" s="81">
        <v>19.98</v>
      </c>
      <c r="K122" s="55">
        <v>0</v>
      </c>
    </row>
    <row r="123" spans="1:11">
      <c r="A123" s="16"/>
      <c r="B123" s="46">
        <v>45523</v>
      </c>
      <c r="C123" s="36">
        <v>7510</v>
      </c>
      <c r="D123" s="58">
        <v>20.007300000000001</v>
      </c>
      <c r="E123" s="39">
        <f t="shared" si="1"/>
        <v>150254.823</v>
      </c>
      <c r="F123" s="50">
        <v>6455</v>
      </c>
      <c r="G123" s="49">
        <v>950</v>
      </c>
      <c r="H123" s="55">
        <v>105</v>
      </c>
      <c r="I123" s="77">
        <v>20.0151</v>
      </c>
      <c r="J123" s="78">
        <v>19.96</v>
      </c>
      <c r="K123" s="88">
        <v>19.96</v>
      </c>
    </row>
    <row r="124" spans="1:11">
      <c r="A124" s="16"/>
      <c r="B124" s="46">
        <v>45524</v>
      </c>
      <c r="C124" s="36">
        <v>6677</v>
      </c>
      <c r="D124" s="58">
        <v>19.961600000000001</v>
      </c>
      <c r="E124" s="39">
        <f t="shared" si="1"/>
        <v>133283.60320000001</v>
      </c>
      <c r="F124" s="50">
        <v>5677</v>
      </c>
      <c r="G124" s="49">
        <v>1000</v>
      </c>
      <c r="H124" s="55">
        <v>0</v>
      </c>
      <c r="I124" s="77">
        <v>19.962399999999999</v>
      </c>
      <c r="J124" s="78">
        <v>19.957000000000001</v>
      </c>
      <c r="K124" s="55">
        <v>0</v>
      </c>
    </row>
    <row r="125" spans="1:11">
      <c r="A125" s="16"/>
      <c r="B125" s="46">
        <v>45525</v>
      </c>
      <c r="C125" s="36">
        <v>7243</v>
      </c>
      <c r="D125" s="58">
        <v>19.8871</v>
      </c>
      <c r="E125" s="39">
        <f t="shared" si="1"/>
        <v>144042.2653</v>
      </c>
      <c r="F125" s="50">
        <v>6143</v>
      </c>
      <c r="G125" s="49">
        <v>1100</v>
      </c>
      <c r="H125" s="55">
        <v>0</v>
      </c>
      <c r="I125" s="77">
        <v>19.8887</v>
      </c>
      <c r="J125" s="78">
        <v>19.878599999999999</v>
      </c>
      <c r="K125" s="55">
        <v>0</v>
      </c>
    </row>
    <row r="126" spans="1:11">
      <c r="A126" s="16"/>
      <c r="B126" s="46">
        <v>45526</v>
      </c>
      <c r="C126" s="36">
        <v>7903</v>
      </c>
      <c r="D126" s="58">
        <v>19.833400000000001</v>
      </c>
      <c r="E126" s="39">
        <f t="shared" si="1"/>
        <v>156743.3602</v>
      </c>
      <c r="F126" s="50">
        <v>6703</v>
      </c>
      <c r="G126" s="49">
        <v>1200</v>
      </c>
      <c r="H126" s="55">
        <v>0</v>
      </c>
      <c r="I126" s="77">
        <v>19.8337</v>
      </c>
      <c r="J126" s="78">
        <v>19.831800000000001</v>
      </c>
      <c r="K126" s="55">
        <v>0</v>
      </c>
    </row>
    <row r="127" spans="1:11">
      <c r="A127" s="16"/>
      <c r="B127" s="47">
        <v>45527</v>
      </c>
      <c r="C127" s="43">
        <v>7343</v>
      </c>
      <c r="D127" s="59">
        <v>19.743500000000001</v>
      </c>
      <c r="E127" s="45">
        <f t="shared" si="1"/>
        <v>144976.52050000001</v>
      </c>
      <c r="F127" s="51">
        <v>6512</v>
      </c>
      <c r="G127" s="52">
        <v>831</v>
      </c>
      <c r="H127" s="56">
        <v>0</v>
      </c>
      <c r="I127" s="81">
        <v>19.7422</v>
      </c>
      <c r="J127" s="82">
        <v>19.754200000000001</v>
      </c>
      <c r="K127" s="56">
        <v>0</v>
      </c>
    </row>
    <row r="128" spans="1:11">
      <c r="A128" s="16"/>
      <c r="B128" s="46">
        <v>45530</v>
      </c>
      <c r="C128" s="36">
        <v>7403</v>
      </c>
      <c r="D128" s="58">
        <v>19.8355</v>
      </c>
      <c r="E128" s="39">
        <f t="shared" si="1"/>
        <v>146842.2065</v>
      </c>
      <c r="F128" s="50">
        <v>6315</v>
      </c>
      <c r="G128" s="49">
        <v>1088</v>
      </c>
      <c r="H128" s="55">
        <v>0</v>
      </c>
      <c r="I128" s="77">
        <v>19.8384</v>
      </c>
      <c r="J128" s="78">
        <v>19.818899999999999</v>
      </c>
      <c r="K128" s="55">
        <v>0</v>
      </c>
    </row>
    <row r="129" spans="1:11">
      <c r="A129" s="16"/>
      <c r="B129" s="46">
        <v>45531</v>
      </c>
      <c r="C129" s="36">
        <v>5522</v>
      </c>
      <c r="D129" s="58">
        <v>19.809100000000001</v>
      </c>
      <c r="E129" s="39">
        <f t="shared" si="1"/>
        <v>109385.8502</v>
      </c>
      <c r="F129" s="50">
        <v>5522</v>
      </c>
      <c r="G129" s="49">
        <v>0</v>
      </c>
      <c r="H129" s="55">
        <v>0</v>
      </c>
      <c r="I129" s="77">
        <v>19.809100000000001</v>
      </c>
      <c r="J129" s="89">
        <v>0</v>
      </c>
      <c r="K129" s="55">
        <v>0</v>
      </c>
    </row>
    <row r="130" spans="1:11">
      <c r="A130" s="16"/>
      <c r="B130" s="46">
        <v>45532</v>
      </c>
      <c r="C130" s="36">
        <v>7401</v>
      </c>
      <c r="D130" s="58">
        <v>19.882300000000001</v>
      </c>
      <c r="E130" s="39">
        <f t="shared" si="1"/>
        <v>147148.90230000002</v>
      </c>
      <c r="F130" s="50">
        <v>6876</v>
      </c>
      <c r="G130" s="49">
        <v>525</v>
      </c>
      <c r="H130" s="55">
        <v>0</v>
      </c>
      <c r="I130" s="77">
        <v>19.885100000000001</v>
      </c>
      <c r="J130" s="78">
        <v>19.8447</v>
      </c>
      <c r="K130" s="55">
        <v>0</v>
      </c>
    </row>
    <row r="131" spans="1:11">
      <c r="A131" s="16"/>
      <c r="B131" s="46">
        <v>45533</v>
      </c>
      <c r="C131" s="36">
        <v>5743</v>
      </c>
      <c r="D131" s="58">
        <v>19.815300000000001</v>
      </c>
      <c r="E131" s="39">
        <f t="shared" si="1"/>
        <v>113799.26790000001</v>
      </c>
      <c r="F131" s="50">
        <v>5743</v>
      </c>
      <c r="G131" s="49">
        <v>0</v>
      </c>
      <c r="H131" s="55">
        <v>0</v>
      </c>
      <c r="I131" s="77">
        <v>19.815300000000001</v>
      </c>
      <c r="J131" s="89">
        <v>0</v>
      </c>
      <c r="K131" s="55">
        <v>0</v>
      </c>
    </row>
    <row r="132" spans="1:11">
      <c r="A132" s="16"/>
      <c r="B132" s="47">
        <v>45534</v>
      </c>
      <c r="C132" s="43">
        <v>7956</v>
      </c>
      <c r="D132" s="59">
        <v>20.0839</v>
      </c>
      <c r="E132" s="45">
        <f t="shared" si="1"/>
        <v>159787.50839999999</v>
      </c>
      <c r="F132" s="51">
        <v>7956</v>
      </c>
      <c r="G132" s="52">
        <v>0</v>
      </c>
      <c r="H132" s="56">
        <v>0</v>
      </c>
      <c r="I132" s="81">
        <v>20.0839</v>
      </c>
      <c r="J132" s="90">
        <v>0</v>
      </c>
      <c r="K132" s="56">
        <v>0</v>
      </c>
    </row>
    <row r="133" spans="1:11">
      <c r="A133" s="16"/>
      <c r="B133" s="46">
        <v>45537</v>
      </c>
      <c r="C133" s="36">
        <v>6074</v>
      </c>
      <c r="D133" s="58">
        <v>20.1477</v>
      </c>
      <c r="E133" s="39">
        <f t="shared" si="1"/>
        <v>122377.1298</v>
      </c>
      <c r="F133" s="50">
        <v>6074</v>
      </c>
      <c r="G133" s="49">
        <v>0</v>
      </c>
      <c r="H133" s="55">
        <v>0</v>
      </c>
      <c r="I133" s="77">
        <v>20.1477</v>
      </c>
      <c r="J133" s="49">
        <v>0</v>
      </c>
      <c r="K133" s="55">
        <v>0</v>
      </c>
    </row>
    <row r="134" spans="1:11">
      <c r="A134" s="16"/>
      <c r="B134" s="46">
        <v>45538</v>
      </c>
      <c r="C134" s="36">
        <v>7801</v>
      </c>
      <c r="D134" s="58">
        <v>20.089600000000001</v>
      </c>
      <c r="E134" s="39">
        <f t="shared" si="1"/>
        <v>156718.96960000001</v>
      </c>
      <c r="F134" s="50">
        <v>7580</v>
      </c>
      <c r="G134" s="49">
        <v>221</v>
      </c>
      <c r="H134" s="55">
        <v>0</v>
      </c>
      <c r="I134" s="77">
        <v>20.0839</v>
      </c>
      <c r="J134" s="78">
        <v>20.283899999999999</v>
      </c>
      <c r="K134" s="55">
        <v>0</v>
      </c>
    </row>
    <row r="135" spans="1:11">
      <c r="A135" s="16"/>
      <c r="B135" s="46">
        <v>45539</v>
      </c>
      <c r="C135" s="36">
        <v>7721</v>
      </c>
      <c r="D135" s="58">
        <v>20.198799999999999</v>
      </c>
      <c r="E135" s="39">
        <f t="shared" si="1"/>
        <v>155954.93479999999</v>
      </c>
      <c r="F135" s="50">
        <v>6917</v>
      </c>
      <c r="G135" s="49">
        <v>804</v>
      </c>
      <c r="H135" s="55">
        <v>0</v>
      </c>
      <c r="I135" s="77">
        <v>20.198699999999999</v>
      </c>
      <c r="J135" s="78">
        <v>20.1998</v>
      </c>
      <c r="K135" s="55">
        <v>0</v>
      </c>
    </row>
    <row r="136" spans="1:11">
      <c r="A136" s="16"/>
      <c r="B136" s="46">
        <v>45540</v>
      </c>
      <c r="C136" s="36">
        <v>7713</v>
      </c>
      <c r="D136" s="58">
        <v>20.328099999999999</v>
      </c>
      <c r="E136" s="39">
        <f t="shared" si="1"/>
        <v>156790.63529999999</v>
      </c>
      <c r="F136" s="50">
        <v>7413</v>
      </c>
      <c r="G136" s="49">
        <v>300</v>
      </c>
      <c r="H136" s="55">
        <v>0</v>
      </c>
      <c r="I136" s="77">
        <v>20.331800000000001</v>
      </c>
      <c r="J136" s="78">
        <v>20.236000000000001</v>
      </c>
      <c r="K136" s="55">
        <v>0</v>
      </c>
    </row>
    <row r="137" spans="1:11">
      <c r="A137" s="16"/>
      <c r="B137" s="47">
        <v>45541</v>
      </c>
      <c r="C137" s="43">
        <v>7319</v>
      </c>
      <c r="D137" s="59">
        <v>20.333200000000001</v>
      </c>
      <c r="E137" s="45">
        <f t="shared" si="1"/>
        <v>148818.69080000001</v>
      </c>
      <c r="F137" s="51">
        <v>6500</v>
      </c>
      <c r="G137" s="52">
        <v>819</v>
      </c>
      <c r="H137" s="56">
        <v>0</v>
      </c>
      <c r="I137" s="81">
        <v>20.330300000000001</v>
      </c>
      <c r="J137" s="82">
        <v>20.356000000000002</v>
      </c>
      <c r="K137" s="56">
        <v>0</v>
      </c>
    </row>
    <row r="138" spans="1:11">
      <c r="A138" s="16"/>
      <c r="B138" s="46">
        <v>45544</v>
      </c>
      <c r="C138" s="36">
        <v>6917</v>
      </c>
      <c r="D138" s="58">
        <v>20.361599999999999</v>
      </c>
      <c r="E138" s="39">
        <f t="shared" si="1"/>
        <v>140841.18719999999</v>
      </c>
      <c r="F138" s="50">
        <v>6278</v>
      </c>
      <c r="G138" s="49">
        <v>639</v>
      </c>
      <c r="H138" s="55">
        <v>0</v>
      </c>
      <c r="I138" s="77">
        <v>20.364999999999998</v>
      </c>
      <c r="J138" s="78">
        <v>20.328600000000002</v>
      </c>
      <c r="K138" s="55">
        <v>0</v>
      </c>
    </row>
    <row r="139" spans="1:11">
      <c r="A139" s="16"/>
      <c r="B139" s="46">
        <v>45545</v>
      </c>
      <c r="C139" s="36">
        <v>7687</v>
      </c>
      <c r="D139" s="58">
        <v>20.608799999999999</v>
      </c>
      <c r="E139" s="39">
        <f t="shared" si="1"/>
        <v>158419.8456</v>
      </c>
      <c r="F139" s="50">
        <v>7294</v>
      </c>
      <c r="G139" s="49">
        <v>393</v>
      </c>
      <c r="H139" s="55">
        <v>0</v>
      </c>
      <c r="I139" s="77">
        <v>20.609300000000001</v>
      </c>
      <c r="J139" s="78">
        <v>20.599699999999999</v>
      </c>
      <c r="K139" s="55">
        <v>0</v>
      </c>
    </row>
    <row r="140" spans="1:11">
      <c r="A140" s="16"/>
      <c r="B140" s="46">
        <v>45546</v>
      </c>
      <c r="C140" s="36">
        <v>7554</v>
      </c>
      <c r="D140" s="58">
        <v>20.502700000000001</v>
      </c>
      <c r="E140" s="39">
        <f t="shared" ref="E140:E153" si="2">D140*C140</f>
        <v>154877.3958</v>
      </c>
      <c r="F140" s="50">
        <v>7054</v>
      </c>
      <c r="G140" s="49">
        <v>500</v>
      </c>
      <c r="H140" s="55">
        <v>0</v>
      </c>
      <c r="I140" s="77">
        <v>20.507000000000001</v>
      </c>
      <c r="J140" s="78">
        <v>20.441400000000002</v>
      </c>
      <c r="K140" s="55">
        <v>0</v>
      </c>
    </row>
    <row r="141" spans="1:11">
      <c r="A141" s="16"/>
      <c r="B141" s="46">
        <v>45547</v>
      </c>
      <c r="C141" s="36">
        <v>7274</v>
      </c>
      <c r="D141" s="58">
        <v>20.537600000000001</v>
      </c>
      <c r="E141" s="39">
        <f t="shared" si="2"/>
        <v>149390.5024</v>
      </c>
      <c r="F141" s="50">
        <v>7274</v>
      </c>
      <c r="G141" s="49">
        <v>0</v>
      </c>
      <c r="H141" s="55">
        <v>0</v>
      </c>
      <c r="I141" s="77">
        <v>20.537600000000001</v>
      </c>
      <c r="J141" s="89">
        <v>0</v>
      </c>
      <c r="K141" s="55">
        <v>0</v>
      </c>
    </row>
    <row r="142" spans="1:11">
      <c r="A142" s="16"/>
      <c r="B142" s="47">
        <v>45548</v>
      </c>
      <c r="C142" s="43">
        <v>6867</v>
      </c>
      <c r="D142" s="59">
        <v>20.7058</v>
      </c>
      <c r="E142" s="45">
        <f t="shared" si="2"/>
        <v>142186.7286</v>
      </c>
      <c r="F142" s="51">
        <v>6867</v>
      </c>
      <c r="G142" s="52">
        <v>0</v>
      </c>
      <c r="H142" s="56">
        <v>0</v>
      </c>
      <c r="I142" s="81">
        <v>20.7058</v>
      </c>
      <c r="J142" s="90">
        <v>0</v>
      </c>
      <c r="K142" s="56">
        <v>0</v>
      </c>
    </row>
    <row r="143" spans="1:11">
      <c r="A143" s="16"/>
      <c r="B143" s="46">
        <v>45551</v>
      </c>
      <c r="C143" s="36">
        <v>7670</v>
      </c>
      <c r="D143" s="58">
        <v>20.989899999999999</v>
      </c>
      <c r="E143" s="39">
        <f t="shared" si="2"/>
        <v>160992.533</v>
      </c>
      <c r="F143" s="50">
        <v>7670</v>
      </c>
      <c r="G143" s="49">
        <v>0</v>
      </c>
      <c r="H143" s="55">
        <v>0</v>
      </c>
      <c r="I143" s="77">
        <v>20.989899999999999</v>
      </c>
      <c r="J143" s="49">
        <v>0</v>
      </c>
      <c r="K143" s="55">
        <v>0</v>
      </c>
    </row>
    <row r="144" spans="1:11">
      <c r="A144" s="16"/>
      <c r="B144" s="46">
        <v>45552</v>
      </c>
      <c r="C144" s="36">
        <v>7702</v>
      </c>
      <c r="D144" s="58">
        <v>21.0138</v>
      </c>
      <c r="E144" s="39">
        <f t="shared" si="2"/>
        <v>161848.28760000001</v>
      </c>
      <c r="F144" s="50">
        <v>7702</v>
      </c>
      <c r="G144" s="49">
        <v>0</v>
      </c>
      <c r="H144" s="55">
        <v>0</v>
      </c>
      <c r="I144" s="77">
        <v>21.0138</v>
      </c>
      <c r="J144" s="49">
        <v>0</v>
      </c>
      <c r="K144" s="55">
        <v>0</v>
      </c>
    </row>
    <row r="145" spans="1:11">
      <c r="A145" s="16"/>
      <c r="B145" s="46">
        <v>45553</v>
      </c>
      <c r="C145" s="36">
        <v>7680</v>
      </c>
      <c r="D145" s="58">
        <v>20.9268</v>
      </c>
      <c r="E145" s="39">
        <f t="shared" si="2"/>
        <v>160717.82399999999</v>
      </c>
      <c r="F145" s="50">
        <v>7680</v>
      </c>
      <c r="G145" s="49">
        <v>0</v>
      </c>
      <c r="H145" s="55">
        <v>0</v>
      </c>
      <c r="I145" s="77">
        <v>20.9268</v>
      </c>
      <c r="J145" s="49">
        <v>0</v>
      </c>
      <c r="K145" s="55">
        <v>0</v>
      </c>
    </row>
    <row r="146" spans="1:11">
      <c r="A146" s="16"/>
      <c r="B146" s="46">
        <v>45554</v>
      </c>
      <c r="C146" s="36">
        <v>7772</v>
      </c>
      <c r="D146" s="58">
        <v>21.040400000000002</v>
      </c>
      <c r="E146" s="39">
        <f t="shared" si="2"/>
        <v>163525.98880000002</v>
      </c>
      <c r="F146" s="50">
        <v>7772</v>
      </c>
      <c r="G146" s="49">
        <v>0</v>
      </c>
      <c r="H146" s="55">
        <v>0</v>
      </c>
      <c r="I146" s="77">
        <v>21.040400000000002</v>
      </c>
      <c r="J146" s="49">
        <v>0</v>
      </c>
      <c r="K146" s="55">
        <v>0</v>
      </c>
    </row>
    <row r="147" spans="1:11">
      <c r="A147" s="16"/>
      <c r="B147" s="47">
        <v>45555</v>
      </c>
      <c r="C147" s="43">
        <v>7757</v>
      </c>
      <c r="D147" s="59">
        <v>20.961500000000001</v>
      </c>
      <c r="E147" s="45">
        <f t="shared" si="2"/>
        <v>162598.35550000001</v>
      </c>
      <c r="F147" s="51">
        <v>7757</v>
      </c>
      <c r="G147" s="52">
        <v>0</v>
      </c>
      <c r="H147" s="56">
        <v>0</v>
      </c>
      <c r="I147" s="81">
        <v>20.961500000000001</v>
      </c>
      <c r="J147" s="52">
        <v>0</v>
      </c>
      <c r="K147" s="56">
        <v>0</v>
      </c>
    </row>
    <row r="148" spans="1:11">
      <c r="A148" s="16"/>
      <c r="B148" s="46">
        <v>45558</v>
      </c>
      <c r="C148" s="36">
        <v>7658</v>
      </c>
      <c r="D148" s="58">
        <v>20.921299999999999</v>
      </c>
      <c r="E148" s="39">
        <f t="shared" si="2"/>
        <v>160215.31539999999</v>
      </c>
      <c r="F148" s="50">
        <v>7658</v>
      </c>
      <c r="G148" s="49">
        <v>0</v>
      </c>
      <c r="H148" s="55">
        <v>0</v>
      </c>
      <c r="I148" s="77">
        <v>20.921299999999999</v>
      </c>
      <c r="J148" s="49">
        <v>0</v>
      </c>
      <c r="K148" s="55">
        <v>0</v>
      </c>
    </row>
    <row r="149" spans="1:11">
      <c r="A149" s="16"/>
      <c r="B149" s="46">
        <v>45559</v>
      </c>
      <c r="C149" s="36">
        <v>7027</v>
      </c>
      <c r="D149" s="58">
        <v>20.903500000000001</v>
      </c>
      <c r="E149" s="39">
        <f t="shared" si="2"/>
        <v>146888.89449999999</v>
      </c>
      <c r="F149" s="50">
        <v>7027</v>
      </c>
      <c r="G149" s="49">
        <v>0</v>
      </c>
      <c r="H149" s="55">
        <v>0</v>
      </c>
      <c r="I149" s="77">
        <v>20.903500000000001</v>
      </c>
      <c r="J149" s="49">
        <v>0</v>
      </c>
      <c r="K149" s="55">
        <v>0</v>
      </c>
    </row>
    <row r="150" spans="1:11">
      <c r="A150" s="16"/>
      <c r="B150" s="46">
        <v>45560</v>
      </c>
      <c r="C150" s="36">
        <v>7888</v>
      </c>
      <c r="D150" s="58">
        <v>20.850899999999999</v>
      </c>
      <c r="E150" s="39">
        <f t="shared" si="2"/>
        <v>164471.89919999999</v>
      </c>
      <c r="F150" s="50">
        <v>7888</v>
      </c>
      <c r="G150" s="49">
        <v>0</v>
      </c>
      <c r="H150" s="55">
        <v>0</v>
      </c>
      <c r="I150" s="77">
        <v>20.850899999999999</v>
      </c>
      <c r="J150" s="49">
        <v>0</v>
      </c>
      <c r="K150" s="55">
        <v>0</v>
      </c>
    </row>
    <row r="151" spans="1:11">
      <c r="A151" s="16"/>
      <c r="B151" s="46">
        <v>45561</v>
      </c>
      <c r="C151" s="36">
        <v>8389</v>
      </c>
      <c r="D151" s="58">
        <v>20.8</v>
      </c>
      <c r="E151" s="39">
        <f t="shared" si="2"/>
        <v>174491.2</v>
      </c>
      <c r="F151" s="50">
        <v>7989</v>
      </c>
      <c r="G151" s="49">
        <v>400</v>
      </c>
      <c r="H151" s="55">
        <v>0</v>
      </c>
      <c r="I151" s="77">
        <v>20.8</v>
      </c>
      <c r="J151" s="78">
        <v>20.8</v>
      </c>
      <c r="K151" s="55">
        <v>0</v>
      </c>
    </row>
    <row r="152" spans="1:11">
      <c r="A152" s="16"/>
      <c r="B152" s="47">
        <v>45562</v>
      </c>
      <c r="C152" s="43">
        <v>8686</v>
      </c>
      <c r="D152" s="59">
        <v>20.866599999999998</v>
      </c>
      <c r="E152" s="45">
        <f t="shared" si="2"/>
        <v>181247.28759999998</v>
      </c>
      <c r="F152" s="51">
        <v>8686</v>
      </c>
      <c r="G152" s="52">
        <v>0</v>
      </c>
      <c r="H152" s="56">
        <v>0</v>
      </c>
      <c r="I152" s="81">
        <v>20.866599999999998</v>
      </c>
      <c r="J152" s="52">
        <v>0</v>
      </c>
      <c r="K152" s="56">
        <v>0</v>
      </c>
    </row>
    <row r="153" spans="1:11">
      <c r="A153" s="16"/>
      <c r="B153" s="60">
        <v>45565</v>
      </c>
      <c r="C153" s="61">
        <v>6475</v>
      </c>
      <c r="D153" s="92">
        <v>20.626999999999999</v>
      </c>
      <c r="E153" s="62">
        <f t="shared" si="2"/>
        <v>133559.82499999998</v>
      </c>
      <c r="F153" s="63">
        <v>6475</v>
      </c>
      <c r="G153" s="52">
        <v>0</v>
      </c>
      <c r="H153" s="56">
        <v>0</v>
      </c>
      <c r="I153" s="91">
        <v>20.626999999999999</v>
      </c>
      <c r="J153" s="52">
        <v>0</v>
      </c>
      <c r="K153" s="56">
        <v>0</v>
      </c>
    </row>
    <row r="154" spans="1:11">
      <c r="A154" s="1"/>
      <c r="B154" s="41" t="s">
        <v>6</v>
      </c>
      <c r="C154" s="37">
        <f>SUM(C11:C153)</f>
        <v>1034629</v>
      </c>
      <c r="D154" s="85">
        <f>E154/C154</f>
        <v>19.330624329397292</v>
      </c>
      <c r="E154" s="40">
        <f>SUM(E11:E153)</f>
        <v>20000024.519299991</v>
      </c>
      <c r="F154" s="53">
        <f>SUM(F11:F153)</f>
        <v>950142</v>
      </c>
      <c r="G154" s="54">
        <f t="shared" ref="G154:H154" si="3">SUM(G11:G153)</f>
        <v>71980</v>
      </c>
      <c r="H154" s="57">
        <f t="shared" si="3"/>
        <v>12507</v>
      </c>
      <c r="I154" s="48"/>
      <c r="J154" s="48"/>
      <c r="K154" s="86"/>
    </row>
    <row r="155" spans="1:11" s="6" customFormat="1" ht="15" customHeight="1"/>
    <row r="156" spans="1:11" s="6" customFormat="1" ht="15" customHeight="1"/>
    <row r="157" spans="1:11" s="6" customFormat="1" ht="15" customHeight="1"/>
    <row r="158" spans="1:11" s="6" customFormat="1" ht="15" customHeight="1"/>
    <row r="159" spans="1:11" s="6" customFormat="1" ht="15" customHeight="1"/>
    <row r="160" spans="1:11" s="6" customFormat="1" ht="15" customHeight="1"/>
    <row r="161" s="6" customFormat="1" ht="15" customHeight="1"/>
    <row r="162" s="6" customFormat="1" ht="15" customHeight="1"/>
    <row r="163" s="6" customFormat="1" ht="15" customHeight="1"/>
    <row r="164" s="6" customFormat="1" ht="15" customHeight="1"/>
    <row r="165" s="6" customFormat="1" ht="15" customHeight="1"/>
    <row r="166" s="6" customFormat="1" ht="15" customHeight="1"/>
    <row r="167" s="6" customFormat="1" ht="15" customHeight="1"/>
    <row r="168" s="6" customFormat="1" ht="15" customHeight="1"/>
    <row r="169" s="6" customFormat="1" ht="15" customHeight="1"/>
    <row r="170" s="6" customFormat="1" ht="15" customHeight="1"/>
    <row r="171" s="6" customFormat="1" ht="15" customHeight="1"/>
    <row r="172" s="6" customFormat="1" ht="15" customHeight="1"/>
    <row r="173" s="6" customFormat="1" ht="15" customHeight="1"/>
    <row r="174" s="6" customFormat="1" ht="15" customHeight="1"/>
    <row r="175" s="6" customFormat="1" ht="15" customHeight="1"/>
    <row r="176" s="6" customFormat="1" ht="15" customHeight="1"/>
    <row r="177" s="6" customFormat="1" ht="15" customHeight="1"/>
    <row r="178" s="6" customFormat="1" ht="15" customHeight="1"/>
    <row r="179" s="6" customFormat="1" ht="15" customHeight="1"/>
    <row r="180" s="6" customFormat="1" ht="15" customHeight="1"/>
    <row r="181" s="6" customFormat="1" ht="15" customHeight="1"/>
    <row r="182" s="6" customFormat="1" ht="15" customHeight="1"/>
    <row r="183" s="6" customFormat="1" ht="15" customHeight="1"/>
    <row r="184" s="6" customFormat="1" ht="15" customHeight="1"/>
    <row r="185" s="6" customFormat="1" ht="15" customHeight="1"/>
    <row r="186" s="6" customFormat="1" ht="15" customHeight="1"/>
    <row r="187" s="6" customFormat="1" ht="15" customHeight="1"/>
    <row r="188" s="6" customFormat="1" ht="15" customHeight="1"/>
    <row r="189" s="6" customFormat="1" ht="15" customHeight="1"/>
    <row r="190" s="6" customFormat="1" ht="15" customHeight="1"/>
    <row r="191" s="6" customFormat="1" ht="15" customHeight="1"/>
    <row r="192" s="6" customFormat="1" ht="15" customHeight="1"/>
    <row r="193" s="6" customFormat="1" ht="15" customHeight="1"/>
    <row r="194" s="6" customFormat="1" ht="15" customHeight="1"/>
    <row r="195" s="6" customFormat="1" ht="15" customHeight="1"/>
    <row r="196" s="6" customFormat="1" ht="15" customHeight="1"/>
    <row r="197" s="6" customFormat="1" ht="15" customHeight="1"/>
    <row r="198" s="6" customFormat="1" ht="15" customHeight="1"/>
    <row r="199" s="6" customFormat="1" ht="15" customHeight="1"/>
    <row r="200" s="6" customFormat="1" ht="15" customHeight="1"/>
    <row r="201" s="6" customFormat="1" ht="15" customHeight="1"/>
    <row r="202" s="6" customFormat="1" ht="15" customHeight="1"/>
    <row r="203" s="6" customFormat="1" ht="15" customHeight="1"/>
    <row r="204" s="6" customFormat="1" ht="15" customHeight="1"/>
    <row r="205" s="6" customFormat="1" ht="15" customHeight="1"/>
    <row r="206" s="6" customFormat="1" ht="15" customHeight="1"/>
    <row r="207" s="6" customFormat="1" ht="15" customHeight="1"/>
    <row r="208" s="6" customFormat="1" ht="15" customHeight="1"/>
    <row r="209" s="6" customFormat="1" ht="15" customHeight="1"/>
    <row r="210" s="6" customFormat="1" ht="15" customHeight="1"/>
    <row r="211" s="6" customFormat="1" ht="15" customHeight="1"/>
    <row r="212" s="6" customFormat="1" ht="15" customHeight="1"/>
    <row r="213" s="6" customFormat="1" ht="15" customHeight="1"/>
    <row r="214" s="6" customFormat="1" ht="15" customHeight="1"/>
    <row r="215" s="6" customFormat="1" ht="15" customHeight="1"/>
    <row r="216" s="6" customFormat="1" ht="15" customHeight="1"/>
    <row r="217" s="6" customFormat="1" ht="15" customHeight="1"/>
    <row r="218" s="6" customFormat="1" ht="15" customHeight="1"/>
    <row r="219" s="6" customFormat="1" ht="15" customHeight="1"/>
    <row r="220" s="6" customFormat="1" ht="15" customHeight="1"/>
    <row r="221" s="6" customFormat="1" ht="15" customHeight="1"/>
    <row r="222" s="6" customFormat="1" ht="15" customHeight="1"/>
    <row r="223" s="6" customFormat="1" ht="15" customHeight="1"/>
    <row r="224" s="6" customFormat="1" ht="15" customHeight="1"/>
    <row r="225" s="6" customFormat="1" ht="15" customHeight="1"/>
    <row r="226" s="6" customFormat="1" ht="15" customHeight="1"/>
    <row r="227" s="6" customFormat="1" ht="15" customHeight="1"/>
    <row r="228" s="6" customFormat="1" ht="15" customHeight="1"/>
    <row r="229" s="6" customFormat="1" ht="15" customHeight="1"/>
    <row r="230" s="6" customFormat="1" ht="15" customHeight="1"/>
    <row r="231" s="6" customFormat="1" ht="15" customHeight="1"/>
    <row r="232" s="6" customFormat="1" ht="15" customHeight="1"/>
    <row r="233" s="6" customFormat="1" ht="15" customHeight="1"/>
    <row r="234" s="6" customFormat="1" ht="15" customHeight="1"/>
    <row r="235" s="6" customFormat="1" ht="15" customHeight="1"/>
    <row r="236" s="6" customFormat="1" ht="15" customHeight="1"/>
    <row r="237" s="6" customFormat="1" ht="15" customHeight="1"/>
    <row r="238" s="6" customFormat="1" ht="15" customHeight="1"/>
    <row r="239" s="6" customFormat="1" ht="15" customHeight="1"/>
    <row r="240" s="6" customFormat="1" ht="15" customHeight="1"/>
    <row r="241" s="6" customFormat="1" ht="15" customHeight="1"/>
    <row r="242" s="6" customFormat="1" ht="15" customHeight="1"/>
    <row r="243" s="6" customFormat="1" ht="15" customHeight="1"/>
    <row r="244" s="6" customFormat="1" ht="15" customHeight="1"/>
    <row r="245" s="6" customFormat="1" ht="15" customHeight="1"/>
    <row r="246" s="6" customFormat="1" ht="15" customHeight="1"/>
    <row r="247" s="6" customFormat="1" ht="15" customHeight="1"/>
    <row r="248" s="6" customFormat="1" ht="15" customHeight="1"/>
    <row r="249" s="6" customFormat="1" ht="15" customHeight="1"/>
    <row r="250" s="6" customFormat="1" ht="15" customHeight="1"/>
    <row r="251" s="6" customFormat="1" ht="15" customHeight="1"/>
    <row r="252" s="6" customFormat="1" ht="15" customHeight="1"/>
    <row r="253" s="6" customFormat="1" ht="15" customHeight="1"/>
    <row r="254" s="6" customFormat="1" ht="15" customHeight="1"/>
    <row r="255" s="6" customFormat="1" ht="15" customHeight="1"/>
    <row r="256" s="6" customFormat="1" ht="15" customHeight="1"/>
    <row r="257" s="6" customFormat="1" ht="15" customHeight="1"/>
    <row r="258" s="6" customFormat="1" ht="15" customHeight="1"/>
    <row r="259" s="6" customFormat="1" ht="15" customHeight="1"/>
    <row r="260" s="6" customFormat="1" ht="15" customHeight="1"/>
    <row r="261" s="6" customFormat="1" ht="15" customHeight="1"/>
    <row r="262" s="6" customFormat="1" ht="15" customHeight="1"/>
    <row r="263" s="6" customFormat="1" ht="15" customHeight="1"/>
    <row r="264" s="6" customFormat="1" ht="15" customHeight="1"/>
    <row r="265" s="6" customFormat="1" ht="15" customHeight="1"/>
    <row r="266" s="6" customFormat="1" ht="15" customHeight="1"/>
    <row r="267" s="6" customFormat="1" ht="15" customHeight="1"/>
    <row r="268" s="6" customFormat="1" ht="15" customHeight="1"/>
    <row r="269" s="6" customFormat="1" ht="15" customHeight="1"/>
    <row r="270" s="6" customFormat="1" ht="15" customHeight="1"/>
    <row r="271" s="6" customFormat="1" ht="15" customHeight="1"/>
    <row r="272" s="6" customFormat="1" ht="15" customHeight="1"/>
    <row r="273" s="6" customFormat="1" ht="15" customHeight="1"/>
    <row r="274" s="6" customFormat="1" ht="15" customHeight="1"/>
    <row r="275" s="6" customFormat="1" ht="15" customHeight="1"/>
    <row r="276" s="6" customFormat="1" ht="15" customHeight="1"/>
    <row r="277" s="6" customFormat="1" ht="15" customHeight="1"/>
    <row r="278" s="6" customFormat="1" ht="15" customHeight="1"/>
    <row r="279" s="6" customFormat="1" ht="15" customHeight="1"/>
    <row r="280" s="6" customFormat="1" ht="15" customHeight="1"/>
    <row r="281" s="6" customFormat="1" ht="15" customHeight="1"/>
    <row r="282" s="6" customFormat="1" ht="15" customHeight="1"/>
    <row r="283" s="6" customFormat="1" ht="15" customHeight="1"/>
    <row r="284" s="6" customFormat="1" ht="15" customHeight="1"/>
    <row r="285" s="6" customFormat="1" ht="15" customHeight="1"/>
    <row r="286" s="6" customFormat="1" ht="15" customHeight="1"/>
    <row r="287" s="6" customFormat="1" ht="15" customHeight="1"/>
    <row r="288" s="6" customFormat="1" ht="15" customHeight="1"/>
    <row r="289" s="6" customFormat="1" ht="15" customHeight="1"/>
    <row r="290" s="6" customFormat="1" ht="15" customHeight="1"/>
    <row r="291" s="6" customFormat="1" ht="15" customHeight="1"/>
    <row r="292" s="6" customFormat="1" ht="15" customHeight="1"/>
    <row r="293" s="6" customFormat="1" ht="15" customHeight="1"/>
    <row r="294" s="6" customFormat="1" ht="15" customHeight="1"/>
    <row r="295" s="6" customFormat="1" ht="15" customHeight="1"/>
    <row r="296" s="6" customFormat="1" ht="15" customHeight="1"/>
    <row r="297" s="6" customFormat="1" ht="15" customHeight="1"/>
    <row r="298" s="6" customFormat="1" ht="15" customHeight="1"/>
    <row r="299" s="6" customFormat="1" ht="15" customHeight="1"/>
    <row r="300" s="6" customFormat="1" ht="15" customHeight="1"/>
    <row r="301" s="6" customFormat="1" ht="15" customHeight="1"/>
    <row r="302" s="6" customFormat="1" ht="15" customHeight="1"/>
    <row r="303" s="6" customFormat="1" ht="15" customHeight="1"/>
    <row r="304" s="6" customFormat="1" ht="15" customHeight="1"/>
    <row r="305" s="6" customFormat="1" ht="15" customHeight="1"/>
    <row r="306" s="6" customFormat="1" ht="15" customHeight="1"/>
    <row r="307" s="6" customFormat="1" ht="15" customHeight="1"/>
    <row r="308" s="6" customFormat="1" ht="15" customHeight="1"/>
    <row r="309" s="6" customFormat="1" ht="15" customHeight="1"/>
    <row r="310" s="6" customFormat="1" ht="15" customHeight="1"/>
    <row r="311" s="6" customFormat="1" ht="15" customHeight="1"/>
    <row r="312" s="6" customFormat="1" ht="15" customHeight="1"/>
    <row r="313" s="6" customFormat="1" ht="15" customHeight="1"/>
    <row r="314" s="6" customFormat="1" ht="15" customHeight="1"/>
    <row r="315" s="6" customFormat="1" ht="15" customHeight="1"/>
    <row r="316" s="6" customFormat="1" ht="15" customHeight="1"/>
    <row r="317" s="6" customFormat="1" ht="15" customHeight="1"/>
    <row r="318" s="6" customFormat="1" ht="15" customHeight="1"/>
    <row r="319" s="6" customFormat="1" ht="15" customHeight="1"/>
    <row r="320" s="6" customFormat="1" ht="15" customHeight="1"/>
    <row r="321" s="6" customFormat="1" ht="15" customHeight="1"/>
    <row r="322" s="6" customFormat="1" ht="15" customHeight="1"/>
    <row r="323" s="6" customFormat="1" ht="15" customHeight="1"/>
    <row r="324" s="6" customFormat="1" ht="15" customHeight="1"/>
    <row r="325" s="6" customFormat="1" ht="15" customHeight="1"/>
    <row r="326" s="6" customFormat="1" ht="15" customHeight="1"/>
    <row r="327" s="6" customFormat="1" ht="15" customHeight="1"/>
    <row r="328" s="6" customFormat="1" ht="15" customHeight="1"/>
    <row r="329" s="6" customFormat="1" ht="15" customHeight="1"/>
    <row r="330" s="6" customFormat="1" ht="15" customHeight="1"/>
    <row r="331" s="6" customFormat="1" ht="15" customHeight="1"/>
    <row r="332" s="6" customFormat="1" ht="15" customHeight="1"/>
    <row r="333" s="6" customFormat="1" ht="15" customHeight="1"/>
    <row r="334" s="6" customFormat="1" ht="15" customHeight="1"/>
    <row r="335" s="6" customFormat="1" ht="15" customHeight="1"/>
    <row r="336" s="6" customFormat="1" ht="15" customHeight="1"/>
    <row r="337" s="6" customFormat="1" ht="15" customHeight="1"/>
    <row r="338" s="6" customFormat="1" ht="15" customHeight="1"/>
    <row r="339" s="6" customFormat="1" ht="15" customHeight="1"/>
    <row r="340" s="6" customFormat="1" ht="15" customHeight="1"/>
    <row r="341" s="6" customFormat="1" ht="15" customHeight="1"/>
    <row r="342" s="6" customFormat="1" ht="15" customHeight="1"/>
    <row r="343" s="6" customFormat="1" ht="15" customHeight="1"/>
    <row r="344" s="6" customFormat="1" ht="15" customHeight="1"/>
    <row r="345" s="6" customFormat="1" ht="15" customHeight="1"/>
    <row r="346" s="6" customFormat="1" ht="15" customHeight="1"/>
    <row r="347" s="6" customFormat="1" ht="15" customHeight="1"/>
    <row r="348" s="6" customFormat="1" ht="15" customHeight="1"/>
    <row r="349" s="6" customFormat="1" ht="15" customHeight="1"/>
    <row r="350" s="6" customFormat="1" ht="15" customHeight="1"/>
    <row r="351" s="6" customFormat="1" ht="15" customHeight="1"/>
    <row r="352" s="6" customFormat="1" ht="15" customHeight="1"/>
    <row r="353" s="6" customFormat="1" ht="15" customHeight="1"/>
    <row r="354" s="6" customFormat="1" ht="15" customHeight="1"/>
    <row r="355" s="6" customFormat="1" ht="15" customHeight="1"/>
    <row r="356" s="6" customFormat="1" ht="15" customHeight="1"/>
    <row r="357" s="6" customFormat="1" ht="15" customHeight="1"/>
    <row r="358" s="6" customFormat="1" ht="15" customHeight="1"/>
    <row r="359" s="6" customFormat="1" ht="15" customHeight="1"/>
    <row r="360" s="6" customFormat="1" ht="15" customHeight="1"/>
    <row r="361" s="6" customFormat="1" ht="15" customHeight="1"/>
    <row r="362" s="6" customFormat="1" ht="15" customHeight="1"/>
    <row r="363" s="6" customFormat="1" ht="15" customHeight="1"/>
    <row r="364" s="6" customFormat="1" ht="15" customHeight="1"/>
    <row r="365" s="6" customFormat="1" ht="15" customHeight="1"/>
    <row r="366" s="6" customFormat="1" ht="15" customHeight="1"/>
    <row r="367" s="6" customFormat="1" ht="15" customHeight="1"/>
    <row r="368" s="6" customFormat="1" ht="15" customHeight="1"/>
    <row r="369" s="6" customFormat="1" ht="15" customHeight="1"/>
    <row r="370" s="6" customFormat="1" ht="15" customHeight="1"/>
    <row r="371" s="6" customFormat="1" ht="15" customHeight="1"/>
    <row r="372" s="6" customFormat="1" ht="15" customHeight="1"/>
    <row r="373" s="6" customFormat="1" ht="15" customHeight="1"/>
    <row r="374" s="6" customFormat="1" ht="15" customHeight="1"/>
    <row r="375" s="6" customFormat="1" ht="15" customHeight="1"/>
    <row r="376" s="6" customFormat="1" ht="15" customHeight="1"/>
    <row r="377" s="6" customFormat="1" ht="15" customHeight="1"/>
    <row r="378" s="6" customFormat="1" ht="15" customHeight="1"/>
    <row r="379" s="6" customFormat="1" ht="15" customHeight="1"/>
    <row r="380" s="6" customFormat="1" ht="15" customHeight="1"/>
    <row r="381" s="6" customFormat="1" ht="15" customHeight="1"/>
    <row r="382" s="6" customFormat="1" ht="15" customHeight="1"/>
    <row r="383" s="6" customFormat="1" ht="15" customHeight="1"/>
    <row r="384" s="6" customFormat="1" ht="15" customHeight="1"/>
    <row r="385" s="6" customFormat="1" ht="15" customHeight="1"/>
    <row r="386" s="6" customFormat="1" ht="15" customHeight="1"/>
    <row r="387" s="6" customFormat="1" ht="15" customHeight="1"/>
    <row r="388" s="6" customFormat="1" ht="15" customHeight="1"/>
    <row r="389" s="6" customFormat="1" ht="15" customHeight="1"/>
    <row r="390" s="6" customFormat="1" ht="15" customHeight="1"/>
    <row r="391" s="6" customFormat="1" ht="15" customHeight="1"/>
    <row r="392" s="6" customFormat="1" ht="15" customHeight="1"/>
    <row r="393" s="6" customFormat="1" ht="15" customHeight="1"/>
    <row r="394" s="6" customFormat="1" ht="15" customHeight="1"/>
    <row r="395" s="6" customFormat="1" ht="15" customHeight="1"/>
    <row r="396" s="6" customFormat="1" ht="15" customHeight="1"/>
    <row r="397" s="6" customFormat="1" ht="15" customHeight="1"/>
    <row r="398" s="6" customFormat="1" ht="15" customHeight="1"/>
    <row r="399" s="6" customFormat="1" ht="15" customHeight="1"/>
    <row r="400" s="6" customFormat="1" ht="15" customHeight="1"/>
    <row r="401" s="6" customFormat="1" ht="15" customHeight="1"/>
    <row r="402" s="6" customFormat="1" ht="15" customHeight="1"/>
    <row r="403" s="6" customFormat="1" ht="15" customHeight="1"/>
    <row r="404" s="6" customFormat="1" ht="15" customHeight="1"/>
    <row r="405" s="6" customFormat="1" ht="15" customHeight="1"/>
    <row r="406" s="6" customFormat="1" ht="15" customHeight="1"/>
    <row r="407" s="6" customFormat="1" ht="15" customHeight="1"/>
    <row r="408" s="6" customFormat="1" ht="15" customHeight="1"/>
    <row r="409" s="6" customFormat="1" ht="15" customHeight="1"/>
    <row r="410" s="6" customFormat="1" ht="15" customHeight="1"/>
    <row r="411" s="6" customFormat="1" ht="15" customHeight="1"/>
    <row r="412" s="6" customFormat="1" ht="15" customHeight="1"/>
    <row r="413" s="6" customFormat="1" ht="15" customHeight="1"/>
    <row r="414" s="6" customFormat="1" ht="15" customHeight="1"/>
    <row r="415" s="6" customFormat="1" ht="15" customHeight="1"/>
    <row r="416" s="6" customFormat="1" ht="15" customHeight="1"/>
    <row r="417" s="6" customFormat="1" ht="15" customHeight="1"/>
    <row r="418" s="6" customFormat="1" ht="15" customHeight="1"/>
    <row r="419" s="6" customFormat="1" ht="15" customHeight="1"/>
    <row r="420" s="6" customFormat="1" ht="15" customHeight="1"/>
    <row r="421" s="6" customFormat="1" ht="15" customHeight="1"/>
    <row r="422" s="6" customFormat="1" ht="15" customHeight="1"/>
    <row r="423" s="6" customFormat="1" ht="15" customHeight="1"/>
    <row r="424" s="6" customFormat="1" ht="15" customHeight="1"/>
    <row r="425" s="6" customFormat="1" ht="15" customHeight="1"/>
    <row r="426" s="6" customFormat="1" ht="15" customHeight="1"/>
    <row r="427" s="6" customFormat="1" ht="15" customHeight="1"/>
    <row r="428" s="6" customFormat="1" ht="15" customHeight="1"/>
    <row r="429" s="6" customFormat="1" ht="15" customHeight="1"/>
    <row r="430" s="6" customFormat="1" ht="15" customHeight="1"/>
    <row r="431" s="6" customFormat="1" ht="15" customHeight="1"/>
    <row r="432" s="6" customFormat="1" ht="15" customHeight="1"/>
    <row r="433" s="6" customFormat="1" ht="15" customHeight="1"/>
    <row r="434" s="6" customFormat="1" ht="15" customHeight="1"/>
    <row r="435" s="6" customFormat="1" ht="15" customHeight="1"/>
    <row r="436" s="6" customFormat="1" ht="15" customHeight="1"/>
    <row r="437" s="6" customFormat="1" ht="15" customHeight="1"/>
    <row r="438" s="6" customFormat="1" ht="15" customHeight="1"/>
    <row r="439" s="6" customFormat="1" ht="15" customHeight="1"/>
    <row r="440" s="6" customFormat="1" ht="15" customHeight="1"/>
    <row r="441" s="6" customFormat="1" ht="15" customHeight="1"/>
    <row r="442" s="6" customFormat="1" ht="15" customHeight="1"/>
    <row r="443" s="6" customFormat="1" ht="15" customHeight="1"/>
    <row r="444" s="6" customFormat="1" ht="15" customHeight="1"/>
    <row r="445" s="6" customFormat="1" ht="15" customHeight="1"/>
    <row r="446" s="6" customFormat="1" ht="15" customHeight="1"/>
    <row r="447" s="6" customFormat="1" ht="15" customHeight="1"/>
    <row r="448" s="6" customFormat="1" ht="15" customHeight="1"/>
    <row r="449" s="6" customFormat="1" ht="15" customHeight="1"/>
    <row r="450" s="6" customFormat="1" ht="15" customHeight="1"/>
    <row r="451" s="6" customFormat="1" ht="15" customHeight="1"/>
    <row r="452" s="6" customFormat="1" ht="15" customHeight="1"/>
    <row r="453" s="6" customFormat="1" ht="15" customHeight="1"/>
    <row r="454" s="6" customFormat="1" ht="15" customHeight="1"/>
    <row r="455" s="6" customFormat="1" ht="15" customHeight="1"/>
    <row r="456" s="6" customFormat="1" ht="15" customHeight="1"/>
    <row r="457" s="6" customFormat="1" ht="15" customHeight="1"/>
    <row r="458" s="6" customFormat="1" ht="15" customHeight="1"/>
    <row r="459" s="6" customFormat="1" ht="15" customHeight="1"/>
    <row r="460" s="6" customFormat="1" ht="15" customHeight="1"/>
    <row r="461" s="6" customFormat="1" ht="15" customHeight="1"/>
    <row r="462" s="6" customFormat="1" ht="15" customHeight="1"/>
    <row r="463" s="6" customFormat="1" ht="15" customHeight="1"/>
    <row r="464" s="6" customFormat="1" ht="15" customHeight="1"/>
    <row r="465" s="6" customFormat="1" ht="15" customHeight="1"/>
    <row r="466" s="6" customFormat="1" ht="15" customHeight="1"/>
    <row r="467" s="6" customFormat="1" ht="15" customHeight="1"/>
    <row r="468" s="6" customFormat="1" ht="15" customHeight="1"/>
    <row r="469" s="6" customFormat="1" ht="15" customHeight="1"/>
    <row r="470" s="6" customFormat="1" ht="15" customHeight="1"/>
    <row r="471" s="6" customFormat="1" ht="15" customHeight="1"/>
    <row r="472" s="6" customFormat="1" ht="15" customHeight="1"/>
    <row r="473" s="6" customFormat="1" ht="15" customHeight="1"/>
    <row r="474" s="6" customFormat="1" ht="15" customHeight="1"/>
    <row r="475" s="6" customFormat="1" ht="15" customHeight="1"/>
    <row r="476" s="6" customFormat="1" ht="15" customHeight="1"/>
    <row r="477" s="6" customFormat="1" ht="15" customHeight="1"/>
    <row r="478" s="6" customFormat="1" ht="15" customHeight="1"/>
    <row r="479" s="6" customFormat="1" ht="15" customHeight="1"/>
    <row r="480" s="6" customFormat="1" ht="15" customHeight="1"/>
    <row r="481" s="6" customFormat="1" ht="15" customHeight="1"/>
    <row r="482" s="6" customFormat="1" ht="15" customHeight="1"/>
    <row r="483" s="6" customFormat="1" ht="15" customHeight="1"/>
    <row r="484" s="6" customFormat="1" ht="15" customHeight="1"/>
    <row r="485" s="6" customFormat="1" ht="15" customHeight="1"/>
    <row r="486" s="6" customFormat="1" ht="15" customHeight="1"/>
    <row r="487" s="6" customFormat="1" ht="15" customHeight="1"/>
    <row r="488" s="6" customFormat="1" ht="15" customHeight="1"/>
    <row r="489" s="6" customFormat="1" ht="15" customHeight="1"/>
    <row r="490" s="6" customFormat="1" ht="15" customHeight="1"/>
    <row r="491" s="6" customFormat="1" ht="15" customHeight="1"/>
    <row r="492" s="6" customFormat="1" ht="15" customHeight="1"/>
    <row r="493" s="6" customFormat="1" ht="15" customHeight="1"/>
    <row r="494" s="6" customFormat="1" ht="15" customHeight="1"/>
    <row r="495" s="6" customFormat="1" ht="15" customHeight="1"/>
    <row r="496" s="6" customFormat="1" ht="15" customHeight="1"/>
    <row r="497" s="6" customFormat="1" ht="15" customHeight="1"/>
    <row r="498" s="6" customFormat="1" ht="15" customHeight="1"/>
    <row r="499" s="6" customFormat="1" ht="15" customHeight="1"/>
    <row r="500" s="6" customFormat="1" ht="15" customHeight="1"/>
    <row r="501" s="6" customFormat="1" ht="15" customHeight="1"/>
    <row r="502" s="6" customFormat="1" ht="15" customHeight="1"/>
    <row r="503" s="6" customFormat="1" ht="15" customHeight="1"/>
    <row r="504" s="6" customFormat="1" ht="15" customHeight="1"/>
    <row r="505" s="6" customFormat="1" ht="15" customHeight="1"/>
    <row r="506" s="6" customFormat="1" ht="15" customHeight="1"/>
    <row r="507" s="6" customFormat="1" ht="15" customHeight="1"/>
    <row r="508" s="6" customFormat="1" ht="15" customHeight="1"/>
    <row r="509" s="6" customFormat="1" ht="15" customHeight="1"/>
    <row r="510" s="6" customFormat="1" ht="15" customHeight="1"/>
    <row r="511" s="6" customFormat="1" ht="15" customHeight="1"/>
    <row r="512" s="6" customFormat="1" ht="15" customHeight="1"/>
    <row r="513" s="6" customFormat="1" ht="15" customHeight="1"/>
    <row r="514" s="6" customFormat="1" ht="15" customHeight="1"/>
    <row r="515" s="6" customFormat="1" ht="15" customHeight="1"/>
    <row r="516" s="6" customFormat="1" ht="15" customHeight="1"/>
  </sheetData>
  <mergeCells count="2">
    <mergeCell ref="F9:H9"/>
    <mergeCell ref="I9:K9"/>
  </mergeCells>
  <pageMargins left="0.7" right="0.7" top="0.75" bottom="0.75" header="0.3" footer="0.3"/>
  <pageSetup paperSize="9"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B859B23-ECC3-46AF-8B8E-23B0968B42D1}">
  <dimension ref="A1:F438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45565</v>
      </c>
      <c r="B5" s="42">
        <v>45565.379050925927</v>
      </c>
      <c r="C5" s="31">
        <v>250</v>
      </c>
      <c r="D5" s="34">
        <v>20.75</v>
      </c>
      <c r="E5" s="28">
        <v>5187.5</v>
      </c>
      <c r="F5" s="31" t="s">
        <v>18</v>
      </c>
    </row>
    <row r="6" spans="1:6" ht="15" customHeight="1">
      <c r="A6" s="29">
        <v>45565</v>
      </c>
      <c r="B6" s="42">
        <v>45565.42763888889</v>
      </c>
      <c r="C6" s="31">
        <v>23</v>
      </c>
      <c r="D6" s="34">
        <v>20.8</v>
      </c>
      <c r="E6" s="28">
        <v>478.40000000000003</v>
      </c>
      <c r="F6" s="31" t="s">
        <v>18</v>
      </c>
    </row>
    <row r="7" spans="1:6" ht="15" customHeight="1">
      <c r="A7" s="29">
        <v>45565</v>
      </c>
      <c r="B7" s="42">
        <v>45565.42763888889</v>
      </c>
      <c r="C7" s="31">
        <v>600</v>
      </c>
      <c r="D7" s="34">
        <v>20.8</v>
      </c>
      <c r="E7" s="28">
        <v>12480</v>
      </c>
      <c r="F7" s="31" t="s">
        <v>18</v>
      </c>
    </row>
    <row r="8" spans="1:6" ht="15" customHeight="1">
      <c r="A8" s="29">
        <v>45565</v>
      </c>
      <c r="B8" s="42">
        <v>45565.42763888889</v>
      </c>
      <c r="C8" s="31">
        <v>67</v>
      </c>
      <c r="D8" s="34">
        <v>20.8</v>
      </c>
      <c r="E8" s="28">
        <v>1393.6000000000001</v>
      </c>
      <c r="F8" s="31" t="s">
        <v>18</v>
      </c>
    </row>
    <row r="9" spans="1:6" ht="15" customHeight="1">
      <c r="A9" s="29">
        <v>45565</v>
      </c>
      <c r="B9" s="42">
        <v>45565.42763888889</v>
      </c>
      <c r="C9" s="31">
        <v>110</v>
      </c>
      <c r="D9" s="34">
        <v>20.8</v>
      </c>
      <c r="E9" s="28">
        <v>2288</v>
      </c>
      <c r="F9" s="31" t="s">
        <v>18</v>
      </c>
    </row>
    <row r="10" spans="1:6" ht="15" customHeight="1">
      <c r="A10" s="29">
        <v>45565</v>
      </c>
      <c r="B10" s="42">
        <v>45565.434016203704</v>
      </c>
      <c r="C10" s="31">
        <v>213</v>
      </c>
      <c r="D10" s="34">
        <v>20.75</v>
      </c>
      <c r="E10" s="28">
        <v>4419.75</v>
      </c>
      <c r="F10" s="31" t="s">
        <v>18</v>
      </c>
    </row>
    <row r="11" spans="1:6" ht="15" customHeight="1">
      <c r="A11" s="29">
        <v>45565</v>
      </c>
      <c r="B11" s="42">
        <v>45565.434016203704</v>
      </c>
      <c r="C11" s="31">
        <v>106</v>
      </c>
      <c r="D11" s="34">
        <v>20.75</v>
      </c>
      <c r="E11" s="28">
        <v>2199.5</v>
      </c>
      <c r="F11" s="31" t="s">
        <v>18</v>
      </c>
    </row>
    <row r="12" spans="1:6" ht="15" customHeight="1">
      <c r="A12" s="29">
        <v>45565</v>
      </c>
      <c r="B12" s="42">
        <v>45565.434016203704</v>
      </c>
      <c r="C12" s="31">
        <v>101</v>
      </c>
      <c r="D12" s="34">
        <v>20.75</v>
      </c>
      <c r="E12" s="28">
        <v>2095.75</v>
      </c>
      <c r="F12" s="31" t="s">
        <v>18</v>
      </c>
    </row>
    <row r="13" spans="1:6" ht="15" customHeight="1">
      <c r="A13" s="29">
        <v>45565</v>
      </c>
      <c r="B13" s="42">
        <v>45565.444930555554</v>
      </c>
      <c r="C13" s="31">
        <v>201</v>
      </c>
      <c r="D13" s="34">
        <v>20.75</v>
      </c>
      <c r="E13" s="28">
        <v>4170.75</v>
      </c>
      <c r="F13" s="31" t="s">
        <v>18</v>
      </c>
    </row>
    <row r="14" spans="1:6" ht="15" customHeight="1">
      <c r="A14" s="29">
        <v>45565</v>
      </c>
      <c r="B14" s="42">
        <v>45565.456377314818</v>
      </c>
      <c r="C14" s="31">
        <v>226</v>
      </c>
      <c r="D14" s="34">
        <v>20.8</v>
      </c>
      <c r="E14" s="28">
        <v>4700.8</v>
      </c>
      <c r="F14" s="31" t="s">
        <v>18</v>
      </c>
    </row>
    <row r="15" spans="1:6" ht="15" customHeight="1">
      <c r="A15" s="29">
        <v>45565</v>
      </c>
      <c r="B15" s="42">
        <v>45565.465902777774</v>
      </c>
      <c r="C15" s="31">
        <v>570</v>
      </c>
      <c r="D15" s="34">
        <v>20.8</v>
      </c>
      <c r="E15" s="28">
        <v>11856</v>
      </c>
      <c r="F15" s="31" t="s">
        <v>18</v>
      </c>
    </row>
    <row r="16" spans="1:6" ht="15" customHeight="1">
      <c r="A16" s="29">
        <v>45565</v>
      </c>
      <c r="B16" s="42">
        <v>45565.46607638889</v>
      </c>
      <c r="C16" s="31">
        <v>30</v>
      </c>
      <c r="D16" s="34">
        <v>20.8</v>
      </c>
      <c r="E16" s="28">
        <v>624</v>
      </c>
      <c r="F16" s="31" t="s">
        <v>18</v>
      </c>
    </row>
    <row r="17" spans="1:6" ht="15" customHeight="1">
      <c r="A17" s="29">
        <v>45565</v>
      </c>
      <c r="B17" s="42">
        <v>45565.466180555559</v>
      </c>
      <c r="C17" s="31">
        <v>225</v>
      </c>
      <c r="D17" s="34">
        <v>20.75</v>
      </c>
      <c r="E17" s="28">
        <v>4668.75</v>
      </c>
      <c r="F17" s="31" t="s">
        <v>18</v>
      </c>
    </row>
    <row r="18" spans="1:6" ht="15" customHeight="1">
      <c r="A18" s="29">
        <v>45565</v>
      </c>
      <c r="B18" s="42">
        <v>45565.490694444445</v>
      </c>
      <c r="C18" s="31">
        <v>225</v>
      </c>
      <c r="D18" s="34">
        <v>20.7</v>
      </c>
      <c r="E18" s="28">
        <v>4657.5</v>
      </c>
      <c r="F18" s="31" t="s">
        <v>18</v>
      </c>
    </row>
    <row r="19" spans="1:6" ht="15" customHeight="1">
      <c r="A19" s="29">
        <v>45565</v>
      </c>
      <c r="B19" s="42">
        <v>45565.507013888891</v>
      </c>
      <c r="C19" s="31">
        <v>55</v>
      </c>
      <c r="D19" s="34">
        <v>20.6</v>
      </c>
      <c r="E19" s="28">
        <v>1133</v>
      </c>
      <c r="F19" s="31" t="s">
        <v>18</v>
      </c>
    </row>
    <row r="20" spans="1:6" ht="15" customHeight="1">
      <c r="A20" s="29">
        <v>45565</v>
      </c>
      <c r="B20" s="42">
        <v>45565.507013888891</v>
      </c>
      <c r="C20" s="31">
        <v>150</v>
      </c>
      <c r="D20" s="34">
        <v>20.6</v>
      </c>
      <c r="E20" s="28">
        <v>3090</v>
      </c>
      <c r="F20" s="31" t="s">
        <v>18</v>
      </c>
    </row>
    <row r="21" spans="1:6" ht="15" customHeight="1">
      <c r="A21" s="29">
        <v>45565</v>
      </c>
      <c r="B21" s="42">
        <v>45565.507013888891</v>
      </c>
      <c r="C21" s="31">
        <v>230</v>
      </c>
      <c r="D21" s="34">
        <v>20.65</v>
      </c>
      <c r="E21" s="28">
        <v>4749.5</v>
      </c>
      <c r="F21" s="31" t="s">
        <v>18</v>
      </c>
    </row>
    <row r="22" spans="1:6" ht="15" customHeight="1">
      <c r="A22" s="29">
        <v>45565</v>
      </c>
      <c r="B22" s="42">
        <v>45565.532418981478</v>
      </c>
      <c r="C22" s="31">
        <v>224</v>
      </c>
      <c r="D22" s="34">
        <v>20.55</v>
      </c>
      <c r="E22" s="28">
        <v>4603.2</v>
      </c>
      <c r="F22" s="31" t="s">
        <v>18</v>
      </c>
    </row>
    <row r="23" spans="1:6" ht="15" customHeight="1">
      <c r="A23" s="29">
        <v>45565</v>
      </c>
      <c r="B23" s="42">
        <v>45565.535729166666</v>
      </c>
      <c r="C23" s="31">
        <v>199</v>
      </c>
      <c r="D23" s="34">
        <v>20.5</v>
      </c>
      <c r="E23" s="28">
        <v>4079.5</v>
      </c>
      <c r="F23" s="31" t="s">
        <v>18</v>
      </c>
    </row>
    <row r="24" spans="1:6" ht="15" customHeight="1">
      <c r="A24" s="29">
        <v>45565</v>
      </c>
      <c r="B24" s="42">
        <v>45565.584409722222</v>
      </c>
      <c r="C24" s="31">
        <v>194</v>
      </c>
      <c r="D24" s="34">
        <v>20.45</v>
      </c>
      <c r="E24" s="28">
        <v>3967.2999999999997</v>
      </c>
      <c r="F24" s="31" t="s">
        <v>18</v>
      </c>
    </row>
    <row r="25" spans="1:6" ht="15" customHeight="1">
      <c r="A25" s="29">
        <v>45565</v>
      </c>
      <c r="B25" s="42">
        <v>45565.603333333333</v>
      </c>
      <c r="C25" s="31">
        <v>269</v>
      </c>
      <c r="D25" s="34">
        <v>20.45</v>
      </c>
      <c r="E25" s="28">
        <v>5501.05</v>
      </c>
      <c r="F25" s="31" t="s">
        <v>18</v>
      </c>
    </row>
    <row r="26" spans="1:6" ht="15" customHeight="1">
      <c r="A26" s="29">
        <v>45565</v>
      </c>
      <c r="B26" s="42">
        <v>45565.6408912037</v>
      </c>
      <c r="C26" s="31">
        <v>218</v>
      </c>
      <c r="D26" s="34">
        <v>20.55</v>
      </c>
      <c r="E26" s="28">
        <v>4479.9000000000005</v>
      </c>
      <c r="F26" s="31" t="s">
        <v>18</v>
      </c>
    </row>
    <row r="27" spans="1:6" ht="15" customHeight="1">
      <c r="A27" s="29">
        <v>45565</v>
      </c>
      <c r="B27" s="42">
        <v>45565.647835648146</v>
      </c>
      <c r="C27" s="31">
        <v>212</v>
      </c>
      <c r="D27" s="34">
        <v>20.5</v>
      </c>
      <c r="E27" s="28">
        <v>4346</v>
      </c>
      <c r="F27" s="31" t="s">
        <v>18</v>
      </c>
    </row>
    <row r="28" spans="1:6" ht="15" customHeight="1">
      <c r="A28" s="29">
        <v>45565</v>
      </c>
      <c r="B28" s="42">
        <v>45565.647835648146</v>
      </c>
      <c r="C28" s="31">
        <v>203</v>
      </c>
      <c r="D28" s="34">
        <v>20.5</v>
      </c>
      <c r="E28" s="28">
        <v>4161.5</v>
      </c>
      <c r="F28" s="31" t="s">
        <v>18</v>
      </c>
    </row>
    <row r="29" spans="1:6" ht="15" customHeight="1">
      <c r="A29" s="29">
        <v>45565</v>
      </c>
      <c r="B29" s="42">
        <v>45565.662766203706</v>
      </c>
      <c r="C29" s="31">
        <v>335</v>
      </c>
      <c r="D29" s="34">
        <v>20.45</v>
      </c>
      <c r="E29" s="28">
        <v>6850.75</v>
      </c>
      <c r="F29" s="31" t="s">
        <v>18</v>
      </c>
    </row>
    <row r="30" spans="1:6" ht="15" customHeight="1">
      <c r="A30" s="29">
        <v>45565</v>
      </c>
      <c r="B30" s="42">
        <v>45565.662766203706</v>
      </c>
      <c r="C30" s="31">
        <v>210</v>
      </c>
      <c r="D30" s="34">
        <v>20.5</v>
      </c>
      <c r="E30" s="28">
        <v>4305</v>
      </c>
      <c r="F30" s="31" t="s">
        <v>18</v>
      </c>
    </row>
    <row r="31" spans="1:6" ht="15" customHeight="1">
      <c r="A31" s="29">
        <v>45565</v>
      </c>
      <c r="B31" s="42">
        <v>45565.662766203706</v>
      </c>
      <c r="C31" s="31">
        <v>138</v>
      </c>
      <c r="D31" s="34">
        <v>20.5</v>
      </c>
      <c r="E31" s="28">
        <v>2829</v>
      </c>
      <c r="F31" s="31" t="s">
        <v>18</v>
      </c>
    </row>
    <row r="32" spans="1:6" ht="15" customHeight="1">
      <c r="A32" s="29">
        <v>45565</v>
      </c>
      <c r="B32" s="42">
        <v>45565.662766203706</v>
      </c>
      <c r="C32" s="31">
        <v>65</v>
      </c>
      <c r="D32" s="34">
        <v>20.5</v>
      </c>
      <c r="E32" s="28">
        <v>1332.5</v>
      </c>
      <c r="F32" s="31" t="s">
        <v>18</v>
      </c>
    </row>
    <row r="33" spans="1:6" ht="15" customHeight="1">
      <c r="A33" s="29">
        <v>45565</v>
      </c>
      <c r="B33" s="42">
        <v>45565.665775462963</v>
      </c>
      <c r="C33" s="31">
        <v>96</v>
      </c>
      <c r="D33" s="34">
        <v>20.399999999999999</v>
      </c>
      <c r="E33" s="28">
        <v>1958.3999999999999</v>
      </c>
      <c r="F33" s="31" t="s">
        <v>18</v>
      </c>
    </row>
    <row r="34" spans="1:6" ht="15" customHeight="1">
      <c r="A34" s="29">
        <v>45565</v>
      </c>
      <c r="B34" s="42">
        <v>45565.665775462963</v>
      </c>
      <c r="C34" s="31">
        <v>123</v>
      </c>
      <c r="D34" s="34">
        <v>20.399999999999999</v>
      </c>
      <c r="E34" s="28">
        <v>2509.1999999999998</v>
      </c>
      <c r="F34" s="31" t="s">
        <v>18</v>
      </c>
    </row>
    <row r="35" spans="1:6" ht="15" customHeight="1">
      <c r="A35" s="29">
        <v>45565</v>
      </c>
      <c r="B35" s="42">
        <v>45565.680266203701</v>
      </c>
      <c r="C35" s="31">
        <v>125</v>
      </c>
      <c r="D35" s="34">
        <v>20.5</v>
      </c>
      <c r="E35" s="28">
        <v>2562.5</v>
      </c>
      <c r="F35" s="31" t="s">
        <v>18</v>
      </c>
    </row>
    <row r="36" spans="1:6" ht="15" customHeight="1">
      <c r="A36" s="29">
        <v>45565</v>
      </c>
      <c r="B36" s="42">
        <v>45565.680266203701</v>
      </c>
      <c r="C36" s="31">
        <v>44</v>
      </c>
      <c r="D36" s="34">
        <v>20.5</v>
      </c>
      <c r="E36" s="28">
        <v>902</v>
      </c>
      <c r="F36" s="31" t="s">
        <v>18</v>
      </c>
    </row>
    <row r="37" spans="1:6" ht="15" customHeight="1">
      <c r="A37" s="29">
        <v>45565</v>
      </c>
      <c r="B37" s="42">
        <v>45565.681655092594</v>
      </c>
      <c r="C37" s="31">
        <v>125</v>
      </c>
      <c r="D37" s="34">
        <v>20.5</v>
      </c>
      <c r="E37" s="28">
        <v>2562.5</v>
      </c>
      <c r="F37" s="31" t="s">
        <v>18</v>
      </c>
    </row>
    <row r="38" spans="1:6" ht="15" customHeight="1">
      <c r="A38" s="29">
        <v>45565</v>
      </c>
      <c r="B38" s="42">
        <v>45565.684525462966</v>
      </c>
      <c r="C38" s="31">
        <v>125</v>
      </c>
      <c r="D38" s="34">
        <v>20.5</v>
      </c>
      <c r="E38" s="28">
        <v>2562.5</v>
      </c>
      <c r="F38" s="31" t="s">
        <v>18</v>
      </c>
    </row>
    <row r="39" spans="1:6" ht="15" customHeight="1">
      <c r="A39" s="29">
        <v>45565</v>
      </c>
      <c r="B39" s="42">
        <v>45565.685914351852</v>
      </c>
      <c r="C39" s="31">
        <v>119</v>
      </c>
      <c r="D39" s="34">
        <v>20.5</v>
      </c>
      <c r="E39" s="28">
        <v>2439.5</v>
      </c>
      <c r="F39" s="31" t="s">
        <v>18</v>
      </c>
    </row>
    <row r="40" spans="1:6" ht="15" customHeight="1">
      <c r="A40" s="29">
        <v>45565</v>
      </c>
      <c r="B40" s="42">
        <v>45565.686585648145</v>
      </c>
      <c r="C40" s="31">
        <v>63</v>
      </c>
      <c r="D40" s="34">
        <v>20.5</v>
      </c>
      <c r="E40" s="28">
        <v>1291.5</v>
      </c>
      <c r="F40" s="31" t="s">
        <v>18</v>
      </c>
    </row>
    <row r="41" spans="1:6" ht="15" customHeight="1">
      <c r="A41" s="29">
        <v>45565</v>
      </c>
      <c r="B41" s="42">
        <v>45565.686585648145</v>
      </c>
      <c r="C41" s="31">
        <v>6</v>
      </c>
      <c r="D41" s="34">
        <v>20.5</v>
      </c>
      <c r="E41" s="28">
        <v>123</v>
      </c>
      <c r="F41" s="31" t="s">
        <v>18</v>
      </c>
    </row>
    <row r="42" spans="1:6" ht="15" customHeight="1">
      <c r="A42" s="29"/>
      <c r="B42" s="42"/>
      <c r="C42" s="31"/>
      <c r="D42" s="34"/>
      <c r="E42" s="28"/>
      <c r="F42" s="31"/>
    </row>
    <row r="43" spans="1:6" ht="15" customHeight="1">
      <c r="A43" s="29"/>
      <c r="B43" s="42"/>
      <c r="C43" s="31"/>
      <c r="D43" s="34"/>
      <c r="E43" s="28"/>
      <c r="F43" s="31"/>
    </row>
    <row r="44" spans="1:6" ht="15" customHeight="1">
      <c r="A44" s="29"/>
      <c r="B44" s="42"/>
      <c r="C44" s="31"/>
      <c r="D44" s="34"/>
      <c r="E44" s="28"/>
      <c r="F44" s="31"/>
    </row>
    <row r="45" spans="1:6" ht="15" customHeight="1">
      <c r="A45" s="29"/>
      <c r="B45" s="42"/>
      <c r="C45" s="31"/>
      <c r="D45" s="34"/>
      <c r="E45" s="28"/>
      <c r="F45" s="31"/>
    </row>
    <row r="46" spans="1:6" ht="15" customHeight="1">
      <c r="A46" s="29"/>
      <c r="B46" s="42"/>
      <c r="C46" s="31"/>
      <c r="D46" s="34"/>
      <c r="E46" s="28"/>
      <c r="F46" s="31"/>
    </row>
    <row r="47" spans="1:6" ht="15" customHeight="1">
      <c r="A47" s="29"/>
      <c r="B47" s="42"/>
      <c r="C47" s="31"/>
      <c r="D47" s="34"/>
      <c r="E47" s="28"/>
      <c r="F47" s="31"/>
    </row>
    <row r="48" spans="1:6" ht="15" customHeight="1">
      <c r="A48" s="29"/>
      <c r="B48" s="42"/>
      <c r="C48" s="31"/>
      <c r="D48" s="34"/>
      <c r="E48" s="28"/>
      <c r="F48" s="31"/>
    </row>
    <row r="49" spans="1:6" ht="15" customHeight="1">
      <c r="A49" s="29"/>
      <c r="B49" s="42"/>
      <c r="C49" s="31"/>
      <c r="D49" s="34"/>
      <c r="E49" s="28"/>
      <c r="F49" s="31"/>
    </row>
    <row r="50" spans="1:6" ht="15" customHeight="1">
      <c r="A50" s="29"/>
      <c r="B50" s="42"/>
      <c r="C50" s="31"/>
      <c r="D50" s="34"/>
      <c r="E50" s="28"/>
      <c r="F50" s="31"/>
    </row>
    <row r="51" spans="1:6" ht="15" customHeight="1">
      <c r="A51" s="29"/>
      <c r="B51" s="42"/>
      <c r="C51" s="31"/>
      <c r="D51" s="34"/>
      <c r="E51" s="28"/>
      <c r="F51" s="31"/>
    </row>
    <row r="52" spans="1:6" ht="15" customHeight="1">
      <c r="A52" s="29"/>
      <c r="B52" s="42"/>
      <c r="C52" s="31"/>
      <c r="D52" s="34"/>
      <c r="E52" s="28"/>
      <c r="F52" s="31"/>
    </row>
    <row r="53" spans="1:6" ht="15" customHeight="1">
      <c r="A53" s="29"/>
      <c r="B53" s="42"/>
      <c r="C53" s="31"/>
      <c r="D53" s="34"/>
      <c r="E53" s="28"/>
      <c r="F53" s="31"/>
    </row>
    <row r="54" spans="1:6" ht="15" customHeight="1">
      <c r="A54" s="29"/>
      <c r="B54" s="42"/>
      <c r="C54" s="31"/>
      <c r="D54" s="34"/>
      <c r="E54" s="28"/>
      <c r="F54" s="31"/>
    </row>
    <row r="55" spans="1:6" ht="15" customHeight="1">
      <c r="A55" s="29"/>
      <c r="B55" s="42"/>
      <c r="C55" s="31"/>
      <c r="D55" s="34"/>
      <c r="E55" s="28"/>
      <c r="F55" s="31"/>
    </row>
    <row r="56" spans="1:6" ht="15" customHeight="1">
      <c r="A56" s="29"/>
      <c r="B56" s="42"/>
      <c r="C56" s="31"/>
      <c r="D56" s="34"/>
      <c r="E56" s="28"/>
      <c r="F56" s="31"/>
    </row>
    <row r="57" spans="1:6" ht="15" customHeight="1">
      <c r="A57" s="29"/>
      <c r="B57" s="42"/>
      <c r="C57" s="31"/>
      <c r="D57" s="34"/>
      <c r="E57" s="28"/>
      <c r="F57" s="31"/>
    </row>
    <row r="58" spans="1:6" ht="15" customHeight="1">
      <c r="A58" s="29"/>
      <c r="B58" s="42"/>
      <c r="C58" s="31"/>
      <c r="D58" s="34"/>
      <c r="E58" s="28"/>
      <c r="F58" s="31"/>
    </row>
    <row r="59" spans="1:6" ht="15" customHeight="1">
      <c r="A59" s="29"/>
      <c r="B59" s="42"/>
      <c r="C59" s="31"/>
      <c r="D59" s="34"/>
      <c r="E59" s="28"/>
      <c r="F59" s="31"/>
    </row>
    <row r="60" spans="1:6" ht="15" customHeight="1">
      <c r="A60" s="29"/>
      <c r="B60" s="42"/>
      <c r="C60" s="31"/>
      <c r="D60" s="34"/>
      <c r="E60" s="28"/>
      <c r="F60" s="31"/>
    </row>
    <row r="61" spans="1:6" ht="15" customHeight="1">
      <c r="A61" s="29"/>
      <c r="B61" s="42"/>
      <c r="C61" s="31"/>
      <c r="D61" s="34"/>
      <c r="E61" s="28"/>
      <c r="F61" s="31"/>
    </row>
    <row r="62" spans="1:6" ht="15" customHeight="1">
      <c r="A62" s="29"/>
      <c r="B62" s="42"/>
      <c r="C62" s="31"/>
      <c r="D62" s="34"/>
      <c r="E62" s="28"/>
      <c r="F62" s="31"/>
    </row>
    <row r="63" spans="1:6" ht="15" customHeight="1">
      <c r="A63" s="29"/>
      <c r="B63" s="42"/>
      <c r="C63" s="31"/>
      <c r="D63" s="34"/>
      <c r="E63" s="28"/>
      <c r="F63" s="31"/>
    </row>
    <row r="64" spans="1:6" ht="15" customHeight="1">
      <c r="A64" s="29"/>
      <c r="B64" s="42"/>
      <c r="C64" s="31"/>
      <c r="D64" s="34"/>
      <c r="E64" s="28"/>
      <c r="F64" s="31"/>
    </row>
    <row r="65" spans="1:6" ht="15" customHeight="1">
      <c r="A65" s="29"/>
      <c r="B65" s="42"/>
      <c r="C65" s="31"/>
      <c r="D65" s="34"/>
      <c r="E65" s="28"/>
      <c r="F65" s="31"/>
    </row>
    <row r="66" spans="1:6" ht="15" customHeight="1">
      <c r="A66" s="29"/>
      <c r="B66" s="42"/>
      <c r="C66" s="31"/>
      <c r="D66" s="34"/>
      <c r="E66" s="28"/>
      <c r="F66" s="31"/>
    </row>
    <row r="67" spans="1:6" ht="15" customHeight="1">
      <c r="A67" s="29"/>
      <c r="B67" s="42"/>
      <c r="C67" s="31"/>
      <c r="D67" s="34"/>
      <c r="E67" s="28"/>
      <c r="F67" s="31"/>
    </row>
    <row r="68" spans="1:6" ht="15" customHeight="1">
      <c r="A68" s="29"/>
      <c r="B68" s="42"/>
      <c r="C68" s="31"/>
      <c r="D68" s="34"/>
      <c r="E68" s="28"/>
      <c r="F68" s="31"/>
    </row>
    <row r="69" spans="1:6" ht="15" customHeight="1">
      <c r="A69" s="29"/>
      <c r="B69" s="42"/>
      <c r="C69" s="31"/>
      <c r="D69" s="34"/>
      <c r="E69" s="28"/>
      <c r="F69" s="31"/>
    </row>
    <row r="70" spans="1:6" ht="15" customHeight="1">
      <c r="A70" s="29"/>
      <c r="B70" s="42"/>
      <c r="C70" s="31"/>
      <c r="D70" s="34"/>
      <c r="E70" s="28"/>
      <c r="F70" s="31"/>
    </row>
    <row r="71" spans="1:6" ht="15" customHeight="1">
      <c r="A71" s="29"/>
      <c r="B71" s="42"/>
      <c r="C71" s="31"/>
      <c r="D71" s="34"/>
      <c r="E71" s="28"/>
      <c r="F71" s="31"/>
    </row>
    <row r="72" spans="1:6" ht="15" customHeight="1">
      <c r="A72" s="29"/>
      <c r="B72" s="42"/>
      <c r="C72" s="31"/>
      <c r="D72" s="34"/>
      <c r="E72" s="28"/>
      <c r="F72" s="31"/>
    </row>
    <row r="73" spans="1:6" ht="15" customHeight="1">
      <c r="A73" s="29"/>
      <c r="B73" s="42"/>
      <c r="C73" s="31"/>
      <c r="D73" s="34"/>
      <c r="E73" s="28"/>
      <c r="F73" s="31"/>
    </row>
    <row r="74" spans="1:6" ht="15" customHeight="1">
      <c r="A74" s="29"/>
      <c r="B74" s="42"/>
      <c r="C74" s="31"/>
      <c r="D74" s="34"/>
      <c r="E74" s="28"/>
      <c r="F74" s="31"/>
    </row>
    <row r="75" spans="1:6" ht="15" customHeight="1">
      <c r="A75" s="29"/>
      <c r="B75" s="42"/>
      <c r="C75" s="31"/>
      <c r="D75" s="34"/>
      <c r="E75" s="28"/>
      <c r="F75" s="31"/>
    </row>
    <row r="76" spans="1:6" ht="15" customHeight="1">
      <c r="A76" s="29"/>
      <c r="B76" s="42"/>
      <c r="C76" s="31"/>
      <c r="D76" s="34"/>
      <c r="E76" s="28"/>
      <c r="F76" s="31"/>
    </row>
    <row r="77" spans="1:6" ht="15" customHeight="1">
      <c r="A77" s="29"/>
      <c r="B77" s="42"/>
      <c r="C77" s="31"/>
      <c r="D77" s="34"/>
      <c r="E77" s="28"/>
      <c r="F77" s="31"/>
    </row>
    <row r="78" spans="1:6" ht="15" customHeight="1">
      <c r="A78" s="29"/>
      <c r="B78" s="42"/>
      <c r="C78" s="31"/>
      <c r="D78" s="34"/>
      <c r="E78" s="28"/>
      <c r="F78" s="31"/>
    </row>
    <row r="79" spans="1:6" ht="15" customHeight="1">
      <c r="A79" s="29"/>
      <c r="B79" s="42"/>
      <c r="C79" s="31"/>
      <c r="D79" s="34"/>
      <c r="E79" s="28"/>
      <c r="F79" s="31"/>
    </row>
    <row r="80" spans="1:6" ht="15" customHeight="1">
      <c r="A80" s="29"/>
      <c r="B80" s="42"/>
      <c r="C80" s="31"/>
      <c r="D80" s="34"/>
      <c r="E80" s="28"/>
      <c r="F80" s="31"/>
    </row>
    <row r="81" spans="1:6" ht="15" customHeight="1">
      <c r="A81" s="29"/>
      <c r="B81" s="42"/>
      <c r="C81" s="31"/>
      <c r="D81" s="34"/>
      <c r="E81" s="28"/>
      <c r="F81" s="31"/>
    </row>
    <row r="82" spans="1:6" ht="15" customHeight="1">
      <c r="A82" s="29"/>
      <c r="B82" s="42"/>
      <c r="C82" s="31"/>
      <c r="D82" s="34"/>
      <c r="E82" s="28"/>
      <c r="F82" s="31"/>
    </row>
    <row r="83" spans="1:6" ht="15" customHeight="1">
      <c r="A83" s="29"/>
      <c r="B83" s="42"/>
      <c r="C83" s="31"/>
      <c r="D83" s="34"/>
      <c r="E83" s="28"/>
      <c r="F83" s="31"/>
    </row>
    <row r="84" spans="1:6" ht="15" customHeight="1">
      <c r="A84" s="29"/>
      <c r="B84" s="42"/>
      <c r="C84" s="31"/>
      <c r="D84" s="34"/>
      <c r="E84" s="28"/>
      <c r="F84" s="31"/>
    </row>
    <row r="85" spans="1:6" ht="15" customHeight="1">
      <c r="A85" s="29"/>
      <c r="B85" s="42"/>
      <c r="C85" s="31"/>
      <c r="D85" s="34"/>
      <c r="E85" s="28"/>
      <c r="F85" s="31"/>
    </row>
    <row r="86" spans="1:6" ht="15" customHeight="1">
      <c r="A86" s="29"/>
      <c r="B86" s="42"/>
      <c r="C86" s="31"/>
      <c r="D86" s="34"/>
      <c r="E86" s="28"/>
      <c r="F86" s="31"/>
    </row>
    <row r="87" spans="1:6" ht="15" customHeight="1">
      <c r="A87" s="29"/>
      <c r="B87" s="42"/>
      <c r="C87" s="31"/>
      <c r="D87" s="34"/>
      <c r="E87" s="28"/>
      <c r="F87" s="31"/>
    </row>
    <row r="88" spans="1:6" ht="15" customHeight="1">
      <c r="A88" s="29"/>
      <c r="B88" s="42"/>
      <c r="C88" s="31"/>
      <c r="D88" s="34"/>
      <c r="E88" s="28"/>
      <c r="F88" s="31"/>
    </row>
    <row r="89" spans="1:6" ht="15" customHeight="1">
      <c r="A89" s="29"/>
      <c r="B89" s="42"/>
      <c r="C89" s="31"/>
      <c r="D89" s="34"/>
      <c r="E89" s="28"/>
      <c r="F89" s="31"/>
    </row>
    <row r="90" spans="1:6" ht="15" customHeight="1">
      <c r="A90" s="29"/>
      <c r="B90" s="42"/>
      <c r="C90" s="31"/>
      <c r="D90" s="34"/>
      <c r="E90" s="28"/>
      <c r="F90" s="31"/>
    </row>
    <row r="91" spans="1:6" ht="15" customHeight="1">
      <c r="A91" s="29"/>
      <c r="B91" s="42"/>
      <c r="C91" s="31"/>
      <c r="D91" s="34"/>
      <c r="E91" s="28"/>
      <c r="F91" s="31"/>
    </row>
    <row r="92" spans="1:6" ht="15" customHeight="1">
      <c r="A92" s="29"/>
      <c r="B92" s="42"/>
      <c r="C92" s="31"/>
      <c r="D92" s="34"/>
      <c r="E92" s="28"/>
      <c r="F92" s="31"/>
    </row>
    <row r="93" spans="1:6" ht="15" customHeight="1">
      <c r="A93" s="29"/>
      <c r="B93" s="42"/>
      <c r="C93" s="31"/>
      <c r="D93" s="34"/>
      <c r="E93" s="28"/>
      <c r="F93" s="31"/>
    </row>
    <row r="94" spans="1:6" ht="15" customHeight="1">
      <c r="A94" s="29"/>
      <c r="B94" s="42"/>
      <c r="C94" s="31"/>
      <c r="D94" s="34"/>
      <c r="E94" s="28"/>
      <c r="F94" s="31"/>
    </row>
    <row r="95" spans="1:6" ht="15" customHeight="1">
      <c r="A95" s="29"/>
      <c r="B95" s="42"/>
      <c r="C95" s="31"/>
      <c r="D95" s="34"/>
      <c r="E95" s="28"/>
      <c r="F95" s="31"/>
    </row>
    <row r="96" spans="1:6" ht="15" customHeight="1">
      <c r="A96" s="29"/>
      <c r="B96" s="42"/>
      <c r="C96" s="31"/>
      <c r="D96" s="34"/>
      <c r="E96" s="28"/>
      <c r="F96" s="31"/>
    </row>
    <row r="97" spans="1:6" ht="15" customHeight="1">
      <c r="A97" s="29"/>
      <c r="B97" s="42"/>
      <c r="C97" s="31"/>
      <c r="D97" s="34"/>
      <c r="E97" s="28"/>
      <c r="F97" s="31"/>
    </row>
    <row r="98" spans="1:6" ht="15" customHeight="1">
      <c r="A98" s="29"/>
      <c r="B98" s="42"/>
      <c r="C98" s="31"/>
      <c r="D98" s="34"/>
      <c r="E98" s="28"/>
      <c r="F98" s="31"/>
    </row>
    <row r="99" spans="1:6" ht="15" customHeight="1">
      <c r="A99" s="29"/>
      <c r="B99" s="42"/>
      <c r="C99" s="31"/>
      <c r="D99" s="34"/>
      <c r="E99" s="28"/>
      <c r="F99" s="31"/>
    </row>
    <row r="100" spans="1:6" ht="15" customHeight="1">
      <c r="A100" s="29"/>
      <c r="B100" s="42"/>
      <c r="C100" s="31"/>
      <c r="D100" s="34"/>
      <c r="E100" s="28"/>
      <c r="F100" s="31"/>
    </row>
    <row r="101" spans="1:6" ht="15" customHeight="1">
      <c r="A101" s="29"/>
      <c r="B101" s="42"/>
      <c r="C101" s="31"/>
      <c r="D101" s="34"/>
      <c r="E101" s="28"/>
      <c r="F101" s="31"/>
    </row>
    <row r="102" spans="1:6" ht="15" customHeight="1">
      <c r="A102" s="29"/>
      <c r="B102" s="42"/>
      <c r="C102" s="31"/>
      <c r="D102" s="34"/>
      <c r="E102" s="28"/>
      <c r="F102" s="31"/>
    </row>
    <row r="103" spans="1:6" ht="15" customHeight="1">
      <c r="A103" s="29"/>
      <c r="B103" s="42"/>
      <c r="C103" s="31"/>
      <c r="D103" s="34"/>
      <c r="E103" s="28"/>
      <c r="F103" s="31"/>
    </row>
    <row r="104" spans="1:6" ht="15" customHeight="1">
      <c r="A104" s="29"/>
      <c r="B104" s="42"/>
      <c r="C104" s="31"/>
      <c r="D104" s="34"/>
      <c r="E104" s="28"/>
      <c r="F104" s="31"/>
    </row>
    <row r="105" spans="1:6" ht="15" customHeight="1">
      <c r="A105" s="29"/>
      <c r="B105" s="42"/>
      <c r="C105" s="31"/>
      <c r="D105" s="34"/>
      <c r="E105" s="28"/>
      <c r="F105" s="31"/>
    </row>
    <row r="106" spans="1:6" ht="15" customHeight="1">
      <c r="A106" s="29"/>
      <c r="B106" s="42"/>
      <c r="C106" s="31"/>
      <c r="D106" s="34"/>
      <c r="E106" s="28"/>
      <c r="F106" s="31"/>
    </row>
    <row r="107" spans="1:6" ht="15" customHeight="1">
      <c r="A107" s="29"/>
      <c r="B107" s="42"/>
      <c r="C107" s="31"/>
      <c r="D107" s="34"/>
      <c r="E107" s="28"/>
      <c r="F107" s="31"/>
    </row>
    <row r="108" spans="1:6" ht="15" customHeight="1">
      <c r="A108" s="29"/>
      <c r="B108" s="42"/>
      <c r="C108" s="31"/>
      <c r="D108" s="34"/>
      <c r="E108" s="28"/>
      <c r="F108" s="31"/>
    </row>
    <row r="109" spans="1:6" ht="15" customHeight="1">
      <c r="A109" s="29"/>
      <c r="B109" s="42"/>
      <c r="C109" s="31"/>
      <c r="D109" s="34"/>
      <c r="E109" s="28"/>
      <c r="F109" s="31"/>
    </row>
    <row r="110" spans="1:6" ht="15" customHeight="1">
      <c r="A110" s="29"/>
      <c r="B110" s="42"/>
      <c r="C110" s="31"/>
      <c r="D110" s="34"/>
      <c r="E110" s="28"/>
      <c r="F110" s="31"/>
    </row>
    <row r="111" spans="1:6" ht="15" customHeight="1">
      <c r="A111" s="29"/>
      <c r="B111" s="42"/>
      <c r="C111" s="31"/>
      <c r="D111" s="34"/>
      <c r="E111" s="28"/>
      <c r="F111" s="31"/>
    </row>
    <row r="112" spans="1:6" ht="15" customHeight="1">
      <c r="A112" s="29"/>
      <c r="B112" s="42"/>
      <c r="C112" s="31"/>
      <c r="D112" s="34"/>
      <c r="E112" s="28"/>
      <c r="F112" s="31"/>
    </row>
    <row r="113" spans="1:6" ht="15" customHeight="1">
      <c r="A113" s="29"/>
      <c r="B113" s="42"/>
      <c r="C113" s="31"/>
      <c r="D113" s="34"/>
      <c r="E113" s="28"/>
      <c r="F113" s="31"/>
    </row>
    <row r="114" spans="1:6" ht="15" customHeight="1">
      <c r="A114" s="29"/>
      <c r="B114" s="42"/>
      <c r="C114" s="31"/>
      <c r="D114" s="34"/>
      <c r="E114" s="28"/>
      <c r="F114" s="31"/>
    </row>
    <row r="115" spans="1:6" ht="15" customHeight="1">
      <c r="A115" s="29"/>
      <c r="B115" s="42"/>
      <c r="C115" s="31"/>
      <c r="D115" s="34"/>
      <c r="E115" s="28"/>
      <c r="F115" s="31"/>
    </row>
    <row r="116" spans="1:6" ht="15" customHeight="1">
      <c r="A116" s="29"/>
      <c r="B116" s="42"/>
      <c r="C116" s="31"/>
      <c r="D116" s="34"/>
      <c r="E116" s="28"/>
      <c r="F116" s="31"/>
    </row>
    <row r="117" spans="1:6" ht="15" customHeight="1">
      <c r="A117" s="29"/>
      <c r="B117" s="42"/>
      <c r="C117" s="31"/>
      <c r="D117" s="34"/>
      <c r="E117" s="28"/>
      <c r="F117" s="31"/>
    </row>
    <row r="118" spans="1:6" ht="15" customHeight="1">
      <c r="A118" s="29"/>
      <c r="B118" s="42"/>
      <c r="C118" s="31"/>
      <c r="D118" s="34"/>
      <c r="E118" s="28"/>
      <c r="F118" s="31"/>
    </row>
    <row r="119" spans="1:6" ht="15" customHeight="1">
      <c r="A119" s="29"/>
      <c r="B119" s="42"/>
      <c r="C119" s="31"/>
      <c r="D119" s="34"/>
      <c r="E119" s="28"/>
      <c r="F119" s="31"/>
    </row>
    <row r="120" spans="1:6" ht="15" customHeight="1">
      <c r="A120" s="29"/>
      <c r="B120" s="42"/>
      <c r="C120" s="31"/>
      <c r="D120" s="34"/>
      <c r="E120" s="28"/>
      <c r="F120" s="31"/>
    </row>
    <row r="121" spans="1:6" ht="15" customHeight="1">
      <c r="A121" s="29"/>
      <c r="B121" s="42"/>
      <c r="C121" s="31"/>
      <c r="D121" s="34"/>
      <c r="E121" s="28"/>
      <c r="F121" s="31"/>
    </row>
    <row r="122" spans="1:6" ht="15" customHeight="1">
      <c r="A122" s="29"/>
      <c r="B122" s="42"/>
      <c r="C122" s="31"/>
      <c r="D122" s="34"/>
      <c r="E122" s="28"/>
      <c r="F122" s="31"/>
    </row>
    <row r="123" spans="1:6" ht="15" customHeight="1">
      <c r="A123" s="29"/>
      <c r="B123" s="42"/>
      <c r="C123" s="31"/>
      <c r="D123" s="34"/>
      <c r="E123" s="28"/>
      <c r="F123" s="31"/>
    </row>
    <row r="124" spans="1:6" ht="15" customHeight="1">
      <c r="A124" s="29"/>
      <c r="B124" s="42"/>
      <c r="C124" s="31"/>
      <c r="D124" s="34"/>
      <c r="E124" s="28"/>
      <c r="F124" s="31"/>
    </row>
    <row r="125" spans="1:6" ht="15" customHeight="1">
      <c r="A125" s="29"/>
      <c r="B125" s="42"/>
      <c r="C125" s="31"/>
      <c r="D125" s="34"/>
      <c r="E125" s="28"/>
      <c r="F125" s="31"/>
    </row>
    <row r="126" spans="1:6" ht="15" customHeight="1">
      <c r="A126" s="29"/>
      <c r="B126" s="42"/>
      <c r="C126" s="31"/>
      <c r="D126" s="34"/>
      <c r="E126" s="28"/>
      <c r="F126" s="31"/>
    </row>
    <row r="127" spans="1:6" ht="15" customHeight="1">
      <c r="A127" s="29"/>
      <c r="B127" s="42"/>
      <c r="C127" s="31"/>
      <c r="D127" s="34"/>
      <c r="E127" s="28"/>
      <c r="F127" s="31"/>
    </row>
    <row r="128" spans="1:6" ht="15" customHeight="1">
      <c r="A128" s="29"/>
      <c r="B128" s="42"/>
      <c r="C128" s="31"/>
      <c r="D128" s="34"/>
      <c r="E128" s="28"/>
      <c r="F128" s="31"/>
    </row>
    <row r="129" spans="1:6" ht="15" customHeight="1">
      <c r="A129" s="29"/>
      <c r="B129" s="42"/>
      <c r="C129" s="31"/>
      <c r="D129" s="34"/>
      <c r="E129" s="28"/>
      <c r="F129" s="31"/>
    </row>
    <row r="130" spans="1:6" ht="15" customHeight="1">
      <c r="A130" s="29"/>
      <c r="B130" s="42"/>
      <c r="C130" s="31"/>
      <c r="D130" s="34"/>
      <c r="E130" s="28"/>
      <c r="F130" s="31"/>
    </row>
    <row r="131" spans="1:6" ht="15" customHeight="1">
      <c r="A131" s="29"/>
      <c r="B131" s="42"/>
      <c r="C131" s="31"/>
      <c r="D131" s="34"/>
      <c r="E131" s="28"/>
      <c r="F131" s="31"/>
    </row>
    <row r="132" spans="1:6" ht="15" customHeight="1">
      <c r="A132" s="29"/>
      <c r="B132" s="42"/>
      <c r="C132" s="31"/>
      <c r="D132" s="34"/>
      <c r="E132" s="28"/>
      <c r="F132" s="31"/>
    </row>
    <row r="133" spans="1:6" ht="15" customHeight="1">
      <c r="A133" s="29"/>
      <c r="B133" s="42"/>
      <c r="C133" s="31"/>
      <c r="D133" s="34"/>
      <c r="E133" s="28"/>
      <c r="F133" s="31"/>
    </row>
    <row r="134" spans="1:6" ht="15" customHeight="1">
      <c r="A134" s="29"/>
      <c r="B134" s="42"/>
      <c r="C134" s="31"/>
      <c r="D134" s="34"/>
      <c r="E134" s="28"/>
      <c r="F134" s="31"/>
    </row>
    <row r="135" spans="1:6" ht="15" customHeight="1">
      <c r="A135" s="29"/>
      <c r="B135" s="42"/>
      <c r="C135" s="31"/>
      <c r="D135" s="34"/>
      <c r="E135" s="28"/>
      <c r="F135" s="31"/>
    </row>
    <row r="136" spans="1:6" ht="15" customHeight="1">
      <c r="A136" s="29"/>
      <c r="B136" s="42"/>
      <c r="C136" s="31"/>
      <c r="D136" s="34"/>
      <c r="E136" s="28"/>
      <c r="F136" s="31"/>
    </row>
    <row r="137" spans="1:6" ht="15" customHeight="1">
      <c r="A137" s="29"/>
      <c r="B137" s="42"/>
      <c r="C137" s="31"/>
      <c r="D137" s="34"/>
      <c r="E137" s="28"/>
      <c r="F137" s="31"/>
    </row>
    <row r="138" spans="1:6" ht="15" customHeight="1">
      <c r="A138" s="29"/>
      <c r="B138" s="42"/>
      <c r="C138" s="31"/>
      <c r="D138" s="34"/>
      <c r="E138" s="28"/>
      <c r="F138" s="31"/>
    </row>
    <row r="139" spans="1:6" ht="15" customHeight="1">
      <c r="A139" s="29"/>
      <c r="B139" s="42"/>
      <c r="C139" s="31"/>
      <c r="D139" s="34"/>
      <c r="E139" s="28"/>
      <c r="F139" s="31"/>
    </row>
    <row r="140" spans="1:6" ht="15" customHeight="1">
      <c r="A140" s="29"/>
      <c r="B140" s="42"/>
      <c r="C140" s="31"/>
      <c r="D140" s="34"/>
      <c r="E140" s="28"/>
      <c r="F140" s="31"/>
    </row>
    <row r="141" spans="1:6" ht="15" customHeight="1">
      <c r="A141" s="29"/>
      <c r="B141" s="42"/>
      <c r="C141" s="31"/>
      <c r="D141" s="34"/>
      <c r="E141" s="28"/>
      <c r="F141" s="31"/>
    </row>
    <row r="142" spans="1:6" ht="15" customHeight="1">
      <c r="A142" s="29"/>
      <c r="B142" s="42"/>
      <c r="C142" s="31"/>
      <c r="D142" s="34"/>
      <c r="E142" s="28"/>
      <c r="F142" s="31"/>
    </row>
    <row r="143" spans="1:6" ht="15" customHeight="1">
      <c r="A143" s="29"/>
      <c r="B143" s="42"/>
      <c r="C143" s="31"/>
      <c r="D143" s="34"/>
      <c r="E143" s="28"/>
      <c r="F143" s="31"/>
    </row>
    <row r="144" spans="1:6" ht="15" customHeight="1">
      <c r="A144" s="29"/>
      <c r="B144" s="42"/>
      <c r="C144" s="31"/>
      <c r="D144" s="34"/>
      <c r="E144" s="28"/>
      <c r="F144" s="31"/>
    </row>
    <row r="145" spans="1:6" ht="15" customHeight="1">
      <c r="A145" s="29"/>
      <c r="B145" s="42"/>
      <c r="C145" s="31"/>
      <c r="D145" s="34"/>
      <c r="E145" s="28"/>
      <c r="F145" s="31"/>
    </row>
    <row r="146" spans="1:6" ht="15" customHeight="1">
      <c r="A146" s="29"/>
      <c r="B146" s="42"/>
      <c r="C146" s="31"/>
      <c r="D146" s="34"/>
      <c r="E146" s="28"/>
      <c r="F146" s="31"/>
    </row>
    <row r="147" spans="1:6" ht="15" customHeight="1">
      <c r="A147" s="29"/>
      <c r="B147" s="42"/>
      <c r="C147" s="31"/>
      <c r="D147" s="34"/>
      <c r="E147" s="28"/>
      <c r="F147" s="31"/>
    </row>
    <row r="148" spans="1:6" ht="15" customHeight="1">
      <c r="A148" s="29"/>
      <c r="B148" s="42"/>
      <c r="C148" s="31"/>
      <c r="D148" s="34"/>
      <c r="E148" s="28"/>
      <c r="F148" s="31"/>
    </row>
    <row r="149" spans="1:6" ht="15" customHeight="1">
      <c r="A149" s="29"/>
      <c r="B149" s="42"/>
      <c r="C149" s="31"/>
      <c r="D149" s="34"/>
      <c r="E149" s="28"/>
      <c r="F149" s="31"/>
    </row>
    <row r="150" spans="1:6" ht="15" customHeight="1">
      <c r="A150" s="29"/>
      <c r="B150" s="42"/>
      <c r="C150" s="31"/>
      <c r="D150" s="34"/>
      <c r="E150" s="28"/>
      <c r="F150" s="31"/>
    </row>
    <row r="151" spans="1:6" ht="15" customHeight="1">
      <c r="A151" s="29"/>
      <c r="B151" s="42"/>
      <c r="C151" s="31"/>
      <c r="D151" s="34"/>
      <c r="E151" s="28"/>
      <c r="F151" s="31"/>
    </row>
    <row r="152" spans="1:6" ht="15" customHeight="1">
      <c r="A152" s="29"/>
      <c r="B152" s="42"/>
      <c r="C152" s="31"/>
      <c r="D152" s="34"/>
      <c r="E152" s="28"/>
      <c r="F152" s="31"/>
    </row>
    <row r="153" spans="1:6" ht="15" customHeight="1">
      <c r="A153" s="29"/>
      <c r="B153" s="42"/>
      <c r="C153" s="31"/>
      <c r="D153" s="34"/>
      <c r="E153" s="28"/>
      <c r="F153" s="31"/>
    </row>
    <row r="154" spans="1:6" ht="15" customHeight="1">
      <c r="A154" s="29"/>
      <c r="B154" s="42"/>
      <c r="C154" s="31"/>
      <c r="D154" s="34"/>
      <c r="E154" s="28"/>
      <c r="F154" s="31"/>
    </row>
    <row r="155" spans="1:6" ht="15" customHeight="1">
      <c r="A155" s="29"/>
      <c r="B155" s="42"/>
      <c r="C155" s="31"/>
      <c r="D155" s="34"/>
      <c r="E155" s="28"/>
      <c r="F155" s="31"/>
    </row>
    <row r="156" spans="1:6" ht="15" customHeight="1">
      <c r="A156" s="29"/>
      <c r="B156" s="42"/>
      <c r="C156" s="31"/>
      <c r="D156" s="34"/>
      <c r="E156" s="28"/>
      <c r="F156" s="31"/>
    </row>
    <row r="157" spans="1:6" ht="15" customHeight="1">
      <c r="A157" s="29"/>
      <c r="B157" s="42"/>
      <c r="C157" s="31"/>
      <c r="D157" s="34"/>
      <c r="E157" s="28"/>
      <c r="F157" s="31"/>
    </row>
    <row r="158" spans="1:6" ht="15" customHeight="1">
      <c r="A158" s="29"/>
      <c r="B158" s="42"/>
      <c r="C158" s="31"/>
      <c r="D158" s="34"/>
      <c r="E158" s="28"/>
      <c r="F158" s="31"/>
    </row>
    <row r="159" spans="1:6" ht="15" customHeight="1">
      <c r="A159" s="29"/>
      <c r="B159" s="42"/>
      <c r="C159" s="31"/>
      <c r="D159" s="34"/>
      <c r="E159" s="28"/>
      <c r="F159" s="31"/>
    </row>
    <row r="160" spans="1:6" ht="15" customHeight="1">
      <c r="A160" s="29"/>
      <c r="B160" s="42"/>
      <c r="C160" s="31"/>
      <c r="D160" s="34"/>
      <c r="E160" s="28"/>
      <c r="F160" s="31"/>
    </row>
    <row r="161" spans="1:6" ht="15" customHeight="1">
      <c r="A161" s="29"/>
      <c r="B161" s="42"/>
      <c r="C161" s="31"/>
      <c r="D161" s="34"/>
      <c r="E161" s="28"/>
      <c r="F161" s="31"/>
    </row>
    <row r="162" spans="1:6" ht="15" customHeight="1">
      <c r="A162" s="29"/>
      <c r="B162" s="42"/>
      <c r="C162" s="31"/>
      <c r="D162" s="34"/>
      <c r="E162" s="28"/>
      <c r="F162" s="31"/>
    </row>
    <row r="163" spans="1:6" ht="15" customHeight="1">
      <c r="A163" s="29"/>
      <c r="B163" s="42"/>
      <c r="C163" s="31"/>
      <c r="D163" s="34"/>
      <c r="E163" s="28"/>
      <c r="F163" s="31"/>
    </row>
    <row r="164" spans="1:6" ht="15" customHeight="1">
      <c r="A164" s="29"/>
      <c r="B164" s="42"/>
      <c r="C164" s="31"/>
      <c r="D164" s="34"/>
      <c r="E164" s="28"/>
      <c r="F164" s="31"/>
    </row>
    <row r="165" spans="1:6" ht="15" customHeight="1">
      <c r="A165" s="29"/>
      <c r="B165" s="42"/>
      <c r="C165" s="31"/>
      <c r="D165" s="34"/>
      <c r="E165" s="28"/>
      <c r="F165" s="31"/>
    </row>
    <row r="166" spans="1:6" ht="15" customHeight="1">
      <c r="A166" s="29"/>
      <c r="B166" s="42"/>
      <c r="C166" s="31"/>
      <c r="D166" s="34"/>
      <c r="E166" s="28"/>
      <c r="F166" s="31"/>
    </row>
    <row r="167" spans="1:6" ht="15" customHeight="1">
      <c r="A167" s="29"/>
      <c r="B167" s="42"/>
      <c r="C167" s="31"/>
      <c r="D167" s="34"/>
      <c r="E167" s="28"/>
      <c r="F167" s="31"/>
    </row>
    <row r="168" spans="1:6" ht="15" customHeight="1">
      <c r="A168" s="29"/>
      <c r="B168" s="42"/>
      <c r="C168" s="31"/>
      <c r="D168" s="34"/>
      <c r="E168" s="28"/>
      <c r="F168" s="31"/>
    </row>
    <row r="169" spans="1:6" ht="15" customHeight="1">
      <c r="A169" s="29"/>
      <c r="B169" s="42"/>
      <c r="C169" s="31"/>
      <c r="D169" s="34"/>
      <c r="E169" s="28"/>
      <c r="F169" s="31"/>
    </row>
    <row r="170" spans="1:6" ht="15" customHeight="1">
      <c r="A170" s="29"/>
      <c r="B170" s="42"/>
      <c r="C170" s="31"/>
      <c r="D170" s="34"/>
      <c r="E170" s="28"/>
      <c r="F170" s="31"/>
    </row>
    <row r="171" spans="1:6" ht="15" customHeight="1">
      <c r="A171" s="29"/>
      <c r="B171" s="42"/>
      <c r="C171" s="31"/>
      <c r="D171" s="34"/>
      <c r="E171" s="28"/>
      <c r="F171" s="31"/>
    </row>
    <row r="172" spans="1:6" ht="15" customHeight="1">
      <c r="A172" s="29"/>
      <c r="B172" s="42"/>
      <c r="C172" s="31"/>
      <c r="D172" s="34"/>
      <c r="E172" s="28"/>
      <c r="F172" s="31"/>
    </row>
    <row r="173" spans="1:6" ht="15" customHeight="1">
      <c r="A173" s="29"/>
      <c r="B173" s="42"/>
      <c r="C173" s="31"/>
      <c r="D173" s="34"/>
      <c r="E173" s="28"/>
      <c r="F173" s="31"/>
    </row>
    <row r="174" spans="1:6" ht="15" customHeight="1">
      <c r="A174" s="29"/>
      <c r="B174" s="42"/>
      <c r="C174" s="31"/>
      <c r="D174" s="34"/>
      <c r="E174" s="28"/>
      <c r="F174" s="31"/>
    </row>
    <row r="175" spans="1:6" ht="15" customHeight="1">
      <c r="A175" s="29"/>
      <c r="B175" s="42"/>
      <c r="C175" s="31"/>
      <c r="D175" s="34"/>
      <c r="E175" s="28"/>
      <c r="F175" s="31"/>
    </row>
    <row r="176" spans="1:6" ht="15" customHeight="1">
      <c r="A176" s="29"/>
      <c r="B176" s="42"/>
      <c r="C176" s="31"/>
      <c r="D176" s="34"/>
      <c r="E176" s="28"/>
      <c r="F176" s="31"/>
    </row>
    <row r="177" spans="1:6" ht="15" customHeight="1">
      <c r="A177" s="29"/>
      <c r="B177" s="42"/>
      <c r="C177" s="31"/>
      <c r="D177" s="34"/>
      <c r="E177" s="28"/>
      <c r="F177" s="31"/>
    </row>
    <row r="178" spans="1:6" ht="15" customHeight="1">
      <c r="A178" s="29"/>
      <c r="B178" s="42"/>
      <c r="C178" s="31"/>
      <c r="D178" s="34"/>
      <c r="E178" s="28"/>
      <c r="F178" s="31"/>
    </row>
    <row r="179" spans="1:6" ht="15" customHeight="1">
      <c r="A179" s="29"/>
      <c r="B179" s="42"/>
      <c r="C179" s="31"/>
      <c r="D179" s="34"/>
      <c r="E179" s="28"/>
      <c r="F179" s="31"/>
    </row>
    <row r="180" spans="1:6" ht="15" customHeight="1">
      <c r="A180" s="29"/>
      <c r="B180" s="42"/>
      <c r="C180" s="31"/>
      <c r="D180" s="34"/>
      <c r="E180" s="28"/>
      <c r="F180" s="31"/>
    </row>
    <row r="181" spans="1:6" ht="15" customHeight="1">
      <c r="A181" s="29"/>
      <c r="B181" s="42"/>
      <c r="C181" s="31"/>
      <c r="D181" s="34"/>
      <c r="E181" s="28"/>
      <c r="F181" s="31"/>
    </row>
    <row r="182" spans="1:6" ht="15" customHeight="1">
      <c r="A182" s="29"/>
      <c r="B182" s="42"/>
      <c r="C182" s="31"/>
      <c r="D182" s="34"/>
      <c r="E182" s="28"/>
      <c r="F182" s="31"/>
    </row>
    <row r="183" spans="1:6" ht="15" customHeight="1">
      <c r="A183" s="29"/>
      <c r="B183" s="42"/>
      <c r="C183" s="31"/>
      <c r="D183" s="34"/>
      <c r="E183" s="28"/>
      <c r="F183" s="31"/>
    </row>
    <row r="184" spans="1:6" ht="15" customHeight="1">
      <c r="A184" s="29"/>
      <c r="B184" s="42"/>
      <c r="C184" s="31"/>
      <c r="D184" s="34"/>
      <c r="E184" s="28"/>
      <c r="F184" s="31"/>
    </row>
    <row r="185" spans="1:6" ht="15" customHeight="1">
      <c r="A185" s="29"/>
      <c r="B185" s="42"/>
      <c r="C185" s="31"/>
      <c r="D185" s="34"/>
      <c r="E185" s="28"/>
      <c r="F185" s="31"/>
    </row>
    <row r="186" spans="1:6" ht="15" customHeight="1">
      <c r="A186" s="29"/>
      <c r="B186" s="42"/>
      <c r="C186" s="31"/>
      <c r="D186" s="34"/>
      <c r="E186" s="28"/>
      <c r="F186" s="31"/>
    </row>
    <row r="187" spans="1:6" ht="15" customHeight="1">
      <c r="A187" s="29"/>
      <c r="B187" s="42"/>
      <c r="C187" s="31"/>
      <c r="D187" s="34"/>
      <c r="E187" s="28"/>
      <c r="F187" s="31"/>
    </row>
    <row r="188" spans="1:6" ht="15" customHeight="1">
      <c r="A188" s="29"/>
      <c r="B188" s="42"/>
      <c r="C188" s="31"/>
      <c r="D188" s="34"/>
      <c r="E188" s="28"/>
      <c r="F188" s="31"/>
    </row>
    <row r="189" spans="1:6" ht="15" customHeight="1">
      <c r="A189" s="29"/>
      <c r="B189" s="42"/>
      <c r="C189" s="31"/>
      <c r="D189" s="34"/>
      <c r="E189" s="28"/>
      <c r="F189" s="31"/>
    </row>
    <row r="190" spans="1:6" ht="15" customHeight="1">
      <c r="A190" s="29"/>
      <c r="B190" s="42"/>
      <c r="C190" s="31"/>
      <c r="D190" s="34"/>
      <c r="E190" s="28"/>
      <c r="F190" s="31"/>
    </row>
    <row r="191" spans="1:6" ht="15" customHeight="1">
      <c r="A191" s="29"/>
      <c r="B191" s="42"/>
      <c r="C191" s="31"/>
      <c r="D191" s="34"/>
      <c r="E191" s="28"/>
      <c r="F191" s="31"/>
    </row>
    <row r="192" spans="1:6" ht="15" customHeight="1">
      <c r="A192" s="29"/>
      <c r="B192" s="42"/>
      <c r="C192" s="31"/>
      <c r="D192" s="34"/>
      <c r="E192" s="28"/>
      <c r="F192" s="31"/>
    </row>
    <row r="193" spans="1:6" ht="15" customHeight="1">
      <c r="A193" s="29"/>
      <c r="B193" s="42"/>
      <c r="C193" s="31"/>
      <c r="D193" s="34"/>
      <c r="E193" s="28"/>
      <c r="F193" s="31"/>
    </row>
    <row r="194" spans="1:6" ht="15" customHeight="1">
      <c r="A194" s="29"/>
      <c r="B194" s="42"/>
      <c r="C194" s="31"/>
      <c r="D194" s="34"/>
      <c r="E194" s="28"/>
      <c r="F194" s="31"/>
    </row>
    <row r="195" spans="1:6" ht="15" customHeight="1">
      <c r="A195" s="29"/>
      <c r="B195" s="42"/>
      <c r="C195" s="31"/>
      <c r="D195" s="34"/>
      <c r="E195" s="28"/>
      <c r="F195" s="31"/>
    </row>
    <row r="196" spans="1:6" ht="15" customHeight="1">
      <c r="A196" s="29"/>
      <c r="B196" s="42"/>
      <c r="C196" s="31"/>
      <c r="D196" s="34"/>
      <c r="E196" s="28"/>
      <c r="F196" s="31"/>
    </row>
    <row r="197" spans="1:6" ht="15" customHeight="1">
      <c r="A197" s="29"/>
      <c r="B197" s="42"/>
      <c r="C197" s="31"/>
      <c r="D197" s="34"/>
      <c r="E197" s="28"/>
      <c r="F197" s="31"/>
    </row>
    <row r="198" spans="1:6" ht="15" customHeight="1">
      <c r="A198" s="29"/>
      <c r="B198" s="42"/>
      <c r="C198" s="31"/>
      <c r="D198" s="34"/>
      <c r="E198" s="28"/>
      <c r="F198" s="31"/>
    </row>
    <row r="199" spans="1:6" ht="15" customHeight="1">
      <c r="A199" s="29"/>
      <c r="B199" s="42"/>
      <c r="C199" s="31"/>
      <c r="D199" s="34"/>
      <c r="E199" s="28"/>
      <c r="F199" s="31"/>
    </row>
    <row r="200" spans="1:6" ht="15" customHeight="1">
      <c r="A200" s="29"/>
      <c r="B200" s="42"/>
      <c r="C200" s="31"/>
      <c r="D200" s="34"/>
      <c r="E200" s="28"/>
      <c r="F200" s="31"/>
    </row>
    <row r="201" spans="1:6" ht="15" customHeight="1">
      <c r="A201" s="29"/>
      <c r="B201" s="42"/>
      <c r="C201" s="31"/>
      <c r="D201" s="34"/>
      <c r="E201" s="28"/>
      <c r="F201" s="31"/>
    </row>
    <row r="202" spans="1:6" ht="15" customHeight="1">
      <c r="A202" s="29"/>
      <c r="B202" s="42"/>
      <c r="C202" s="31"/>
      <c r="D202" s="34"/>
      <c r="E202" s="28"/>
      <c r="F202" s="31"/>
    </row>
    <row r="203" spans="1:6" ht="15" customHeight="1">
      <c r="A203" s="29"/>
      <c r="B203" s="42"/>
      <c r="C203" s="31"/>
      <c r="D203" s="34"/>
      <c r="E203" s="28"/>
      <c r="F203" s="31"/>
    </row>
    <row r="204" spans="1:6" ht="15" customHeight="1">
      <c r="A204" s="29"/>
      <c r="B204" s="42"/>
      <c r="C204" s="31"/>
      <c r="D204" s="34"/>
      <c r="E204" s="28"/>
      <c r="F204" s="31"/>
    </row>
    <row r="205" spans="1:6" ht="15" customHeight="1">
      <c r="A205" s="29"/>
      <c r="B205" s="42"/>
      <c r="C205" s="31"/>
      <c r="D205" s="34"/>
      <c r="E205" s="28"/>
      <c r="F205" s="31"/>
    </row>
    <row r="206" spans="1:6" ht="15" customHeight="1">
      <c r="A206" s="29"/>
      <c r="B206" s="42"/>
      <c r="C206" s="31"/>
      <c r="D206" s="34"/>
      <c r="E206" s="28"/>
      <c r="F206" s="31"/>
    </row>
    <row r="207" spans="1:6" ht="15" customHeight="1">
      <c r="A207" s="29"/>
      <c r="B207" s="42"/>
      <c r="C207" s="31"/>
      <c r="D207" s="34"/>
      <c r="E207" s="28"/>
      <c r="F207" s="31"/>
    </row>
    <row r="208" spans="1:6" ht="15" customHeight="1">
      <c r="A208" s="29"/>
      <c r="B208" s="42"/>
      <c r="C208" s="31"/>
      <c r="D208" s="34"/>
      <c r="E208" s="28"/>
      <c r="F208" s="31"/>
    </row>
    <row r="209" spans="1:6" ht="15" customHeight="1">
      <c r="A209" s="29"/>
      <c r="B209" s="42"/>
      <c r="C209" s="31"/>
      <c r="D209" s="34"/>
      <c r="E209" s="28"/>
      <c r="F209" s="31"/>
    </row>
    <row r="210" spans="1:6" ht="15" customHeight="1">
      <c r="A210" s="29"/>
      <c r="B210" s="42"/>
      <c r="C210" s="31"/>
      <c r="D210" s="34"/>
      <c r="E210" s="28"/>
      <c r="F210" s="31"/>
    </row>
    <row r="211" spans="1:6" ht="15" customHeight="1">
      <c r="A211" s="29"/>
      <c r="B211" s="42"/>
      <c r="C211" s="31"/>
      <c r="D211" s="34"/>
      <c r="E211" s="28"/>
      <c r="F211" s="31"/>
    </row>
    <row r="212" spans="1:6" ht="15" customHeight="1">
      <c r="A212" s="29"/>
      <c r="B212" s="42"/>
      <c r="C212" s="31"/>
      <c r="D212" s="34"/>
      <c r="E212" s="28"/>
      <c r="F212" s="31"/>
    </row>
    <row r="213" spans="1:6" ht="15" customHeight="1">
      <c r="A213" s="29"/>
      <c r="B213" s="42"/>
      <c r="C213" s="31"/>
      <c r="D213" s="34"/>
      <c r="E213" s="28"/>
      <c r="F213" s="31"/>
    </row>
    <row r="214" spans="1:6" ht="15" customHeight="1">
      <c r="A214" s="29"/>
      <c r="B214" s="42"/>
      <c r="C214" s="31"/>
      <c r="D214" s="34"/>
      <c r="E214" s="28"/>
      <c r="F214" s="31"/>
    </row>
    <row r="215" spans="1:6" ht="15" customHeight="1">
      <c r="A215" s="29"/>
      <c r="B215" s="42"/>
      <c r="C215" s="31"/>
      <c r="D215" s="34"/>
      <c r="E215" s="28"/>
      <c r="F215" s="31"/>
    </row>
    <row r="216" spans="1:6" ht="15" customHeight="1">
      <c r="A216" s="29"/>
      <c r="B216" s="42"/>
      <c r="C216" s="31"/>
      <c r="D216" s="34"/>
      <c r="E216" s="28"/>
      <c r="F216" s="31"/>
    </row>
    <row r="217" spans="1:6" ht="15" customHeight="1">
      <c r="A217" s="29"/>
      <c r="B217" s="42"/>
      <c r="C217" s="31"/>
      <c r="D217" s="34"/>
      <c r="E217" s="28"/>
      <c r="F217" s="31"/>
    </row>
    <row r="218" spans="1:6" ht="15" customHeight="1">
      <c r="A218" s="29"/>
      <c r="B218" s="42"/>
      <c r="C218" s="31"/>
      <c r="D218" s="34"/>
      <c r="E218" s="28"/>
      <c r="F218" s="31"/>
    </row>
    <row r="219" spans="1:6" ht="15" customHeight="1">
      <c r="A219" s="29"/>
      <c r="B219" s="42"/>
      <c r="C219" s="31"/>
      <c r="D219" s="34"/>
      <c r="E219" s="28"/>
      <c r="F219" s="31"/>
    </row>
    <row r="220" spans="1:6" ht="15" customHeight="1">
      <c r="A220" s="29"/>
      <c r="B220" s="42"/>
      <c r="C220" s="31"/>
      <c r="D220" s="34"/>
      <c r="E220" s="28"/>
      <c r="F220" s="31"/>
    </row>
    <row r="221" spans="1:6" ht="15" customHeight="1">
      <c r="A221" s="29"/>
      <c r="B221" s="42"/>
      <c r="C221" s="31"/>
      <c r="D221" s="34"/>
      <c r="E221" s="28"/>
      <c r="F221" s="31"/>
    </row>
    <row r="222" spans="1:6" ht="15" customHeight="1">
      <c r="A222" s="29"/>
      <c r="B222" s="42"/>
      <c r="C222" s="31"/>
      <c r="D222" s="34"/>
      <c r="E222" s="28"/>
      <c r="F222" s="31"/>
    </row>
    <row r="223" spans="1:6" ht="15" customHeight="1">
      <c r="A223" s="29"/>
      <c r="B223" s="42"/>
      <c r="C223" s="31"/>
      <c r="D223" s="34"/>
      <c r="E223" s="28"/>
      <c r="F223" s="31"/>
    </row>
    <row r="224" spans="1:6" ht="15" customHeight="1">
      <c r="A224" s="29"/>
      <c r="B224" s="42"/>
      <c r="C224" s="31"/>
      <c r="D224" s="34"/>
      <c r="E224" s="28"/>
      <c r="F224" s="31"/>
    </row>
    <row r="225" spans="1:6" ht="15" customHeight="1">
      <c r="A225" s="29"/>
      <c r="B225" s="42"/>
      <c r="C225" s="31"/>
      <c r="D225" s="34"/>
      <c r="E225" s="28"/>
      <c r="F225" s="31"/>
    </row>
    <row r="226" spans="1:6" ht="15" customHeight="1">
      <c r="A226" s="29"/>
      <c r="B226" s="42"/>
      <c r="C226" s="31"/>
      <c r="D226" s="34"/>
      <c r="E226" s="28"/>
      <c r="F226" s="31"/>
    </row>
    <row r="227" spans="1:6" ht="15" customHeight="1">
      <c r="A227" s="29"/>
      <c r="B227" s="42"/>
      <c r="C227" s="31"/>
      <c r="D227" s="34"/>
      <c r="E227" s="28"/>
      <c r="F227" s="31"/>
    </row>
    <row r="228" spans="1:6" ht="15" customHeight="1">
      <c r="A228" s="29"/>
      <c r="B228" s="42"/>
      <c r="C228" s="31"/>
      <c r="D228" s="34"/>
      <c r="E228" s="28"/>
      <c r="F228" s="31"/>
    </row>
    <row r="229" spans="1:6" ht="15" customHeight="1">
      <c r="A229" s="29"/>
      <c r="B229" s="42"/>
      <c r="C229" s="31"/>
      <c r="D229" s="34"/>
      <c r="E229" s="28"/>
      <c r="F229" s="31"/>
    </row>
    <row r="230" spans="1:6" ht="15" customHeight="1">
      <c r="A230" s="29"/>
      <c r="B230" s="42"/>
      <c r="C230" s="31"/>
      <c r="D230" s="34"/>
      <c r="E230" s="28"/>
      <c r="F230" s="31"/>
    </row>
    <row r="231" spans="1:6" ht="15" customHeight="1">
      <c r="A231" s="29"/>
      <c r="B231" s="42"/>
      <c r="C231" s="31"/>
      <c r="D231" s="34"/>
      <c r="E231" s="28"/>
      <c r="F231" s="31"/>
    </row>
    <row r="232" spans="1:6" ht="15" customHeight="1">
      <c r="A232" s="29"/>
      <c r="B232" s="42"/>
      <c r="C232" s="31"/>
      <c r="D232" s="34"/>
      <c r="E232" s="28"/>
      <c r="F232" s="31"/>
    </row>
    <row r="233" spans="1:6" ht="15" customHeight="1">
      <c r="A233" s="29"/>
      <c r="B233" s="42"/>
      <c r="C233" s="31"/>
      <c r="D233" s="34"/>
      <c r="E233" s="28"/>
      <c r="F233" s="31"/>
    </row>
    <row r="234" spans="1:6" ht="15" customHeight="1">
      <c r="A234" s="29"/>
      <c r="B234" s="42"/>
      <c r="C234" s="31"/>
      <c r="D234" s="34"/>
      <c r="E234" s="28"/>
      <c r="F234" s="31"/>
    </row>
    <row r="235" spans="1:6" ht="15" customHeight="1">
      <c r="A235" s="29"/>
      <c r="B235" s="42"/>
      <c r="C235" s="31"/>
      <c r="D235" s="34"/>
      <c r="E235" s="28"/>
      <c r="F235" s="31"/>
    </row>
    <row r="236" spans="1:6" ht="15" customHeight="1">
      <c r="A236" s="29"/>
      <c r="B236" s="42"/>
      <c r="C236" s="31"/>
      <c r="D236" s="34"/>
      <c r="E236" s="28"/>
      <c r="F236" s="31"/>
    </row>
    <row r="237" spans="1:6" ht="15" customHeight="1">
      <c r="A237" s="29"/>
      <c r="B237" s="42"/>
      <c r="C237" s="31"/>
      <c r="D237" s="34"/>
      <c r="E237" s="28"/>
      <c r="F237" s="31"/>
    </row>
    <row r="238" spans="1:6" ht="15" customHeight="1">
      <c r="A238" s="29"/>
      <c r="B238" s="42"/>
      <c r="C238" s="31"/>
      <c r="D238" s="34"/>
      <c r="E238" s="28"/>
      <c r="F238" s="31"/>
    </row>
    <row r="239" spans="1:6" ht="15" customHeight="1">
      <c r="A239" s="29"/>
      <c r="B239" s="42"/>
      <c r="C239" s="31"/>
      <c r="D239" s="34"/>
      <c r="E239" s="28"/>
      <c r="F239" s="31"/>
    </row>
    <row r="240" spans="1:6" ht="15" customHeight="1">
      <c r="A240" s="29"/>
      <c r="B240" s="42"/>
      <c r="C240" s="31"/>
      <c r="D240" s="34"/>
      <c r="E240" s="28"/>
      <c r="F240" s="31"/>
    </row>
    <row r="241" spans="1:6" ht="15" customHeight="1">
      <c r="A241" s="29"/>
      <c r="B241" s="42"/>
      <c r="C241" s="31"/>
      <c r="D241" s="34"/>
      <c r="E241" s="28"/>
      <c r="F241" s="31"/>
    </row>
    <row r="242" spans="1:6" ht="15" customHeight="1">
      <c r="A242" s="29"/>
      <c r="B242" s="42"/>
      <c r="C242" s="31"/>
      <c r="D242" s="34"/>
      <c r="E242" s="28"/>
      <c r="F242" s="31"/>
    </row>
    <row r="243" spans="1:6" ht="15" customHeight="1">
      <c r="A243" s="29"/>
      <c r="B243" s="42"/>
      <c r="C243" s="31"/>
      <c r="D243" s="34"/>
      <c r="E243" s="28"/>
      <c r="F243" s="31"/>
    </row>
    <row r="244" spans="1:6" ht="15" customHeight="1">
      <c r="A244" s="29"/>
      <c r="B244" s="42"/>
      <c r="C244" s="31"/>
      <c r="D244" s="34"/>
      <c r="E244" s="28"/>
      <c r="F244" s="31"/>
    </row>
    <row r="245" spans="1:6" ht="15" customHeight="1">
      <c r="A245" s="29"/>
      <c r="B245" s="42"/>
      <c r="C245" s="31"/>
      <c r="D245" s="34"/>
      <c r="E245" s="28"/>
      <c r="F245" s="31"/>
    </row>
    <row r="246" spans="1:6" ht="15" customHeight="1">
      <c r="A246" s="29"/>
      <c r="B246" s="42"/>
      <c r="C246" s="31"/>
      <c r="D246" s="34"/>
      <c r="E246" s="28"/>
      <c r="F246" s="31"/>
    </row>
    <row r="247" spans="1:6" ht="15" customHeight="1">
      <c r="A247" s="29"/>
      <c r="B247" s="42"/>
      <c r="C247" s="31"/>
      <c r="D247" s="34"/>
      <c r="E247" s="28"/>
      <c r="F247" s="31"/>
    </row>
    <row r="248" spans="1:6" ht="15" customHeight="1">
      <c r="A248" s="29"/>
      <c r="B248" s="42"/>
      <c r="C248" s="31"/>
      <c r="D248" s="34"/>
      <c r="E248" s="28"/>
      <c r="F248" s="31"/>
    </row>
    <row r="249" spans="1:6" ht="15" customHeight="1">
      <c r="A249" s="29"/>
      <c r="B249" s="42"/>
      <c r="C249" s="31"/>
      <c r="D249" s="34"/>
      <c r="E249" s="28"/>
      <c r="F249" s="31"/>
    </row>
    <row r="250" spans="1:6" ht="15" customHeight="1">
      <c r="A250" s="29"/>
      <c r="B250" s="42"/>
      <c r="C250" s="31"/>
      <c r="D250" s="34"/>
      <c r="E250" s="28"/>
      <c r="F250" s="31"/>
    </row>
    <row r="251" spans="1:6" ht="15" customHeight="1">
      <c r="A251" s="29"/>
      <c r="B251" s="42"/>
      <c r="C251" s="31"/>
      <c r="D251" s="34"/>
      <c r="E251" s="28"/>
      <c r="F251" s="31"/>
    </row>
    <row r="252" spans="1:6" ht="15" customHeight="1">
      <c r="A252" s="29"/>
      <c r="B252" s="42"/>
      <c r="C252" s="31"/>
      <c r="D252" s="34"/>
      <c r="E252" s="28"/>
      <c r="F252" s="31"/>
    </row>
    <row r="253" spans="1:6" ht="15" customHeight="1">
      <c r="A253" s="29"/>
      <c r="B253" s="42"/>
      <c r="C253" s="31"/>
      <c r="D253" s="34"/>
      <c r="E253" s="28"/>
      <c r="F253" s="31"/>
    </row>
    <row r="254" spans="1:6" ht="15" customHeight="1">
      <c r="A254" s="29"/>
      <c r="B254" s="42"/>
      <c r="C254" s="31"/>
      <c r="D254" s="34"/>
      <c r="E254" s="28"/>
      <c r="F254" s="31"/>
    </row>
    <row r="255" spans="1:6" ht="15" customHeight="1">
      <c r="A255" s="29"/>
      <c r="B255" s="42"/>
      <c r="C255" s="31"/>
      <c r="D255" s="34"/>
      <c r="E255" s="28"/>
      <c r="F255" s="31"/>
    </row>
    <row r="256" spans="1:6" ht="15" customHeight="1">
      <c r="A256" s="29"/>
      <c r="B256" s="42"/>
      <c r="C256" s="31"/>
      <c r="D256" s="34"/>
      <c r="E256" s="28"/>
      <c r="F256" s="31"/>
    </row>
    <row r="257" spans="1:6" ht="15" customHeight="1">
      <c r="A257" s="29"/>
      <c r="B257" s="42"/>
      <c r="C257" s="31"/>
      <c r="D257" s="34"/>
      <c r="E257" s="28"/>
      <c r="F257" s="31"/>
    </row>
    <row r="258" spans="1:6" ht="15" customHeight="1">
      <c r="A258" s="29"/>
      <c r="B258" s="42"/>
      <c r="C258" s="31"/>
      <c r="D258" s="34"/>
      <c r="E258" s="28"/>
      <c r="F258" s="31"/>
    </row>
    <row r="259" spans="1:6" ht="15" customHeight="1">
      <c r="A259" s="29"/>
      <c r="B259" s="42"/>
      <c r="C259" s="31"/>
      <c r="D259" s="34"/>
      <c r="E259" s="28"/>
      <c r="F259" s="31"/>
    </row>
    <row r="260" spans="1:6" ht="15" customHeight="1">
      <c r="A260" s="29"/>
      <c r="B260" s="42"/>
      <c r="C260" s="31"/>
      <c r="D260" s="34"/>
      <c r="E260" s="28"/>
      <c r="F260" s="31"/>
    </row>
    <row r="261" spans="1:6" ht="15" customHeight="1">
      <c r="A261" s="29"/>
      <c r="B261" s="42"/>
      <c r="C261" s="31"/>
      <c r="D261" s="34"/>
      <c r="E261" s="28"/>
      <c r="F261" s="31"/>
    </row>
    <row r="262" spans="1:6" ht="15" customHeight="1">
      <c r="A262" s="29"/>
      <c r="B262" s="42"/>
      <c r="C262" s="31"/>
      <c r="D262" s="34"/>
      <c r="E262" s="28"/>
      <c r="F262" s="31"/>
    </row>
    <row r="263" spans="1:6" ht="15" customHeight="1">
      <c r="A263" s="29"/>
      <c r="B263" s="42"/>
      <c r="C263" s="31"/>
      <c r="D263" s="34"/>
      <c r="E263" s="28"/>
      <c r="F263" s="31"/>
    </row>
    <row r="264" spans="1:6" ht="15" customHeight="1">
      <c r="A264" s="29"/>
      <c r="B264" s="42"/>
      <c r="C264" s="31"/>
      <c r="D264" s="34"/>
      <c r="E264" s="28"/>
      <c r="F264" s="31"/>
    </row>
    <row r="265" spans="1:6" ht="15" customHeight="1">
      <c r="A265" s="29"/>
      <c r="B265" s="42"/>
      <c r="C265" s="31"/>
      <c r="D265" s="34"/>
      <c r="E265" s="28"/>
      <c r="F265" s="31"/>
    </row>
    <row r="266" spans="1:6" ht="15" customHeight="1">
      <c r="A266" s="29"/>
      <c r="B266" s="42"/>
      <c r="C266" s="31"/>
      <c r="D266" s="34"/>
      <c r="E266" s="28"/>
      <c r="F266" s="31"/>
    </row>
    <row r="267" spans="1:6" ht="15" customHeight="1">
      <c r="A267" s="29"/>
      <c r="B267" s="42"/>
      <c r="C267" s="31"/>
      <c r="D267" s="34"/>
      <c r="E267" s="28"/>
      <c r="F267" s="31"/>
    </row>
    <row r="268" spans="1:6" ht="15" customHeight="1">
      <c r="A268" s="29"/>
      <c r="B268" s="42"/>
      <c r="C268" s="31"/>
      <c r="D268" s="34"/>
      <c r="E268" s="28"/>
      <c r="F268" s="31"/>
    </row>
    <row r="269" spans="1:6" ht="15" customHeight="1">
      <c r="A269" s="29"/>
      <c r="B269" s="42"/>
      <c r="C269" s="31"/>
      <c r="D269" s="34"/>
      <c r="E269" s="28"/>
      <c r="F269" s="31"/>
    </row>
    <row r="270" spans="1:6" ht="15" customHeight="1">
      <c r="A270" s="29"/>
      <c r="B270" s="42"/>
      <c r="C270" s="31"/>
      <c r="D270" s="34"/>
      <c r="E270" s="28"/>
      <c r="F270" s="31"/>
    </row>
    <row r="271" spans="1:6" ht="15" customHeight="1">
      <c r="A271" s="29"/>
      <c r="B271" s="42"/>
      <c r="C271" s="31"/>
      <c r="D271" s="34"/>
      <c r="E271" s="28"/>
      <c r="F271" s="31"/>
    </row>
    <row r="272" spans="1:6" ht="15" customHeight="1">
      <c r="A272" s="29"/>
      <c r="B272" s="42"/>
      <c r="C272" s="31"/>
      <c r="D272" s="34"/>
      <c r="E272" s="28"/>
      <c r="F272" s="31"/>
    </row>
    <row r="273" spans="1:6" ht="15" customHeight="1">
      <c r="A273" s="29"/>
      <c r="B273" s="42"/>
      <c r="C273" s="31"/>
      <c r="D273" s="34"/>
      <c r="E273" s="28"/>
      <c r="F273" s="31"/>
    </row>
    <row r="274" spans="1:6" ht="15" customHeight="1">
      <c r="A274" s="29"/>
      <c r="B274" s="42"/>
      <c r="C274" s="31"/>
      <c r="D274" s="34"/>
      <c r="E274" s="28"/>
      <c r="F274" s="31"/>
    </row>
    <row r="275" spans="1:6" ht="15" customHeight="1">
      <c r="A275" s="29"/>
      <c r="B275" s="42"/>
      <c r="C275" s="31"/>
      <c r="D275" s="34"/>
      <c r="E275" s="28"/>
      <c r="F275" s="31"/>
    </row>
    <row r="276" spans="1:6" ht="15" customHeight="1">
      <c r="A276" s="29"/>
      <c r="B276" s="42"/>
      <c r="C276" s="31"/>
      <c r="D276" s="34"/>
      <c r="E276" s="28"/>
      <c r="F276" s="31"/>
    </row>
    <row r="277" spans="1:6" ht="15" customHeight="1">
      <c r="A277" s="29"/>
      <c r="B277" s="42"/>
      <c r="C277" s="31"/>
      <c r="D277" s="34"/>
      <c r="E277" s="28"/>
      <c r="F277" s="31"/>
    </row>
    <row r="278" spans="1:6" ht="15" customHeight="1">
      <c r="A278" s="29"/>
      <c r="B278" s="42"/>
      <c r="C278" s="31"/>
      <c r="D278" s="34"/>
      <c r="E278" s="28"/>
      <c r="F278" s="31"/>
    </row>
    <row r="279" spans="1:6" ht="15" customHeight="1">
      <c r="A279" s="29"/>
      <c r="B279" s="42"/>
      <c r="C279" s="31"/>
      <c r="D279" s="34"/>
      <c r="E279" s="28"/>
      <c r="F279" s="31"/>
    </row>
    <row r="280" spans="1:6" ht="15" customHeight="1">
      <c r="A280" s="29"/>
      <c r="B280" s="42"/>
      <c r="C280" s="31"/>
      <c r="D280" s="34"/>
      <c r="E280" s="28"/>
      <c r="F280" s="31"/>
    </row>
    <row r="281" spans="1:6" ht="15" customHeight="1">
      <c r="A281" s="29"/>
      <c r="B281" s="42"/>
      <c r="C281" s="31"/>
      <c r="D281" s="34"/>
      <c r="E281" s="28"/>
      <c r="F281" s="31"/>
    </row>
    <row r="282" spans="1:6" ht="15" customHeight="1">
      <c r="A282" s="29"/>
      <c r="B282" s="42"/>
      <c r="C282" s="31"/>
      <c r="D282" s="34"/>
      <c r="E282" s="28"/>
      <c r="F282" s="31"/>
    </row>
    <row r="283" spans="1:6" ht="15" customHeight="1">
      <c r="A283" s="29"/>
      <c r="B283" s="42"/>
      <c r="C283" s="31"/>
      <c r="D283" s="34"/>
      <c r="E283" s="28"/>
      <c r="F283" s="31"/>
    </row>
    <row r="284" spans="1:6" ht="15" customHeight="1">
      <c r="A284" s="29"/>
      <c r="B284" s="42"/>
      <c r="C284" s="31"/>
      <c r="D284" s="34"/>
      <c r="E284" s="28"/>
      <c r="F284" s="31"/>
    </row>
    <row r="285" spans="1:6" ht="15" customHeight="1">
      <c r="A285" s="29"/>
      <c r="B285" s="42"/>
      <c r="C285" s="31"/>
      <c r="D285" s="34"/>
      <c r="E285" s="28"/>
      <c r="F285" s="31"/>
    </row>
    <row r="286" spans="1:6" ht="15" customHeight="1">
      <c r="A286" s="29"/>
      <c r="B286" s="42"/>
      <c r="C286" s="31"/>
      <c r="D286" s="34"/>
      <c r="E286" s="28"/>
      <c r="F286" s="31"/>
    </row>
    <row r="287" spans="1:6" ht="15" customHeight="1">
      <c r="A287" s="29"/>
      <c r="B287" s="42"/>
      <c r="C287" s="31"/>
      <c r="D287" s="34"/>
      <c r="E287" s="28"/>
      <c r="F287" s="31"/>
    </row>
    <row r="288" spans="1:6" ht="15" customHeight="1">
      <c r="A288" s="29"/>
      <c r="B288" s="42"/>
      <c r="C288" s="31"/>
      <c r="D288" s="34"/>
      <c r="E288" s="28"/>
      <c r="F288" s="31"/>
    </row>
    <row r="289" spans="1:6" ht="15" customHeight="1">
      <c r="A289" s="29"/>
      <c r="B289" s="42"/>
      <c r="C289" s="31"/>
      <c r="D289" s="34"/>
      <c r="E289" s="28"/>
      <c r="F289" s="31"/>
    </row>
    <row r="290" spans="1:6" ht="15" customHeight="1">
      <c r="A290" s="29"/>
      <c r="B290" s="42"/>
      <c r="C290" s="31"/>
      <c r="D290" s="34"/>
      <c r="E290" s="28"/>
      <c r="F290" s="31"/>
    </row>
    <row r="291" spans="1:6" ht="15" customHeight="1">
      <c r="A291" s="29"/>
      <c r="B291" s="42"/>
      <c r="C291" s="31"/>
      <c r="D291" s="34"/>
      <c r="E291" s="28"/>
      <c r="F291" s="31"/>
    </row>
    <row r="292" spans="1:6" ht="15" customHeight="1">
      <c r="A292" s="29"/>
      <c r="B292" s="42"/>
      <c r="C292" s="31"/>
      <c r="D292" s="34"/>
      <c r="E292" s="28"/>
      <c r="F292" s="31"/>
    </row>
    <row r="293" spans="1:6" ht="15" customHeight="1">
      <c r="A293" s="29"/>
      <c r="B293" s="42"/>
      <c r="C293" s="31"/>
      <c r="D293" s="34"/>
      <c r="E293" s="28"/>
      <c r="F293" s="31"/>
    </row>
    <row r="294" spans="1:6" ht="15" customHeight="1">
      <c r="A294" s="29"/>
      <c r="B294" s="42"/>
      <c r="C294" s="31"/>
      <c r="D294" s="34"/>
      <c r="E294" s="28"/>
      <c r="F294" s="31"/>
    </row>
    <row r="295" spans="1:6" ht="15" customHeight="1">
      <c r="A295" s="29"/>
      <c r="B295" s="42"/>
      <c r="C295" s="31"/>
      <c r="D295" s="34"/>
      <c r="E295" s="28"/>
      <c r="F295" s="31"/>
    </row>
    <row r="296" spans="1:6" ht="15" customHeight="1">
      <c r="A296" s="29"/>
      <c r="B296" s="42"/>
      <c r="C296" s="31"/>
      <c r="D296" s="34"/>
      <c r="E296" s="28"/>
      <c r="F296" s="31"/>
    </row>
    <row r="297" spans="1:6" ht="15" customHeight="1">
      <c r="A297" s="29"/>
      <c r="B297" s="42"/>
      <c r="C297" s="31"/>
      <c r="D297" s="34"/>
      <c r="E297" s="28"/>
      <c r="F297" s="31"/>
    </row>
    <row r="298" spans="1:6" ht="15" customHeight="1">
      <c r="A298" s="29"/>
      <c r="B298" s="42"/>
      <c r="C298" s="31"/>
      <c r="D298" s="34"/>
      <c r="E298" s="28"/>
      <c r="F298" s="31"/>
    </row>
    <row r="299" spans="1:6" ht="15" customHeight="1">
      <c r="A299" s="29"/>
      <c r="B299" s="42"/>
      <c r="C299" s="31"/>
      <c r="D299" s="34"/>
      <c r="E299" s="28"/>
      <c r="F299" s="31"/>
    </row>
    <row r="300" spans="1:6" ht="15" customHeight="1">
      <c r="A300" s="29"/>
      <c r="B300" s="42"/>
      <c r="C300" s="31"/>
      <c r="D300" s="34"/>
      <c r="E300" s="28"/>
      <c r="F300" s="31"/>
    </row>
    <row r="301" spans="1:6" ht="15" customHeight="1">
      <c r="A301" s="29"/>
      <c r="B301" s="42"/>
      <c r="C301" s="31"/>
      <c r="D301" s="34"/>
      <c r="E301" s="28"/>
      <c r="F301" s="31"/>
    </row>
    <row r="302" spans="1:6" ht="15" customHeight="1">
      <c r="A302" s="29"/>
      <c r="B302" s="42"/>
      <c r="C302" s="31"/>
      <c r="D302" s="34"/>
      <c r="E302" s="28"/>
      <c r="F302" s="31"/>
    </row>
    <row r="303" spans="1:6" ht="15" customHeight="1">
      <c r="A303" s="29"/>
      <c r="B303" s="42"/>
      <c r="C303" s="31"/>
      <c r="D303" s="34"/>
      <c r="E303" s="28"/>
      <c r="F303" s="31"/>
    </row>
    <row r="304" spans="1:6" ht="15" customHeight="1">
      <c r="A304" s="29"/>
      <c r="B304" s="42"/>
      <c r="C304" s="31"/>
      <c r="D304" s="34"/>
      <c r="E304" s="28"/>
      <c r="F304" s="31"/>
    </row>
    <row r="305" spans="1:6" ht="15" customHeight="1">
      <c r="A305" s="29"/>
      <c r="B305" s="42"/>
      <c r="C305" s="31"/>
      <c r="D305" s="34"/>
      <c r="E305" s="28"/>
      <c r="F305" s="31"/>
    </row>
    <row r="306" spans="1:6" ht="15" customHeight="1">
      <c r="A306" s="29"/>
      <c r="B306" s="42"/>
      <c r="C306" s="31"/>
      <c r="D306" s="34"/>
      <c r="E306" s="28"/>
      <c r="F306" s="31"/>
    </row>
    <row r="307" spans="1:6" ht="15" customHeight="1">
      <c r="A307" s="29"/>
      <c r="B307" s="42"/>
      <c r="C307" s="31"/>
      <c r="D307" s="34"/>
      <c r="E307" s="28"/>
      <c r="F307" s="31"/>
    </row>
    <row r="308" spans="1:6" ht="15" customHeight="1">
      <c r="A308" s="29"/>
      <c r="B308" s="42"/>
      <c r="C308" s="31"/>
      <c r="D308" s="34"/>
      <c r="E308" s="28"/>
      <c r="F308" s="31"/>
    </row>
    <row r="309" spans="1:6" ht="15" customHeight="1">
      <c r="A309" s="29"/>
      <c r="B309" s="42"/>
      <c r="C309" s="31"/>
      <c r="D309" s="34"/>
      <c r="E309" s="28"/>
      <c r="F309" s="31"/>
    </row>
    <row r="310" spans="1:6" ht="15" customHeight="1">
      <c r="A310" s="29"/>
      <c r="B310" s="42"/>
      <c r="C310" s="31"/>
      <c r="D310" s="34"/>
      <c r="E310" s="28"/>
      <c r="F310" s="31"/>
    </row>
    <row r="311" spans="1:6" ht="15" customHeight="1">
      <c r="A311" s="29"/>
      <c r="B311" s="42"/>
      <c r="C311" s="31"/>
      <c r="D311" s="34"/>
      <c r="E311" s="28"/>
      <c r="F311" s="31"/>
    </row>
    <row r="312" spans="1:6" ht="15" customHeight="1">
      <c r="A312" s="29"/>
      <c r="B312" s="42"/>
      <c r="C312" s="31"/>
      <c r="D312" s="34"/>
      <c r="E312" s="28"/>
      <c r="F312" s="31"/>
    </row>
    <row r="313" spans="1:6" ht="15" customHeight="1">
      <c r="A313" s="29"/>
      <c r="B313" s="42"/>
      <c r="C313" s="31"/>
      <c r="D313" s="34"/>
      <c r="E313" s="28"/>
      <c r="F313" s="31"/>
    </row>
    <row r="314" spans="1:6" ht="15" customHeight="1">
      <c r="A314" s="29"/>
      <c r="B314" s="42"/>
      <c r="C314" s="31"/>
      <c r="D314" s="34"/>
      <c r="E314" s="28"/>
      <c r="F314" s="31"/>
    </row>
    <row r="315" spans="1:6" ht="15" customHeight="1">
      <c r="A315" s="29"/>
      <c r="B315" s="42"/>
      <c r="C315" s="31"/>
      <c r="D315" s="34"/>
      <c r="E315" s="28"/>
      <c r="F315" s="31"/>
    </row>
    <row r="316" spans="1:6" ht="15" customHeight="1">
      <c r="A316" s="29"/>
      <c r="B316" s="42"/>
      <c r="C316" s="31"/>
      <c r="D316" s="34"/>
      <c r="E316" s="28"/>
      <c r="F316" s="31"/>
    </row>
    <row r="317" spans="1:6" ht="15" customHeight="1">
      <c r="A317" s="29"/>
      <c r="B317" s="42"/>
      <c r="C317" s="31"/>
      <c r="D317" s="34"/>
      <c r="E317" s="28"/>
      <c r="F317" s="31"/>
    </row>
    <row r="318" spans="1:6" ht="15" customHeight="1">
      <c r="A318" s="29"/>
      <c r="B318" s="42"/>
      <c r="C318" s="31"/>
      <c r="D318" s="34"/>
      <c r="E318" s="28"/>
      <c r="F318" s="31"/>
    </row>
    <row r="319" spans="1:6" ht="15" customHeight="1">
      <c r="A319" s="29"/>
      <c r="B319" s="42"/>
      <c r="C319" s="31"/>
      <c r="D319" s="34"/>
      <c r="E319" s="28"/>
      <c r="F319" s="31"/>
    </row>
    <row r="320" spans="1:6" ht="15" customHeight="1">
      <c r="A320" s="29"/>
      <c r="B320" s="42"/>
      <c r="C320" s="31"/>
      <c r="D320" s="34"/>
      <c r="E320" s="28"/>
      <c r="F320" s="31"/>
    </row>
    <row r="321" spans="1:6" ht="15" customHeight="1">
      <c r="A321" s="29"/>
      <c r="B321" s="42"/>
      <c r="C321" s="31"/>
      <c r="D321" s="34"/>
      <c r="E321" s="28"/>
      <c r="F321" s="31"/>
    </row>
    <row r="322" spans="1:6" ht="15" customHeight="1">
      <c r="A322" s="29"/>
      <c r="B322" s="42"/>
      <c r="C322" s="31"/>
      <c r="D322" s="34"/>
      <c r="E322" s="28"/>
      <c r="F322" s="31"/>
    </row>
    <row r="323" spans="1:6" ht="15" customHeight="1">
      <c r="A323" s="29"/>
      <c r="B323" s="42"/>
      <c r="C323" s="31"/>
      <c r="D323" s="34"/>
      <c r="E323" s="28"/>
      <c r="F323" s="31"/>
    </row>
    <row r="324" spans="1:6" ht="15" customHeight="1">
      <c r="A324" s="29"/>
      <c r="B324" s="42"/>
      <c r="C324" s="31"/>
      <c r="D324" s="34"/>
      <c r="E324" s="28"/>
      <c r="F324" s="31"/>
    </row>
    <row r="325" spans="1:6" ht="15" customHeight="1">
      <c r="A325" s="29"/>
      <c r="B325" s="42"/>
      <c r="C325" s="31"/>
      <c r="D325" s="34"/>
      <c r="E325" s="28"/>
      <c r="F325" s="31"/>
    </row>
    <row r="326" spans="1:6" ht="15" customHeight="1">
      <c r="A326" s="29"/>
      <c r="B326" s="42"/>
      <c r="C326" s="31"/>
      <c r="D326" s="34"/>
      <c r="E326" s="28"/>
      <c r="F326" s="31"/>
    </row>
    <row r="327" spans="1:6" ht="15" customHeight="1">
      <c r="A327" s="29"/>
      <c r="B327" s="42"/>
      <c r="C327" s="31"/>
      <c r="D327" s="34"/>
      <c r="E327" s="28"/>
      <c r="F327" s="31"/>
    </row>
    <row r="328" spans="1:6" ht="15" customHeight="1">
      <c r="A328" s="29"/>
      <c r="B328" s="42"/>
      <c r="C328" s="31"/>
      <c r="D328" s="34"/>
      <c r="E328" s="28"/>
      <c r="F328" s="31"/>
    </row>
    <row r="329" spans="1:6" ht="15" customHeight="1">
      <c r="A329" s="29"/>
      <c r="B329" s="42"/>
      <c r="C329" s="31"/>
      <c r="D329" s="34"/>
      <c r="E329" s="28"/>
      <c r="F329" s="31"/>
    </row>
    <row r="330" spans="1:6" ht="15" customHeight="1">
      <c r="A330" s="29"/>
      <c r="B330" s="42"/>
      <c r="C330" s="31"/>
      <c r="D330" s="34"/>
      <c r="E330" s="28"/>
      <c r="F330" s="31"/>
    </row>
    <row r="331" spans="1:6" ht="15" customHeight="1">
      <c r="A331" s="29"/>
      <c r="B331" s="42"/>
      <c r="C331" s="31"/>
      <c r="D331" s="34"/>
      <c r="E331" s="28"/>
      <c r="F331" s="31"/>
    </row>
    <row r="332" spans="1:6" ht="15" customHeight="1">
      <c r="A332" s="29"/>
      <c r="B332" s="42"/>
      <c r="C332" s="31"/>
      <c r="D332" s="34"/>
      <c r="E332" s="28"/>
      <c r="F332" s="31"/>
    </row>
    <row r="333" spans="1:6" ht="15" customHeight="1">
      <c r="A333" s="29"/>
      <c r="B333" s="42"/>
      <c r="C333" s="31"/>
      <c r="D333" s="34"/>
      <c r="E333" s="28"/>
      <c r="F333" s="31"/>
    </row>
    <row r="334" spans="1:6" ht="15" customHeight="1">
      <c r="A334" s="29"/>
      <c r="B334" s="42"/>
      <c r="C334" s="31"/>
      <c r="D334" s="34"/>
      <c r="E334" s="28"/>
      <c r="F334" s="31"/>
    </row>
    <row r="335" spans="1:6" ht="15" customHeight="1">
      <c r="A335" s="29"/>
      <c r="B335" s="42"/>
      <c r="C335" s="31"/>
      <c r="D335" s="34"/>
      <c r="E335" s="28"/>
      <c r="F335" s="31"/>
    </row>
    <row r="336" spans="1:6" ht="15" customHeight="1">
      <c r="A336" s="29"/>
      <c r="B336" s="42"/>
      <c r="C336" s="31"/>
      <c r="D336" s="34"/>
      <c r="E336" s="28"/>
      <c r="F336" s="31"/>
    </row>
    <row r="337" spans="1:6" ht="15" customHeight="1">
      <c r="A337" s="29"/>
      <c r="B337" s="42"/>
      <c r="C337" s="31"/>
      <c r="D337" s="34"/>
      <c r="E337" s="28"/>
      <c r="F337" s="31"/>
    </row>
    <row r="338" spans="1:6" ht="15" customHeight="1">
      <c r="A338" s="29"/>
      <c r="B338" s="42"/>
      <c r="C338" s="31"/>
      <c r="D338" s="34"/>
      <c r="E338" s="28"/>
      <c r="F338" s="31"/>
    </row>
    <row r="339" spans="1:6" ht="15" customHeight="1">
      <c r="A339" s="29"/>
      <c r="B339" s="42"/>
      <c r="C339" s="31"/>
      <c r="D339" s="34"/>
      <c r="E339" s="28"/>
      <c r="F339" s="31"/>
    </row>
    <row r="340" spans="1:6" ht="15" customHeight="1">
      <c r="A340" s="29"/>
      <c r="B340" s="42"/>
      <c r="C340" s="31"/>
      <c r="D340" s="34"/>
      <c r="E340" s="28"/>
      <c r="F340" s="31"/>
    </row>
    <row r="341" spans="1:6" ht="15" customHeight="1">
      <c r="A341" s="29"/>
      <c r="B341" s="42"/>
      <c r="C341" s="31"/>
      <c r="D341" s="34"/>
      <c r="E341" s="28"/>
      <c r="F341" s="31"/>
    </row>
    <row r="342" spans="1:6" ht="15" customHeight="1">
      <c r="A342" s="29"/>
      <c r="B342" s="42"/>
      <c r="C342" s="31"/>
      <c r="D342" s="34"/>
      <c r="E342" s="28"/>
      <c r="F342" s="31"/>
    </row>
    <row r="343" spans="1:6" ht="15" customHeight="1">
      <c r="A343" s="29"/>
      <c r="B343" s="42"/>
      <c r="C343" s="31"/>
      <c r="D343" s="34"/>
      <c r="E343" s="28"/>
      <c r="F343" s="31"/>
    </row>
    <row r="344" spans="1:6" ht="15" customHeight="1">
      <c r="A344" s="29"/>
      <c r="B344" s="42"/>
      <c r="C344" s="31"/>
      <c r="D344" s="34"/>
      <c r="E344" s="28"/>
      <c r="F344" s="31"/>
    </row>
    <row r="345" spans="1:6" ht="15" customHeight="1">
      <c r="A345" s="29"/>
      <c r="B345" s="42"/>
      <c r="C345" s="31"/>
      <c r="D345" s="34"/>
      <c r="E345" s="28"/>
      <c r="F345" s="31"/>
    </row>
    <row r="346" spans="1:6" ht="15" customHeight="1">
      <c r="A346" s="29"/>
      <c r="B346" s="42"/>
      <c r="C346" s="31"/>
      <c r="D346" s="34"/>
      <c r="E346" s="28"/>
      <c r="F346" s="31"/>
    </row>
    <row r="347" spans="1:6" ht="15" customHeight="1">
      <c r="A347" s="29"/>
      <c r="B347" s="42"/>
      <c r="C347" s="31"/>
      <c r="D347" s="34"/>
      <c r="E347" s="28"/>
      <c r="F347" s="31"/>
    </row>
    <row r="348" spans="1:6" ht="15" customHeight="1">
      <c r="A348" s="29"/>
      <c r="B348" s="42"/>
      <c r="C348" s="31"/>
      <c r="D348" s="34"/>
      <c r="E348" s="28"/>
      <c r="F348" s="31"/>
    </row>
    <row r="349" spans="1:6" ht="15" customHeight="1">
      <c r="A349" s="29"/>
      <c r="B349" s="42"/>
      <c r="C349" s="31"/>
      <c r="D349" s="34"/>
      <c r="E349" s="28"/>
      <c r="F349" s="31"/>
    </row>
    <row r="350" spans="1:6" ht="15" customHeight="1">
      <c r="A350" s="29"/>
      <c r="B350" s="42"/>
      <c r="C350" s="31"/>
      <c r="D350" s="34"/>
      <c r="E350" s="28"/>
      <c r="F350" s="31"/>
    </row>
    <row r="351" spans="1:6" ht="15" customHeight="1">
      <c r="A351" s="29"/>
      <c r="B351" s="42"/>
      <c r="C351" s="31"/>
      <c r="D351" s="34"/>
      <c r="E351" s="28"/>
      <c r="F351" s="31"/>
    </row>
    <row r="352" spans="1:6" ht="15" customHeight="1">
      <c r="A352" s="29"/>
      <c r="B352" s="42"/>
      <c r="C352" s="31"/>
      <c r="D352" s="34"/>
      <c r="E352" s="28"/>
      <c r="F352" s="31"/>
    </row>
    <row r="353" spans="1:6" ht="15" customHeight="1">
      <c r="A353" s="29"/>
      <c r="B353" s="42"/>
      <c r="C353" s="31"/>
      <c r="D353" s="34"/>
      <c r="E353" s="28"/>
      <c r="F353" s="31"/>
    </row>
    <row r="354" spans="1:6" ht="15" customHeight="1">
      <c r="A354" s="29"/>
      <c r="B354" s="42"/>
      <c r="C354" s="31"/>
      <c r="D354" s="34"/>
      <c r="E354" s="28"/>
      <c r="F354" s="31"/>
    </row>
    <row r="355" spans="1:6" ht="15" customHeight="1">
      <c r="A355" s="29"/>
      <c r="B355" s="42"/>
      <c r="C355" s="31"/>
      <c r="D355" s="34"/>
      <c r="E355" s="28"/>
      <c r="F355" s="31"/>
    </row>
    <row r="356" spans="1:6" ht="15" customHeight="1">
      <c r="A356" s="29"/>
      <c r="B356" s="42"/>
      <c r="C356" s="31"/>
      <c r="D356" s="34"/>
      <c r="E356" s="28"/>
      <c r="F356" s="31"/>
    </row>
    <row r="357" spans="1:6" ht="15" customHeight="1">
      <c r="A357" s="29"/>
      <c r="B357" s="42"/>
      <c r="C357" s="31"/>
      <c r="D357" s="34"/>
      <c r="E357" s="28"/>
      <c r="F357" s="31"/>
    </row>
    <row r="358" spans="1:6" ht="15" customHeight="1">
      <c r="A358" s="29"/>
      <c r="B358" s="42"/>
      <c r="C358" s="31"/>
      <c r="D358" s="34"/>
      <c r="E358" s="28"/>
      <c r="F358" s="31"/>
    </row>
    <row r="359" spans="1:6" ht="15" customHeight="1">
      <c r="A359" s="29"/>
      <c r="B359" s="42"/>
      <c r="C359" s="31"/>
      <c r="D359" s="34"/>
      <c r="E359" s="28"/>
      <c r="F359" s="31"/>
    </row>
    <row r="360" spans="1:6" ht="15" customHeight="1">
      <c r="A360" s="29"/>
      <c r="B360" s="42"/>
      <c r="C360" s="31"/>
      <c r="D360" s="34"/>
      <c r="E360" s="28"/>
      <c r="F360" s="31"/>
    </row>
    <row r="361" spans="1:6" ht="15" customHeight="1">
      <c r="A361" s="29"/>
      <c r="B361" s="42"/>
      <c r="C361" s="31"/>
      <c r="D361" s="34"/>
      <c r="E361" s="28"/>
      <c r="F361" s="31"/>
    </row>
    <row r="362" spans="1:6" ht="15" customHeight="1">
      <c r="A362" s="29"/>
      <c r="B362" s="42"/>
      <c r="C362" s="31"/>
      <c r="D362" s="34"/>
      <c r="E362" s="28"/>
      <c r="F362" s="31"/>
    </row>
    <row r="363" spans="1:6" ht="15" customHeight="1">
      <c r="A363" s="29"/>
      <c r="B363" s="42"/>
      <c r="C363" s="31"/>
      <c r="D363" s="34"/>
      <c r="E363" s="28"/>
      <c r="F363" s="31"/>
    </row>
    <row r="364" spans="1:6" ht="15" customHeight="1">
      <c r="A364" s="29"/>
      <c r="B364" s="42"/>
      <c r="C364" s="31"/>
      <c r="D364" s="34"/>
      <c r="E364" s="28"/>
      <c r="F364" s="31"/>
    </row>
    <row r="365" spans="1:6" ht="15" customHeight="1">
      <c r="A365" s="29"/>
      <c r="B365" s="42"/>
      <c r="C365" s="31"/>
      <c r="D365" s="34"/>
      <c r="E365" s="28"/>
      <c r="F365" s="31"/>
    </row>
    <row r="366" spans="1:6" ht="15" customHeight="1">
      <c r="A366" s="29"/>
      <c r="B366" s="42"/>
      <c r="C366" s="31"/>
      <c r="D366" s="34"/>
      <c r="E366" s="28"/>
      <c r="F366" s="31"/>
    </row>
    <row r="367" spans="1:6" ht="15" customHeight="1">
      <c r="A367" s="29"/>
      <c r="B367" s="42"/>
      <c r="C367" s="31"/>
      <c r="D367" s="34"/>
      <c r="E367" s="28"/>
      <c r="F367" s="31"/>
    </row>
    <row r="368" spans="1:6" ht="15" customHeight="1">
      <c r="A368" s="29"/>
      <c r="B368" s="42"/>
      <c r="C368" s="31"/>
      <c r="D368" s="34"/>
      <c r="E368" s="28"/>
      <c r="F368" s="31"/>
    </row>
    <row r="369" spans="1:6" ht="15" customHeight="1">
      <c r="A369" s="29"/>
      <c r="B369" s="42"/>
      <c r="C369" s="31"/>
      <c r="D369" s="34"/>
      <c r="E369" s="28"/>
      <c r="F369" s="31"/>
    </row>
    <row r="370" spans="1:6" ht="15" customHeight="1">
      <c r="A370" s="29"/>
      <c r="B370" s="42"/>
      <c r="C370" s="31"/>
      <c r="D370" s="34"/>
      <c r="E370" s="28"/>
      <c r="F370" s="31"/>
    </row>
    <row r="371" spans="1:6" ht="15" customHeight="1">
      <c r="A371" s="29"/>
      <c r="B371" s="42"/>
      <c r="C371" s="31"/>
      <c r="D371" s="34"/>
      <c r="E371" s="28"/>
      <c r="F371" s="31"/>
    </row>
    <row r="372" spans="1:6" ht="15" customHeight="1">
      <c r="A372" s="29"/>
      <c r="B372" s="42"/>
      <c r="C372" s="31"/>
      <c r="D372" s="34"/>
      <c r="E372" s="28"/>
      <c r="F372" s="31"/>
    </row>
    <row r="373" spans="1:6" ht="15" customHeight="1">
      <c r="A373" s="29"/>
      <c r="B373" s="42"/>
      <c r="C373" s="31"/>
      <c r="D373" s="34"/>
      <c r="E373" s="28"/>
      <c r="F373" s="31"/>
    </row>
    <row r="374" spans="1:6" ht="15" customHeight="1">
      <c r="A374" s="29"/>
      <c r="B374" s="42"/>
      <c r="C374" s="31"/>
      <c r="D374" s="34"/>
      <c r="E374" s="28"/>
      <c r="F374" s="31"/>
    </row>
    <row r="375" spans="1:6" ht="15" customHeight="1">
      <c r="A375" s="29"/>
      <c r="B375" s="42"/>
      <c r="C375" s="31"/>
      <c r="D375" s="34"/>
      <c r="E375" s="28"/>
      <c r="F375" s="31"/>
    </row>
    <row r="376" spans="1:6" ht="15" customHeight="1">
      <c r="A376" s="29"/>
      <c r="B376" s="42"/>
      <c r="C376" s="31"/>
      <c r="D376" s="34"/>
      <c r="E376" s="28"/>
      <c r="F376" s="31"/>
    </row>
    <row r="377" spans="1:6" ht="15" customHeight="1">
      <c r="A377" s="29"/>
      <c r="B377" s="42"/>
      <c r="C377" s="31"/>
      <c r="D377" s="34"/>
      <c r="E377" s="28"/>
      <c r="F377" s="31"/>
    </row>
    <row r="378" spans="1:6" ht="15" customHeight="1">
      <c r="A378" s="29"/>
      <c r="B378" s="42"/>
      <c r="C378" s="31"/>
      <c r="D378" s="34"/>
      <c r="E378" s="28"/>
      <c r="F378" s="31"/>
    </row>
    <row r="379" spans="1:6" ht="15" customHeight="1">
      <c r="A379" s="29"/>
      <c r="B379" s="42"/>
      <c r="C379" s="31"/>
      <c r="D379" s="34"/>
      <c r="E379" s="28"/>
      <c r="F379" s="31"/>
    </row>
    <row r="380" spans="1:6" ht="15" customHeight="1">
      <c r="A380" s="29"/>
      <c r="B380" s="42"/>
      <c r="C380" s="31"/>
      <c r="D380" s="34"/>
      <c r="E380" s="28"/>
      <c r="F380" s="31"/>
    </row>
    <row r="381" spans="1:6" ht="15" customHeight="1">
      <c r="A381" s="29"/>
      <c r="B381" s="42"/>
      <c r="C381" s="31"/>
      <c r="D381" s="34"/>
      <c r="E381" s="28"/>
      <c r="F381" s="31"/>
    </row>
    <row r="382" spans="1:6" ht="15" customHeight="1">
      <c r="A382" s="29"/>
      <c r="B382" s="42"/>
      <c r="C382" s="31"/>
      <c r="D382" s="34"/>
      <c r="E382" s="28"/>
      <c r="F382" s="31"/>
    </row>
    <row r="383" spans="1:6" ht="15" customHeight="1">
      <c r="A383" s="29"/>
      <c r="B383" s="42"/>
      <c r="C383" s="31"/>
      <c r="D383" s="34"/>
      <c r="E383" s="28"/>
      <c r="F383" s="31"/>
    </row>
    <row r="384" spans="1:6" ht="15" customHeight="1">
      <c r="A384" s="29"/>
      <c r="B384" s="42"/>
      <c r="C384" s="31"/>
      <c r="D384" s="34"/>
      <c r="E384" s="28"/>
      <c r="F384" s="31"/>
    </row>
    <row r="385" spans="1:6" ht="15" customHeight="1">
      <c r="A385" s="29"/>
      <c r="B385" s="42"/>
      <c r="C385" s="31"/>
      <c r="D385" s="34"/>
      <c r="E385" s="28"/>
      <c r="F385" s="31"/>
    </row>
    <row r="386" spans="1:6" ht="15" customHeight="1">
      <c r="A386" s="29"/>
      <c r="B386" s="42"/>
      <c r="C386" s="31"/>
      <c r="D386" s="34"/>
      <c r="E386" s="28"/>
      <c r="F386" s="31"/>
    </row>
    <row r="387" spans="1:6" ht="15" customHeight="1">
      <c r="A387" s="29"/>
      <c r="B387" s="42"/>
      <c r="C387" s="31"/>
      <c r="D387" s="34"/>
      <c r="E387" s="28"/>
      <c r="F387" s="31"/>
    </row>
    <row r="388" spans="1:6" ht="15" customHeight="1">
      <c r="A388" s="29"/>
      <c r="B388" s="42"/>
      <c r="C388" s="31"/>
      <c r="D388" s="34"/>
      <c r="E388" s="28"/>
      <c r="F388" s="31"/>
    </row>
    <row r="389" spans="1:6" ht="15" customHeight="1">
      <c r="A389" s="29"/>
      <c r="B389" s="42"/>
      <c r="C389" s="31"/>
      <c r="D389" s="34"/>
      <c r="E389" s="28"/>
      <c r="F389" s="31"/>
    </row>
    <row r="390" spans="1:6" ht="15" customHeight="1">
      <c r="A390" s="29"/>
      <c r="B390" s="42"/>
      <c r="C390" s="31"/>
      <c r="D390" s="34"/>
      <c r="E390" s="28"/>
      <c r="F390" s="31"/>
    </row>
    <row r="391" spans="1:6" ht="15" customHeight="1">
      <c r="A391" s="29"/>
      <c r="B391" s="42"/>
      <c r="C391" s="31"/>
      <c r="D391" s="34"/>
      <c r="E391" s="28"/>
      <c r="F391" s="31"/>
    </row>
    <row r="392" spans="1:6" ht="15" customHeight="1">
      <c r="A392" s="29"/>
      <c r="B392" s="42"/>
      <c r="C392" s="31"/>
      <c r="D392" s="34"/>
      <c r="E392" s="28"/>
      <c r="F392" s="31"/>
    </row>
    <row r="393" spans="1:6" ht="15" customHeight="1">
      <c r="A393" s="29"/>
      <c r="B393" s="42"/>
      <c r="C393" s="31"/>
      <c r="D393" s="34"/>
      <c r="E393" s="28"/>
      <c r="F393" s="31"/>
    </row>
    <row r="394" spans="1:6" ht="15" customHeight="1">
      <c r="A394" s="29"/>
      <c r="B394" s="42"/>
      <c r="C394" s="31"/>
      <c r="D394" s="34"/>
      <c r="E394" s="28"/>
      <c r="F394" s="31"/>
    </row>
    <row r="395" spans="1:6" ht="15" customHeight="1">
      <c r="A395" s="29"/>
      <c r="B395" s="42"/>
      <c r="C395" s="31"/>
      <c r="D395" s="34"/>
      <c r="E395" s="28"/>
      <c r="F395" s="31"/>
    </row>
    <row r="396" spans="1:6" ht="15" customHeight="1">
      <c r="A396" s="29"/>
      <c r="B396" s="42"/>
      <c r="C396" s="31"/>
      <c r="D396" s="34"/>
      <c r="E396" s="28"/>
      <c r="F396" s="31"/>
    </row>
    <row r="397" spans="1:6" ht="15" customHeight="1">
      <c r="A397" s="29"/>
      <c r="B397" s="42"/>
      <c r="C397" s="31"/>
      <c r="D397" s="34"/>
      <c r="E397" s="28"/>
      <c r="F397" s="31"/>
    </row>
    <row r="398" spans="1:6" ht="15" customHeight="1">
      <c r="A398" s="29"/>
      <c r="B398" s="42"/>
      <c r="C398" s="31"/>
      <c r="D398" s="34"/>
      <c r="E398" s="28"/>
      <c r="F398" s="31"/>
    </row>
    <row r="399" spans="1:6" ht="15" customHeight="1">
      <c r="A399" s="29"/>
      <c r="B399" s="42"/>
      <c r="C399" s="31"/>
      <c r="D399" s="34"/>
      <c r="E399" s="28"/>
      <c r="F399" s="31"/>
    </row>
    <row r="400" spans="1:6" ht="15" customHeight="1">
      <c r="A400" s="29"/>
      <c r="B400" s="42"/>
      <c r="C400" s="31"/>
      <c r="D400" s="34"/>
      <c r="E400" s="28"/>
      <c r="F400" s="31"/>
    </row>
    <row r="401" spans="1:6" ht="15" customHeight="1">
      <c r="A401" s="29"/>
      <c r="B401" s="42"/>
      <c r="C401" s="31"/>
      <c r="D401" s="34"/>
      <c r="E401" s="28"/>
      <c r="F401" s="31"/>
    </row>
    <row r="402" spans="1:6" ht="15" customHeight="1">
      <c r="A402" s="29"/>
      <c r="B402" s="42"/>
      <c r="C402" s="31"/>
      <c r="D402" s="34"/>
      <c r="E402" s="28"/>
      <c r="F402" s="31"/>
    </row>
    <row r="403" spans="1:6" ht="15" customHeight="1">
      <c r="A403" s="29"/>
      <c r="B403" s="42"/>
      <c r="C403" s="31"/>
      <c r="D403" s="34"/>
      <c r="E403" s="28"/>
      <c r="F403" s="31"/>
    </row>
    <row r="404" spans="1:6" ht="15" customHeight="1">
      <c r="A404" s="29"/>
      <c r="B404" s="42"/>
      <c r="C404" s="31"/>
      <c r="D404" s="34"/>
      <c r="E404" s="28"/>
      <c r="F404" s="31"/>
    </row>
    <row r="405" spans="1:6" ht="15" customHeight="1">
      <c r="A405" s="29"/>
      <c r="B405" s="42"/>
      <c r="C405" s="31"/>
      <c r="D405" s="34"/>
      <c r="E405" s="28"/>
      <c r="F405" s="31"/>
    </row>
    <row r="406" spans="1:6" ht="15" customHeight="1">
      <c r="A406" s="29"/>
      <c r="B406" s="42"/>
      <c r="C406" s="31"/>
      <c r="D406" s="34"/>
      <c r="E406" s="28"/>
      <c r="F406" s="31"/>
    </row>
    <row r="407" spans="1:6" ht="15" customHeight="1">
      <c r="A407" s="29"/>
      <c r="B407" s="42"/>
      <c r="C407" s="31"/>
      <c r="D407" s="34"/>
      <c r="E407" s="28"/>
      <c r="F407" s="31"/>
    </row>
    <row r="408" spans="1:6" ht="15" customHeight="1">
      <c r="A408" s="29"/>
      <c r="B408" s="42"/>
      <c r="C408" s="31"/>
      <c r="D408" s="34"/>
      <c r="E408" s="28"/>
      <c r="F408" s="31"/>
    </row>
    <row r="409" spans="1:6" ht="15" customHeight="1">
      <c r="A409" s="29"/>
      <c r="B409" s="42"/>
      <c r="C409" s="31"/>
      <c r="D409" s="34"/>
      <c r="E409" s="28"/>
      <c r="F409" s="31"/>
    </row>
    <row r="410" spans="1:6" ht="15" customHeight="1">
      <c r="A410" s="29"/>
      <c r="B410" s="42"/>
      <c r="C410" s="31"/>
      <c r="D410" s="34"/>
      <c r="E410" s="28"/>
      <c r="F410" s="31"/>
    </row>
    <row r="411" spans="1:6" ht="15" customHeight="1">
      <c r="A411" s="29"/>
      <c r="B411" s="42"/>
      <c r="C411" s="31"/>
      <c r="D411" s="34"/>
      <c r="E411" s="28"/>
      <c r="F411" s="31"/>
    </row>
    <row r="412" spans="1:6" ht="15" customHeight="1">
      <c r="A412" s="29"/>
      <c r="B412" s="42"/>
      <c r="C412" s="31"/>
      <c r="D412" s="34"/>
      <c r="E412" s="28"/>
      <c r="F412" s="31"/>
    </row>
    <row r="413" spans="1:6" ht="15" customHeight="1">
      <c r="A413" s="29"/>
      <c r="B413" s="42"/>
      <c r="C413" s="31"/>
      <c r="D413" s="34"/>
      <c r="E413" s="28"/>
      <c r="F413" s="31"/>
    </row>
    <row r="414" spans="1:6" ht="15" customHeight="1">
      <c r="A414" s="29"/>
      <c r="B414" s="42"/>
      <c r="C414" s="31"/>
      <c r="D414" s="34"/>
      <c r="E414" s="28"/>
      <c r="F414" s="31"/>
    </row>
    <row r="415" spans="1:6" ht="15" customHeight="1">
      <c r="A415" s="29"/>
      <c r="B415" s="42"/>
      <c r="C415" s="31"/>
      <c r="D415" s="34"/>
      <c r="E415" s="28"/>
      <c r="F415" s="31"/>
    </row>
    <row r="416" spans="1:6" ht="15" customHeight="1">
      <c r="A416" s="29"/>
      <c r="B416" s="42"/>
      <c r="C416" s="31"/>
      <c r="D416" s="34"/>
      <c r="E416" s="28"/>
      <c r="F416" s="31"/>
    </row>
    <row r="417" spans="1:6" ht="15" customHeight="1">
      <c r="A417" s="29"/>
      <c r="B417" s="42"/>
      <c r="C417" s="31"/>
      <c r="D417" s="34"/>
      <c r="E417" s="28"/>
      <c r="F417" s="31"/>
    </row>
    <row r="418" spans="1:6" ht="15" customHeight="1">
      <c r="A418" s="29"/>
      <c r="B418" s="42"/>
      <c r="C418" s="31"/>
      <c r="D418" s="34"/>
      <c r="E418" s="28"/>
      <c r="F418" s="31"/>
    </row>
    <row r="419" spans="1:6" ht="15" customHeight="1">
      <c r="A419" s="29"/>
      <c r="B419" s="42"/>
      <c r="C419" s="31"/>
      <c r="D419" s="34"/>
      <c r="E419" s="28"/>
      <c r="F419" s="31"/>
    </row>
    <row r="420" spans="1:6" ht="15" customHeight="1">
      <c r="A420" s="29"/>
      <c r="B420" s="42"/>
      <c r="C420" s="31"/>
      <c r="D420" s="34"/>
      <c r="E420" s="28"/>
      <c r="F420" s="31"/>
    </row>
    <row r="421" spans="1:6" ht="15" customHeight="1">
      <c r="A421" s="29"/>
      <c r="B421" s="42"/>
      <c r="C421" s="31"/>
      <c r="D421" s="34"/>
      <c r="E421" s="28"/>
      <c r="F421" s="31"/>
    </row>
    <row r="422" spans="1:6" ht="15" customHeight="1">
      <c r="A422" s="29"/>
      <c r="B422" s="42"/>
      <c r="C422" s="31"/>
      <c r="D422" s="34"/>
      <c r="E422" s="28"/>
      <c r="F422" s="31"/>
    </row>
    <row r="423" spans="1:6" ht="15" customHeight="1">
      <c r="A423" s="29"/>
      <c r="B423" s="42"/>
      <c r="C423" s="31"/>
      <c r="D423" s="34"/>
      <c r="E423" s="28"/>
      <c r="F423" s="31"/>
    </row>
    <row r="424" spans="1:6" ht="15" customHeight="1">
      <c r="A424" s="29"/>
      <c r="B424" s="42"/>
      <c r="C424" s="31"/>
      <c r="D424" s="34"/>
      <c r="E424" s="28"/>
      <c r="F424" s="31"/>
    </row>
    <row r="425" spans="1:6" ht="15" customHeight="1">
      <c r="A425" s="29"/>
      <c r="B425" s="42"/>
      <c r="C425" s="31"/>
      <c r="D425" s="34"/>
      <c r="E425" s="28"/>
      <c r="F425" s="31"/>
    </row>
    <row r="426" spans="1:6" ht="15" customHeight="1">
      <c r="A426" s="29"/>
      <c r="B426" s="42"/>
      <c r="C426" s="31"/>
      <c r="D426" s="34"/>
      <c r="E426" s="28"/>
      <c r="F426" s="31"/>
    </row>
    <row r="427" spans="1:6" ht="15" customHeight="1">
      <c r="A427" s="29"/>
      <c r="B427" s="42"/>
      <c r="C427" s="31"/>
      <c r="D427" s="34"/>
      <c r="E427" s="28"/>
      <c r="F427" s="31"/>
    </row>
    <row r="428" spans="1:6" ht="15" customHeight="1">
      <c r="A428" s="29"/>
      <c r="B428" s="42"/>
      <c r="C428" s="31"/>
      <c r="D428" s="34"/>
      <c r="E428" s="28"/>
      <c r="F428" s="31"/>
    </row>
    <row r="429" spans="1:6" ht="15" customHeight="1">
      <c r="A429" s="29"/>
      <c r="B429" s="42"/>
      <c r="C429" s="31"/>
      <c r="D429" s="34"/>
      <c r="E429" s="28"/>
      <c r="F429" s="31"/>
    </row>
    <row r="430" spans="1:6" ht="15" customHeight="1">
      <c r="A430" s="29"/>
      <c r="B430" s="42"/>
      <c r="C430" s="31"/>
      <c r="D430" s="34"/>
      <c r="E430" s="28"/>
      <c r="F430" s="31"/>
    </row>
    <row r="431" spans="1:6" ht="15" customHeight="1">
      <c r="A431" s="29"/>
      <c r="B431" s="42"/>
      <c r="C431" s="31"/>
      <c r="D431" s="34"/>
      <c r="E431" s="28"/>
      <c r="F431" s="31"/>
    </row>
    <row r="432" spans="1:6" ht="15" customHeight="1">
      <c r="A432" s="29"/>
      <c r="B432" s="42"/>
      <c r="C432" s="31"/>
      <c r="D432" s="34"/>
      <c r="E432" s="28"/>
      <c r="F432" s="31"/>
    </row>
    <row r="433" spans="1:6" ht="15" customHeight="1">
      <c r="A433" s="29"/>
      <c r="B433" s="42"/>
      <c r="C433" s="31"/>
      <c r="D433" s="34"/>
      <c r="E433" s="28"/>
      <c r="F433" s="31"/>
    </row>
    <row r="434" spans="1:6" ht="15" customHeight="1">
      <c r="A434" s="29"/>
      <c r="B434" s="42"/>
      <c r="C434" s="31"/>
      <c r="D434" s="34"/>
      <c r="E434" s="28"/>
      <c r="F434" s="31"/>
    </row>
    <row r="435" spans="1:6" ht="15" customHeight="1">
      <c r="A435" s="29"/>
      <c r="B435" s="42"/>
      <c r="C435" s="31"/>
      <c r="D435" s="34"/>
      <c r="E435" s="28"/>
      <c r="F435" s="31"/>
    </row>
    <row r="436" spans="1:6" ht="15" customHeight="1">
      <c r="A436" s="29"/>
      <c r="B436" s="42"/>
      <c r="C436" s="31"/>
      <c r="D436" s="34"/>
      <c r="E436" s="28"/>
      <c r="F436" s="31"/>
    </row>
    <row r="437" spans="1:6" ht="15" customHeight="1">
      <c r="A437" s="29"/>
      <c r="B437" s="42"/>
      <c r="C437" s="31"/>
      <c r="D437" s="34"/>
      <c r="E437" s="28"/>
      <c r="F437" s="31"/>
    </row>
    <row r="438" spans="1:6" ht="15" customHeight="1">
      <c r="A438" s="29"/>
      <c r="B438" s="42"/>
      <c r="C438" s="31"/>
      <c r="D438" s="34"/>
      <c r="E438" s="28"/>
      <c r="F438" s="31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1E8431F-542A-4042-83EC-D311D132E387}">
  <dimension ref="A1:F438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45558</v>
      </c>
      <c r="B5" s="42">
        <v>45558.378472222219</v>
      </c>
      <c r="C5" s="31">
        <v>42</v>
      </c>
      <c r="D5" s="34">
        <v>20.85</v>
      </c>
      <c r="E5" s="28">
        <v>875.7</v>
      </c>
      <c r="F5" s="31" t="s">
        <v>18</v>
      </c>
    </row>
    <row r="6" spans="1:6" ht="15" customHeight="1">
      <c r="A6" s="29">
        <v>45558</v>
      </c>
      <c r="B6" s="42">
        <v>45558.38548611111</v>
      </c>
      <c r="C6" s="31">
        <v>165</v>
      </c>
      <c r="D6" s="34">
        <v>20.85</v>
      </c>
      <c r="E6" s="28">
        <v>3440.2500000000005</v>
      </c>
      <c r="F6" s="31" t="s">
        <v>18</v>
      </c>
    </row>
    <row r="7" spans="1:6" ht="15" customHeight="1">
      <c r="A7" s="29">
        <v>45558</v>
      </c>
      <c r="B7" s="42">
        <v>45558.38548611111</v>
      </c>
      <c r="C7" s="31">
        <v>47</v>
      </c>
      <c r="D7" s="34">
        <v>20.85</v>
      </c>
      <c r="E7" s="28">
        <v>979.95</v>
      </c>
      <c r="F7" s="31" t="s">
        <v>18</v>
      </c>
    </row>
    <row r="8" spans="1:6" ht="15" customHeight="1">
      <c r="A8" s="29">
        <v>45558</v>
      </c>
      <c r="B8" s="42">
        <v>45558.38548611111</v>
      </c>
      <c r="C8" s="31">
        <v>163</v>
      </c>
      <c r="D8" s="34">
        <v>20.85</v>
      </c>
      <c r="E8" s="28">
        <v>3398.55</v>
      </c>
      <c r="F8" s="31" t="s">
        <v>18</v>
      </c>
    </row>
    <row r="9" spans="1:6" ht="15" customHeight="1">
      <c r="A9" s="29">
        <v>45558</v>
      </c>
      <c r="B9" s="42">
        <v>45558.385509259257</v>
      </c>
      <c r="C9" s="31">
        <v>43</v>
      </c>
      <c r="D9" s="34">
        <v>20.85</v>
      </c>
      <c r="E9" s="28">
        <v>896.55000000000007</v>
      </c>
      <c r="F9" s="31" t="s">
        <v>18</v>
      </c>
    </row>
    <row r="10" spans="1:6" ht="15" customHeight="1">
      <c r="A10" s="29">
        <v>45558</v>
      </c>
      <c r="B10" s="42">
        <v>45558.386261574073</v>
      </c>
      <c r="C10" s="31">
        <v>177</v>
      </c>
      <c r="D10" s="34">
        <v>20.85</v>
      </c>
      <c r="E10" s="28">
        <v>3690.4500000000003</v>
      </c>
      <c r="F10" s="31" t="s">
        <v>18</v>
      </c>
    </row>
    <row r="11" spans="1:6" ht="15" customHeight="1">
      <c r="A11" s="29">
        <v>45558</v>
      </c>
      <c r="B11" s="42">
        <v>45558.386261574073</v>
      </c>
      <c r="C11" s="31">
        <v>163</v>
      </c>
      <c r="D11" s="34">
        <v>20.85</v>
      </c>
      <c r="E11" s="28">
        <v>3398.55</v>
      </c>
      <c r="F11" s="31" t="s">
        <v>18</v>
      </c>
    </row>
    <row r="12" spans="1:6" ht="15" customHeight="1">
      <c r="A12" s="29">
        <v>45558</v>
      </c>
      <c r="B12" s="42">
        <v>45558.386261574073</v>
      </c>
      <c r="C12" s="31">
        <v>60</v>
      </c>
      <c r="D12" s="34">
        <v>20.85</v>
      </c>
      <c r="E12" s="28">
        <v>1251</v>
      </c>
      <c r="F12" s="31" t="s">
        <v>18</v>
      </c>
    </row>
    <row r="13" spans="1:6" ht="15" customHeight="1">
      <c r="A13" s="29">
        <v>45558</v>
      </c>
      <c r="B13" s="42">
        <v>45558.410891203705</v>
      </c>
      <c r="C13" s="31">
        <v>189</v>
      </c>
      <c r="D13" s="34">
        <v>20.95</v>
      </c>
      <c r="E13" s="28">
        <v>3959.5499999999997</v>
      </c>
      <c r="F13" s="31" t="s">
        <v>18</v>
      </c>
    </row>
    <row r="14" spans="1:6" ht="15" customHeight="1">
      <c r="A14" s="29">
        <v>45558</v>
      </c>
      <c r="B14" s="42">
        <v>45558.410891203705</v>
      </c>
      <c r="C14" s="31">
        <v>162</v>
      </c>
      <c r="D14" s="34">
        <v>20.95</v>
      </c>
      <c r="E14" s="28">
        <v>3393.9</v>
      </c>
      <c r="F14" s="31" t="s">
        <v>18</v>
      </c>
    </row>
    <row r="15" spans="1:6" ht="15" customHeight="1">
      <c r="A15" s="29">
        <v>45558</v>
      </c>
      <c r="B15" s="42">
        <v>45558.410891203705</v>
      </c>
      <c r="C15" s="31">
        <v>189</v>
      </c>
      <c r="D15" s="34">
        <v>20.95</v>
      </c>
      <c r="E15" s="28">
        <v>3959.5499999999997</v>
      </c>
      <c r="F15" s="31" t="s">
        <v>18</v>
      </c>
    </row>
    <row r="16" spans="1:6" ht="15" customHeight="1">
      <c r="A16" s="29">
        <v>45558</v>
      </c>
      <c r="B16" s="42">
        <v>45558.433530092596</v>
      </c>
      <c r="C16" s="31">
        <v>59</v>
      </c>
      <c r="D16" s="34">
        <v>20.95</v>
      </c>
      <c r="E16" s="28">
        <v>1236.05</v>
      </c>
      <c r="F16" s="31" t="s">
        <v>18</v>
      </c>
    </row>
    <row r="17" spans="1:6" ht="15" customHeight="1">
      <c r="A17" s="29">
        <v>45558</v>
      </c>
      <c r="B17" s="42">
        <v>45558.433530092596</v>
      </c>
      <c r="C17" s="31">
        <v>125</v>
      </c>
      <c r="D17" s="34">
        <v>20.95</v>
      </c>
      <c r="E17" s="28">
        <v>2618.75</v>
      </c>
      <c r="F17" s="31" t="s">
        <v>18</v>
      </c>
    </row>
    <row r="18" spans="1:6" ht="15" customHeight="1">
      <c r="A18" s="29">
        <v>45558</v>
      </c>
      <c r="B18" s="42">
        <v>45558.462256944447</v>
      </c>
      <c r="C18" s="31">
        <v>125</v>
      </c>
      <c r="D18" s="34">
        <v>20.95</v>
      </c>
      <c r="E18" s="28">
        <v>2618.75</v>
      </c>
      <c r="F18" s="31" t="s">
        <v>18</v>
      </c>
    </row>
    <row r="19" spans="1:6" ht="15" customHeight="1">
      <c r="A19" s="29">
        <v>45558</v>
      </c>
      <c r="B19" s="42">
        <v>45558.462268518517</v>
      </c>
      <c r="C19" s="31">
        <v>87</v>
      </c>
      <c r="D19" s="34">
        <v>20.95</v>
      </c>
      <c r="E19" s="28">
        <v>1822.6499999999999</v>
      </c>
      <c r="F19" s="31" t="s">
        <v>18</v>
      </c>
    </row>
    <row r="20" spans="1:6" ht="15" customHeight="1">
      <c r="A20" s="29">
        <v>45558</v>
      </c>
      <c r="B20" s="42">
        <v>45558.462268518517</v>
      </c>
      <c r="C20" s="31">
        <v>216</v>
      </c>
      <c r="D20" s="34">
        <v>20.95</v>
      </c>
      <c r="E20" s="28">
        <v>4525.2</v>
      </c>
      <c r="F20" s="31" t="s">
        <v>18</v>
      </c>
    </row>
    <row r="21" spans="1:6" ht="15" customHeight="1">
      <c r="A21" s="29">
        <v>45558</v>
      </c>
      <c r="B21" s="42">
        <v>45558.462268518517</v>
      </c>
      <c r="C21" s="31">
        <v>201</v>
      </c>
      <c r="D21" s="34">
        <v>20.95</v>
      </c>
      <c r="E21" s="28">
        <v>4210.95</v>
      </c>
      <c r="F21" s="31" t="s">
        <v>18</v>
      </c>
    </row>
    <row r="22" spans="1:6" ht="15" customHeight="1">
      <c r="A22" s="29">
        <v>45558</v>
      </c>
      <c r="B22" s="42">
        <v>45558.462268518517</v>
      </c>
      <c r="C22" s="31">
        <v>216</v>
      </c>
      <c r="D22" s="34">
        <v>20.95</v>
      </c>
      <c r="E22" s="28">
        <v>4525.2</v>
      </c>
      <c r="F22" s="31" t="s">
        <v>18</v>
      </c>
    </row>
    <row r="23" spans="1:6" ht="15" customHeight="1">
      <c r="A23" s="29">
        <v>45558</v>
      </c>
      <c r="B23" s="42">
        <v>45558.521574074075</v>
      </c>
      <c r="C23" s="31">
        <v>23</v>
      </c>
      <c r="D23" s="34">
        <v>20.9</v>
      </c>
      <c r="E23" s="28">
        <v>480.7</v>
      </c>
      <c r="F23" s="31" t="s">
        <v>18</v>
      </c>
    </row>
    <row r="24" spans="1:6" ht="15" customHeight="1">
      <c r="A24" s="29">
        <v>45558</v>
      </c>
      <c r="B24" s="42">
        <v>45558.542824074073</v>
      </c>
      <c r="C24" s="31">
        <v>15</v>
      </c>
      <c r="D24" s="34">
        <v>20.9</v>
      </c>
      <c r="E24" s="28">
        <v>313.5</v>
      </c>
      <c r="F24" s="31" t="s">
        <v>18</v>
      </c>
    </row>
    <row r="25" spans="1:6" ht="15" customHeight="1">
      <c r="A25" s="29">
        <v>45558</v>
      </c>
      <c r="B25" s="42">
        <v>45558.607800925929</v>
      </c>
      <c r="C25" s="31">
        <v>252</v>
      </c>
      <c r="D25" s="34">
        <v>20.9</v>
      </c>
      <c r="E25" s="28">
        <v>5266.7999999999993</v>
      </c>
      <c r="F25" s="31" t="s">
        <v>18</v>
      </c>
    </row>
    <row r="26" spans="1:6" ht="15" customHeight="1">
      <c r="A26" s="29">
        <v>45558</v>
      </c>
      <c r="B26" s="42">
        <v>45558.607800925929</v>
      </c>
      <c r="C26" s="31">
        <v>356</v>
      </c>
      <c r="D26" s="34">
        <v>20.9</v>
      </c>
      <c r="E26" s="28">
        <v>7440.4</v>
      </c>
      <c r="F26" s="31" t="s">
        <v>18</v>
      </c>
    </row>
    <row r="27" spans="1:6" ht="15" customHeight="1">
      <c r="A27" s="29">
        <v>45558</v>
      </c>
      <c r="B27" s="42">
        <v>45558.607800925929</v>
      </c>
      <c r="C27" s="31">
        <v>356</v>
      </c>
      <c r="D27" s="34">
        <v>20.9</v>
      </c>
      <c r="E27" s="28">
        <v>7440.4</v>
      </c>
      <c r="F27" s="31" t="s">
        <v>18</v>
      </c>
    </row>
    <row r="28" spans="1:6" ht="15" customHeight="1">
      <c r="A28" s="29">
        <v>45558</v>
      </c>
      <c r="B28" s="42">
        <v>45558.607800925929</v>
      </c>
      <c r="C28" s="31">
        <v>400</v>
      </c>
      <c r="D28" s="34">
        <v>20.9</v>
      </c>
      <c r="E28" s="28">
        <v>8360</v>
      </c>
      <c r="F28" s="31" t="s">
        <v>18</v>
      </c>
    </row>
    <row r="29" spans="1:6" ht="15" customHeight="1">
      <c r="A29" s="29">
        <v>45558</v>
      </c>
      <c r="B29" s="42">
        <v>45558.607800925929</v>
      </c>
      <c r="C29" s="31">
        <v>356</v>
      </c>
      <c r="D29" s="34">
        <v>20.9</v>
      </c>
      <c r="E29" s="28">
        <v>7440.4</v>
      </c>
      <c r="F29" s="31" t="s">
        <v>18</v>
      </c>
    </row>
    <row r="30" spans="1:6" ht="15" customHeight="1">
      <c r="A30" s="29">
        <v>45558</v>
      </c>
      <c r="B30" s="42">
        <v>45558.607800925929</v>
      </c>
      <c r="C30" s="31">
        <v>185</v>
      </c>
      <c r="D30" s="34">
        <v>20.9</v>
      </c>
      <c r="E30" s="28">
        <v>3866.4999999999995</v>
      </c>
      <c r="F30" s="31" t="s">
        <v>18</v>
      </c>
    </row>
    <row r="31" spans="1:6" ht="15" customHeight="1">
      <c r="A31" s="29">
        <v>45558</v>
      </c>
      <c r="B31" s="42">
        <v>45558.607800925929</v>
      </c>
      <c r="C31" s="31">
        <v>172</v>
      </c>
      <c r="D31" s="34">
        <v>20.9</v>
      </c>
      <c r="E31" s="28">
        <v>3594.7999999999997</v>
      </c>
      <c r="F31" s="31" t="s">
        <v>18</v>
      </c>
    </row>
    <row r="32" spans="1:6" ht="15" customHeight="1">
      <c r="A32" s="29">
        <v>45558</v>
      </c>
      <c r="B32" s="42">
        <v>45558.607800925929</v>
      </c>
      <c r="C32" s="31">
        <v>156</v>
      </c>
      <c r="D32" s="34">
        <v>20.9</v>
      </c>
      <c r="E32" s="28">
        <v>3260.3999999999996</v>
      </c>
      <c r="F32" s="31" t="s">
        <v>18</v>
      </c>
    </row>
    <row r="33" spans="1:6" ht="15" customHeight="1">
      <c r="A33" s="29">
        <v>45558</v>
      </c>
      <c r="B33" s="42">
        <v>45558.607800925929</v>
      </c>
      <c r="C33" s="31">
        <v>275</v>
      </c>
      <c r="D33" s="34">
        <v>20.9</v>
      </c>
      <c r="E33" s="28">
        <v>5747.5</v>
      </c>
      <c r="F33" s="31" t="s">
        <v>18</v>
      </c>
    </row>
    <row r="34" spans="1:6" ht="15" customHeight="1">
      <c r="A34" s="29">
        <v>45558</v>
      </c>
      <c r="B34" s="42">
        <v>45558.607800925929</v>
      </c>
      <c r="C34" s="31">
        <v>125</v>
      </c>
      <c r="D34" s="34">
        <v>20.9</v>
      </c>
      <c r="E34" s="28">
        <v>2612.5</v>
      </c>
      <c r="F34" s="31" t="s">
        <v>18</v>
      </c>
    </row>
    <row r="35" spans="1:6" ht="15" customHeight="1">
      <c r="A35" s="29">
        <v>45558</v>
      </c>
      <c r="B35" s="42">
        <v>45558.660601851851</v>
      </c>
      <c r="C35" s="31">
        <v>144</v>
      </c>
      <c r="D35" s="34">
        <v>20.95</v>
      </c>
      <c r="E35" s="28">
        <v>3016.7999999999997</v>
      </c>
      <c r="F35" s="31" t="s">
        <v>18</v>
      </c>
    </row>
    <row r="36" spans="1:6" ht="15" customHeight="1">
      <c r="A36" s="29">
        <v>45558</v>
      </c>
      <c r="B36" s="42">
        <v>45558.660601851851</v>
      </c>
      <c r="C36" s="31">
        <v>18</v>
      </c>
      <c r="D36" s="34">
        <v>20.95</v>
      </c>
      <c r="E36" s="28">
        <v>377.09999999999997</v>
      </c>
      <c r="F36" s="31" t="s">
        <v>18</v>
      </c>
    </row>
    <row r="37" spans="1:6" ht="15" customHeight="1">
      <c r="A37" s="29">
        <v>45558</v>
      </c>
      <c r="B37" s="42">
        <v>45558.663506944446</v>
      </c>
      <c r="C37" s="31">
        <v>7</v>
      </c>
      <c r="D37" s="34">
        <v>20.95</v>
      </c>
      <c r="E37" s="28">
        <v>146.65</v>
      </c>
      <c r="F37" s="31" t="s">
        <v>18</v>
      </c>
    </row>
    <row r="38" spans="1:6" ht="15" customHeight="1">
      <c r="A38" s="29">
        <v>45558</v>
      </c>
      <c r="B38" s="42">
        <v>45558.663506944446</v>
      </c>
      <c r="C38" s="31">
        <v>167</v>
      </c>
      <c r="D38" s="34">
        <v>20.95</v>
      </c>
      <c r="E38" s="28">
        <v>3498.65</v>
      </c>
      <c r="F38" s="31" t="s">
        <v>18</v>
      </c>
    </row>
    <row r="39" spans="1:6" ht="15" customHeight="1">
      <c r="A39" s="29">
        <v>45558</v>
      </c>
      <c r="B39" s="42">
        <v>45558.668240740742</v>
      </c>
      <c r="C39" s="31">
        <v>177</v>
      </c>
      <c r="D39" s="34">
        <v>20.95</v>
      </c>
      <c r="E39" s="28">
        <v>3708.15</v>
      </c>
      <c r="F39" s="31" t="s">
        <v>18</v>
      </c>
    </row>
    <row r="40" spans="1:6" ht="15" customHeight="1">
      <c r="A40" s="29">
        <v>45558</v>
      </c>
      <c r="B40" s="42">
        <v>45558.668333333335</v>
      </c>
      <c r="C40" s="31">
        <v>455</v>
      </c>
      <c r="D40" s="34">
        <v>20.95</v>
      </c>
      <c r="E40" s="28">
        <v>9532.25</v>
      </c>
      <c r="F40" s="31" t="s">
        <v>18</v>
      </c>
    </row>
    <row r="41" spans="1:6" ht="15" customHeight="1">
      <c r="A41" s="29">
        <v>45558</v>
      </c>
      <c r="B41" s="42">
        <v>45558.668333333335</v>
      </c>
      <c r="C41" s="31">
        <v>295</v>
      </c>
      <c r="D41" s="34">
        <v>20.95</v>
      </c>
      <c r="E41" s="28">
        <v>6180.25</v>
      </c>
      <c r="F41" s="31" t="s">
        <v>18</v>
      </c>
    </row>
    <row r="42" spans="1:6" ht="15" customHeight="1">
      <c r="A42" s="29">
        <v>45558</v>
      </c>
      <c r="B42" s="42">
        <v>45558.68472222222</v>
      </c>
      <c r="C42" s="31">
        <v>44</v>
      </c>
      <c r="D42" s="34">
        <v>20.95</v>
      </c>
      <c r="E42" s="28">
        <v>921.8</v>
      </c>
      <c r="F42" s="31" t="s">
        <v>18</v>
      </c>
    </row>
    <row r="43" spans="1:6" ht="15" customHeight="1">
      <c r="A43" s="29">
        <v>45558</v>
      </c>
      <c r="B43" s="42">
        <v>45558.68472222222</v>
      </c>
      <c r="C43" s="31">
        <v>145</v>
      </c>
      <c r="D43" s="34">
        <v>20.95</v>
      </c>
      <c r="E43" s="28">
        <v>3037.75</v>
      </c>
      <c r="F43" s="31" t="s">
        <v>18</v>
      </c>
    </row>
    <row r="44" spans="1:6" ht="15" customHeight="1">
      <c r="A44" s="29">
        <v>45558</v>
      </c>
      <c r="B44" s="42">
        <v>45558.68472222222</v>
      </c>
      <c r="C44" s="31">
        <v>1</v>
      </c>
      <c r="D44" s="34">
        <v>20.95</v>
      </c>
      <c r="E44" s="28">
        <v>20.95</v>
      </c>
      <c r="F44" s="31" t="s">
        <v>18</v>
      </c>
    </row>
    <row r="45" spans="1:6" ht="15" customHeight="1">
      <c r="A45" s="29">
        <v>45558</v>
      </c>
      <c r="B45" s="42">
        <v>45558.692083333335</v>
      </c>
      <c r="C45" s="31">
        <v>56</v>
      </c>
      <c r="D45" s="34">
        <v>20.95</v>
      </c>
      <c r="E45" s="28">
        <v>1173.2</v>
      </c>
      <c r="F45" s="31" t="s">
        <v>18</v>
      </c>
    </row>
    <row r="46" spans="1:6" ht="15" customHeight="1">
      <c r="A46" s="29">
        <v>45558</v>
      </c>
      <c r="B46" s="42">
        <v>45558.692083333335</v>
      </c>
      <c r="C46" s="31">
        <v>125</v>
      </c>
      <c r="D46" s="34">
        <v>20.95</v>
      </c>
      <c r="E46" s="28">
        <v>2618.75</v>
      </c>
      <c r="F46" s="31" t="s">
        <v>18</v>
      </c>
    </row>
    <row r="47" spans="1:6" ht="15" customHeight="1">
      <c r="A47" s="29">
        <v>45558</v>
      </c>
      <c r="B47" s="42">
        <v>45558.699189814812</v>
      </c>
      <c r="C47" s="31">
        <v>27</v>
      </c>
      <c r="D47" s="34">
        <v>20.95</v>
      </c>
      <c r="E47" s="28">
        <v>565.65</v>
      </c>
      <c r="F47" s="31" t="s">
        <v>18</v>
      </c>
    </row>
    <row r="48" spans="1:6" ht="15" customHeight="1">
      <c r="A48" s="29">
        <v>45558</v>
      </c>
      <c r="B48" s="42">
        <v>45558.699189814812</v>
      </c>
      <c r="C48" s="31">
        <v>149</v>
      </c>
      <c r="D48" s="34">
        <v>20.95</v>
      </c>
      <c r="E48" s="28">
        <v>3121.5499999999997</v>
      </c>
      <c r="F48" s="31" t="s">
        <v>18</v>
      </c>
    </row>
    <row r="49" spans="1:6" ht="15" customHeight="1">
      <c r="A49" s="29">
        <v>45558</v>
      </c>
      <c r="B49" s="42">
        <v>45558.705613425926</v>
      </c>
      <c r="C49" s="31">
        <v>98</v>
      </c>
      <c r="D49" s="34">
        <v>20.95</v>
      </c>
      <c r="E49" s="28">
        <v>2053.1</v>
      </c>
      <c r="F49" s="31" t="s">
        <v>18</v>
      </c>
    </row>
    <row r="50" spans="1:6" ht="15" customHeight="1">
      <c r="A50" s="29">
        <v>45558</v>
      </c>
      <c r="B50" s="42">
        <v>45558.709120370368</v>
      </c>
      <c r="C50" s="31">
        <v>125</v>
      </c>
      <c r="D50" s="34">
        <v>20.95</v>
      </c>
      <c r="E50" s="28">
        <v>2618.75</v>
      </c>
      <c r="F50" s="31" t="s">
        <v>18</v>
      </c>
    </row>
    <row r="51" spans="1:6" ht="15" customHeight="1">
      <c r="A51" s="29">
        <v>45558</v>
      </c>
      <c r="B51" s="42">
        <v>45558.712696759256</v>
      </c>
      <c r="C51" s="31">
        <v>125</v>
      </c>
      <c r="D51" s="34">
        <v>20.95</v>
      </c>
      <c r="E51" s="28">
        <v>2618.75</v>
      </c>
      <c r="F51" s="31" t="s">
        <v>18</v>
      </c>
    </row>
    <row r="52" spans="1:6" ht="15" customHeight="1">
      <c r="A52" s="29">
        <v>45558</v>
      </c>
      <c r="B52" s="42">
        <v>45558.715763888889</v>
      </c>
      <c r="C52" s="31">
        <v>275</v>
      </c>
      <c r="D52" s="34">
        <v>20.95</v>
      </c>
      <c r="E52" s="28">
        <v>5761.25</v>
      </c>
      <c r="F52" s="31" t="s">
        <v>18</v>
      </c>
    </row>
    <row r="53" spans="1:6" ht="15" customHeight="1">
      <c r="A53" s="29">
        <v>45558</v>
      </c>
      <c r="B53" s="42">
        <v>45558.715763888889</v>
      </c>
      <c r="C53" s="31">
        <v>125</v>
      </c>
      <c r="D53" s="34">
        <v>20.95</v>
      </c>
      <c r="E53" s="28">
        <v>2618.75</v>
      </c>
      <c r="F53" s="31" t="s">
        <v>18</v>
      </c>
    </row>
    <row r="54" spans="1:6" ht="15" customHeight="1">
      <c r="A54" s="29">
        <v>45559</v>
      </c>
      <c r="B54" s="42">
        <v>45559.389155092591</v>
      </c>
      <c r="C54" s="31">
        <v>262</v>
      </c>
      <c r="D54" s="34">
        <v>20.9</v>
      </c>
      <c r="E54" s="28">
        <v>5475.7999999999993</v>
      </c>
      <c r="F54" s="31" t="s">
        <v>18</v>
      </c>
    </row>
    <row r="55" spans="1:6" ht="15" customHeight="1">
      <c r="A55" s="29">
        <v>45559</v>
      </c>
      <c r="B55" s="42">
        <v>45559.398530092592</v>
      </c>
      <c r="C55" s="31">
        <v>492</v>
      </c>
      <c r="D55" s="34">
        <v>20.95</v>
      </c>
      <c r="E55" s="28">
        <v>10307.4</v>
      </c>
      <c r="F55" s="31" t="s">
        <v>18</v>
      </c>
    </row>
    <row r="56" spans="1:6" ht="15" customHeight="1">
      <c r="A56" s="29">
        <v>45559</v>
      </c>
      <c r="B56" s="42">
        <v>45559.398530092592</v>
      </c>
      <c r="C56" s="31">
        <v>364</v>
      </c>
      <c r="D56" s="34">
        <v>20.95</v>
      </c>
      <c r="E56" s="28">
        <v>7625.8</v>
      </c>
      <c r="F56" s="31" t="s">
        <v>18</v>
      </c>
    </row>
    <row r="57" spans="1:6" ht="15" customHeight="1">
      <c r="A57" s="29">
        <v>45559</v>
      </c>
      <c r="B57" s="42">
        <v>45559.398530092592</v>
      </c>
      <c r="C57" s="31">
        <v>28</v>
      </c>
      <c r="D57" s="34">
        <v>20.95</v>
      </c>
      <c r="E57" s="28">
        <v>586.6</v>
      </c>
      <c r="F57" s="31" t="s">
        <v>18</v>
      </c>
    </row>
    <row r="58" spans="1:6" ht="15" customHeight="1">
      <c r="A58" s="29">
        <v>45559</v>
      </c>
      <c r="B58" s="42">
        <v>45559.398530092592</v>
      </c>
      <c r="C58" s="31">
        <v>210</v>
      </c>
      <c r="D58" s="34">
        <v>20.95</v>
      </c>
      <c r="E58" s="28">
        <v>4399.5</v>
      </c>
      <c r="F58" s="31" t="s">
        <v>18</v>
      </c>
    </row>
    <row r="59" spans="1:6" ht="15" customHeight="1">
      <c r="A59" s="29">
        <v>45559</v>
      </c>
      <c r="B59" s="42">
        <v>45559.419421296298</v>
      </c>
      <c r="C59" s="31">
        <v>179</v>
      </c>
      <c r="D59" s="34">
        <v>20.9</v>
      </c>
      <c r="E59" s="28">
        <v>3741.1</v>
      </c>
      <c r="F59" s="31" t="s">
        <v>18</v>
      </c>
    </row>
    <row r="60" spans="1:6" ht="15" customHeight="1">
      <c r="A60" s="29">
        <v>45559</v>
      </c>
      <c r="B60" s="42">
        <v>45559.419421296298</v>
      </c>
      <c r="C60" s="31">
        <v>179</v>
      </c>
      <c r="D60" s="34">
        <v>20.9</v>
      </c>
      <c r="E60" s="28">
        <v>3741.1</v>
      </c>
      <c r="F60" s="31" t="s">
        <v>18</v>
      </c>
    </row>
    <row r="61" spans="1:6" ht="15" customHeight="1">
      <c r="A61" s="29">
        <v>45559</v>
      </c>
      <c r="B61" s="42">
        <v>45559.440185185187</v>
      </c>
      <c r="C61" s="31">
        <v>370</v>
      </c>
      <c r="D61" s="34">
        <v>20.9</v>
      </c>
      <c r="E61" s="28">
        <v>7732.9999999999991</v>
      </c>
      <c r="F61" s="31" t="s">
        <v>18</v>
      </c>
    </row>
    <row r="62" spans="1:6" ht="15" customHeight="1">
      <c r="A62" s="29">
        <v>45559</v>
      </c>
      <c r="B62" s="42">
        <v>45559.460046296299</v>
      </c>
      <c r="C62" s="31">
        <v>125</v>
      </c>
      <c r="D62" s="34">
        <v>20.95</v>
      </c>
      <c r="E62" s="28">
        <v>2618.75</v>
      </c>
      <c r="F62" s="31" t="s">
        <v>18</v>
      </c>
    </row>
    <row r="63" spans="1:6" ht="15" customHeight="1">
      <c r="A63" s="29">
        <v>45559</v>
      </c>
      <c r="B63" s="42">
        <v>45559.46230324074</v>
      </c>
      <c r="C63" s="31">
        <v>2</v>
      </c>
      <c r="D63" s="34">
        <v>20.9</v>
      </c>
      <c r="E63" s="28">
        <v>41.8</v>
      </c>
      <c r="F63" s="31" t="s">
        <v>18</v>
      </c>
    </row>
    <row r="64" spans="1:6" ht="15" customHeight="1">
      <c r="A64" s="29">
        <v>45559</v>
      </c>
      <c r="B64" s="42">
        <v>45559.46230324074</v>
      </c>
      <c r="C64" s="31">
        <v>168</v>
      </c>
      <c r="D64" s="34">
        <v>20.9</v>
      </c>
      <c r="E64" s="28">
        <v>3511.2</v>
      </c>
      <c r="F64" s="31" t="s">
        <v>18</v>
      </c>
    </row>
    <row r="65" spans="1:6" ht="15" customHeight="1">
      <c r="A65" s="29">
        <v>45559</v>
      </c>
      <c r="B65" s="42">
        <v>45559.46230324074</v>
      </c>
      <c r="C65" s="31">
        <v>335</v>
      </c>
      <c r="D65" s="34">
        <v>20.9</v>
      </c>
      <c r="E65" s="28">
        <v>7001.4999999999991</v>
      </c>
      <c r="F65" s="31" t="s">
        <v>18</v>
      </c>
    </row>
    <row r="66" spans="1:6" ht="15" customHeight="1">
      <c r="A66" s="29">
        <v>45559</v>
      </c>
      <c r="B66" s="42">
        <v>45559.475694444445</v>
      </c>
      <c r="C66" s="31">
        <v>182</v>
      </c>
      <c r="D66" s="34">
        <v>20.85</v>
      </c>
      <c r="E66" s="28">
        <v>3794.7000000000003</v>
      </c>
      <c r="F66" s="31" t="s">
        <v>18</v>
      </c>
    </row>
    <row r="67" spans="1:6" ht="15" customHeight="1">
      <c r="A67" s="29">
        <v>45559</v>
      </c>
      <c r="B67" s="42">
        <v>45559.510474537034</v>
      </c>
      <c r="C67" s="31">
        <v>126</v>
      </c>
      <c r="D67" s="34">
        <v>20.9</v>
      </c>
      <c r="E67" s="28">
        <v>2633.3999999999996</v>
      </c>
      <c r="F67" s="31" t="s">
        <v>18</v>
      </c>
    </row>
    <row r="68" spans="1:6" ht="15" customHeight="1">
      <c r="A68" s="29">
        <v>45559</v>
      </c>
      <c r="B68" s="42">
        <v>45559.515185185184</v>
      </c>
      <c r="C68" s="31">
        <v>182</v>
      </c>
      <c r="D68" s="34">
        <v>20.95</v>
      </c>
      <c r="E68" s="28">
        <v>3812.9</v>
      </c>
      <c r="F68" s="31" t="s">
        <v>18</v>
      </c>
    </row>
    <row r="69" spans="1:6" ht="15" customHeight="1">
      <c r="A69" s="29">
        <v>45559</v>
      </c>
      <c r="B69" s="42">
        <v>45559.519502314812</v>
      </c>
      <c r="C69" s="31">
        <v>339</v>
      </c>
      <c r="D69" s="34">
        <v>20.9</v>
      </c>
      <c r="E69" s="28">
        <v>7085.0999999999995</v>
      </c>
      <c r="F69" s="31" t="s">
        <v>18</v>
      </c>
    </row>
    <row r="70" spans="1:6" ht="15" customHeight="1">
      <c r="A70" s="29">
        <v>45559</v>
      </c>
      <c r="B70" s="42">
        <v>45559.519502314812</v>
      </c>
      <c r="C70" s="31">
        <v>168</v>
      </c>
      <c r="D70" s="34">
        <v>20.9</v>
      </c>
      <c r="E70" s="28">
        <v>3511.2</v>
      </c>
      <c r="F70" s="31" t="s">
        <v>18</v>
      </c>
    </row>
    <row r="71" spans="1:6" ht="15" customHeight="1">
      <c r="A71" s="29">
        <v>45559</v>
      </c>
      <c r="B71" s="42">
        <v>45559.559687499997</v>
      </c>
      <c r="C71" s="31">
        <v>174</v>
      </c>
      <c r="D71" s="34">
        <v>20.9</v>
      </c>
      <c r="E71" s="28">
        <v>3636.6</v>
      </c>
      <c r="F71" s="31" t="s">
        <v>18</v>
      </c>
    </row>
    <row r="72" spans="1:6" ht="15" customHeight="1">
      <c r="A72" s="29">
        <v>45559</v>
      </c>
      <c r="B72" s="42">
        <v>45559.571157407408</v>
      </c>
      <c r="C72" s="31">
        <v>169</v>
      </c>
      <c r="D72" s="34">
        <v>20.9</v>
      </c>
      <c r="E72" s="28">
        <v>3532.1</v>
      </c>
      <c r="F72" s="31" t="s">
        <v>18</v>
      </c>
    </row>
    <row r="73" spans="1:6" ht="15" customHeight="1">
      <c r="A73" s="29">
        <v>45559</v>
      </c>
      <c r="B73" s="42">
        <v>45559.579375000001</v>
      </c>
      <c r="C73" s="31">
        <v>114</v>
      </c>
      <c r="D73" s="34">
        <v>20.85</v>
      </c>
      <c r="E73" s="28">
        <v>2376.9</v>
      </c>
      <c r="F73" s="31" t="s">
        <v>18</v>
      </c>
    </row>
    <row r="74" spans="1:6" ht="15" customHeight="1">
      <c r="A74" s="29">
        <v>45559</v>
      </c>
      <c r="B74" s="42">
        <v>45559.590289351851</v>
      </c>
      <c r="C74" s="31">
        <v>185</v>
      </c>
      <c r="D74" s="34">
        <v>20.9</v>
      </c>
      <c r="E74" s="28">
        <v>3866.4999999999995</v>
      </c>
      <c r="F74" s="31" t="s">
        <v>18</v>
      </c>
    </row>
    <row r="75" spans="1:6" ht="15" customHeight="1">
      <c r="A75" s="29">
        <v>45559</v>
      </c>
      <c r="B75" s="42">
        <v>45559.603518518517</v>
      </c>
      <c r="C75" s="31">
        <v>56</v>
      </c>
      <c r="D75" s="34">
        <v>20.95</v>
      </c>
      <c r="E75" s="28">
        <v>1173.2</v>
      </c>
      <c r="F75" s="31" t="s">
        <v>18</v>
      </c>
    </row>
    <row r="76" spans="1:6" ht="15" customHeight="1">
      <c r="A76" s="29">
        <v>45559</v>
      </c>
      <c r="B76" s="42">
        <v>45559.603518518517</v>
      </c>
      <c r="C76" s="31">
        <v>125</v>
      </c>
      <c r="D76" s="34">
        <v>20.95</v>
      </c>
      <c r="E76" s="28">
        <v>2618.75</v>
      </c>
      <c r="F76" s="31" t="s">
        <v>18</v>
      </c>
    </row>
    <row r="77" spans="1:6" ht="15" customHeight="1">
      <c r="A77" s="29">
        <v>45559</v>
      </c>
      <c r="B77" s="42">
        <v>45559.609305555554</v>
      </c>
      <c r="C77" s="31">
        <v>125</v>
      </c>
      <c r="D77" s="34">
        <v>20.95</v>
      </c>
      <c r="E77" s="28">
        <v>2618.75</v>
      </c>
      <c r="F77" s="31" t="s">
        <v>18</v>
      </c>
    </row>
    <row r="78" spans="1:6" ht="15" customHeight="1">
      <c r="A78" s="29">
        <v>45559</v>
      </c>
      <c r="B78" s="42">
        <v>45559.615405092591</v>
      </c>
      <c r="C78" s="31">
        <v>125</v>
      </c>
      <c r="D78" s="34">
        <v>20.95</v>
      </c>
      <c r="E78" s="28">
        <v>2618.75</v>
      </c>
      <c r="F78" s="31" t="s">
        <v>18</v>
      </c>
    </row>
    <row r="79" spans="1:6" ht="15" customHeight="1">
      <c r="A79" s="29">
        <v>45559</v>
      </c>
      <c r="B79" s="42">
        <v>45559.621307870373</v>
      </c>
      <c r="C79" s="31">
        <v>485</v>
      </c>
      <c r="D79" s="34">
        <v>20.9</v>
      </c>
      <c r="E79" s="28">
        <v>10136.5</v>
      </c>
      <c r="F79" s="31" t="s">
        <v>18</v>
      </c>
    </row>
    <row r="80" spans="1:6" ht="15" customHeight="1">
      <c r="A80" s="29">
        <v>45559</v>
      </c>
      <c r="B80" s="42">
        <v>45559.646261574075</v>
      </c>
      <c r="C80" s="31">
        <v>162</v>
      </c>
      <c r="D80" s="34">
        <v>20.85</v>
      </c>
      <c r="E80" s="28">
        <v>3377.7000000000003</v>
      </c>
      <c r="F80" s="31" t="s">
        <v>18</v>
      </c>
    </row>
    <row r="81" spans="1:6" ht="15" customHeight="1">
      <c r="A81" s="29">
        <v>45559</v>
      </c>
      <c r="B81" s="42">
        <v>45559.646261574075</v>
      </c>
      <c r="C81" s="31">
        <v>17</v>
      </c>
      <c r="D81" s="34">
        <v>20.85</v>
      </c>
      <c r="E81" s="28">
        <v>354.45000000000005</v>
      </c>
      <c r="F81" s="31" t="s">
        <v>18</v>
      </c>
    </row>
    <row r="82" spans="1:6" ht="15" customHeight="1">
      <c r="A82" s="29">
        <v>45559</v>
      </c>
      <c r="B82" s="42">
        <v>45559.646261574075</v>
      </c>
      <c r="C82" s="31">
        <v>161</v>
      </c>
      <c r="D82" s="34">
        <v>20.85</v>
      </c>
      <c r="E82" s="28">
        <v>3356.8500000000004</v>
      </c>
      <c r="F82" s="31" t="s">
        <v>18</v>
      </c>
    </row>
    <row r="83" spans="1:6" ht="15" customHeight="1">
      <c r="A83" s="29">
        <v>45559</v>
      </c>
      <c r="B83" s="42">
        <v>45559.646261574075</v>
      </c>
      <c r="C83" s="31">
        <v>108</v>
      </c>
      <c r="D83" s="34">
        <v>20.85</v>
      </c>
      <c r="E83" s="28">
        <v>2251.8000000000002</v>
      </c>
      <c r="F83" s="31" t="s">
        <v>18</v>
      </c>
    </row>
    <row r="84" spans="1:6" ht="15" customHeight="1">
      <c r="A84" s="29">
        <v>45559</v>
      </c>
      <c r="B84" s="42">
        <v>45559.646261574075</v>
      </c>
      <c r="C84" s="31">
        <v>41</v>
      </c>
      <c r="D84" s="34">
        <v>20.85</v>
      </c>
      <c r="E84" s="28">
        <v>854.85</v>
      </c>
      <c r="F84" s="31" t="s">
        <v>18</v>
      </c>
    </row>
    <row r="85" spans="1:6" ht="15" customHeight="1">
      <c r="A85" s="29">
        <v>45559</v>
      </c>
      <c r="B85" s="42">
        <v>45559.668842592589</v>
      </c>
      <c r="C85" s="31">
        <v>5</v>
      </c>
      <c r="D85" s="34">
        <v>20.9</v>
      </c>
      <c r="E85" s="28">
        <v>104.5</v>
      </c>
      <c r="F85" s="31" t="s">
        <v>18</v>
      </c>
    </row>
    <row r="86" spans="1:6" ht="15" customHeight="1">
      <c r="A86" s="29">
        <v>45559</v>
      </c>
      <c r="B86" s="42">
        <v>45559.668842592589</v>
      </c>
      <c r="C86" s="31">
        <v>200</v>
      </c>
      <c r="D86" s="34">
        <v>20.9</v>
      </c>
      <c r="E86" s="28">
        <v>4180</v>
      </c>
      <c r="F86" s="31" t="s">
        <v>18</v>
      </c>
    </row>
    <row r="87" spans="1:6" ht="15" customHeight="1">
      <c r="A87" s="29">
        <v>45559</v>
      </c>
      <c r="B87" s="42">
        <v>45559.668842592589</v>
      </c>
      <c r="C87" s="31">
        <v>125</v>
      </c>
      <c r="D87" s="34">
        <v>20.9</v>
      </c>
      <c r="E87" s="28">
        <v>2612.5</v>
      </c>
      <c r="F87" s="31" t="s">
        <v>18</v>
      </c>
    </row>
    <row r="88" spans="1:6" ht="15" customHeight="1">
      <c r="A88" s="29">
        <v>45559</v>
      </c>
      <c r="B88" s="42">
        <v>45559.668842592589</v>
      </c>
      <c r="C88" s="31">
        <v>22</v>
      </c>
      <c r="D88" s="34">
        <v>20.9</v>
      </c>
      <c r="E88" s="28">
        <v>459.79999999999995</v>
      </c>
      <c r="F88" s="31" t="s">
        <v>18</v>
      </c>
    </row>
    <row r="89" spans="1:6" ht="15" customHeight="1">
      <c r="A89" s="29">
        <v>45559</v>
      </c>
      <c r="B89" s="42">
        <v>45559.673726851855</v>
      </c>
      <c r="C89" s="31">
        <v>193</v>
      </c>
      <c r="D89" s="34">
        <v>20.9</v>
      </c>
      <c r="E89" s="28">
        <v>4033.7</v>
      </c>
      <c r="F89" s="31" t="s">
        <v>18</v>
      </c>
    </row>
    <row r="90" spans="1:6" ht="15" customHeight="1">
      <c r="A90" s="29">
        <v>45559</v>
      </c>
      <c r="B90" s="42">
        <v>45559.680810185186</v>
      </c>
      <c r="C90" s="31">
        <v>166</v>
      </c>
      <c r="D90" s="34">
        <v>20.9</v>
      </c>
      <c r="E90" s="28">
        <v>3469.3999999999996</v>
      </c>
      <c r="F90" s="31" t="s">
        <v>18</v>
      </c>
    </row>
    <row r="91" spans="1:6" ht="15" customHeight="1">
      <c r="A91" s="29">
        <v>45559</v>
      </c>
      <c r="B91" s="42">
        <v>45559.686562499999</v>
      </c>
      <c r="C91" s="31">
        <v>197</v>
      </c>
      <c r="D91" s="34">
        <v>20.85</v>
      </c>
      <c r="E91" s="28">
        <v>4107.4500000000007</v>
      </c>
      <c r="F91" s="31" t="s">
        <v>18</v>
      </c>
    </row>
    <row r="92" spans="1:6" ht="15" customHeight="1">
      <c r="A92" s="29">
        <v>45559</v>
      </c>
      <c r="B92" s="42">
        <v>45559.686562499999</v>
      </c>
      <c r="C92" s="31">
        <v>134</v>
      </c>
      <c r="D92" s="34">
        <v>20.85</v>
      </c>
      <c r="E92" s="28">
        <v>2793.9</v>
      </c>
      <c r="F92" s="31" t="s">
        <v>18</v>
      </c>
    </row>
    <row r="93" spans="1:6" ht="15" customHeight="1">
      <c r="A93" s="29">
        <v>45559</v>
      </c>
      <c r="B93" s="42">
        <v>45559.68712962963</v>
      </c>
      <c r="C93" s="31">
        <v>2</v>
      </c>
      <c r="D93" s="34">
        <v>20.85</v>
      </c>
      <c r="E93" s="28">
        <v>41.7</v>
      </c>
      <c r="F93" s="31" t="s">
        <v>18</v>
      </c>
    </row>
    <row r="94" spans="1:6" ht="15" customHeight="1">
      <c r="A94" s="29">
        <v>45559</v>
      </c>
      <c r="B94" s="42">
        <v>45559.687291666669</v>
      </c>
      <c r="C94" s="31">
        <v>1</v>
      </c>
      <c r="D94" s="34">
        <v>20.85</v>
      </c>
      <c r="E94" s="28">
        <v>20.85</v>
      </c>
      <c r="F94" s="31" t="s">
        <v>18</v>
      </c>
    </row>
    <row r="95" spans="1:6" ht="15" customHeight="1">
      <c r="A95" s="29">
        <v>45559</v>
      </c>
      <c r="B95" s="42">
        <v>45559.687442129631</v>
      </c>
      <c r="C95" s="31">
        <v>5</v>
      </c>
      <c r="D95" s="34">
        <v>20.85</v>
      </c>
      <c r="E95" s="28">
        <v>104.25</v>
      </c>
      <c r="F95" s="31" t="s">
        <v>18</v>
      </c>
    </row>
    <row r="96" spans="1:6" ht="15" customHeight="1">
      <c r="A96" s="29">
        <v>45559</v>
      </c>
      <c r="B96" s="42">
        <v>45559.687581018516</v>
      </c>
      <c r="C96" s="31">
        <v>6</v>
      </c>
      <c r="D96" s="34">
        <v>20.85</v>
      </c>
      <c r="E96" s="28">
        <v>125.10000000000001</v>
      </c>
      <c r="F96" s="31" t="s">
        <v>18</v>
      </c>
    </row>
    <row r="97" spans="1:6" ht="15" customHeight="1">
      <c r="A97" s="29">
        <v>45559</v>
      </c>
      <c r="B97" s="42">
        <v>45559.687731481485</v>
      </c>
      <c r="C97" s="31">
        <v>3</v>
      </c>
      <c r="D97" s="34">
        <v>20.85</v>
      </c>
      <c r="E97" s="28">
        <v>62.550000000000004</v>
      </c>
      <c r="F97" s="31" t="s">
        <v>18</v>
      </c>
    </row>
    <row r="98" spans="1:6" ht="15" customHeight="1">
      <c r="A98" s="29">
        <v>45559</v>
      </c>
      <c r="B98" s="42">
        <v>45559.687881944446</v>
      </c>
      <c r="C98" s="31">
        <v>4</v>
      </c>
      <c r="D98" s="34">
        <v>20.85</v>
      </c>
      <c r="E98" s="28">
        <v>83.4</v>
      </c>
      <c r="F98" s="31" t="s">
        <v>18</v>
      </c>
    </row>
    <row r="99" spans="1:6" ht="15" customHeight="1">
      <c r="A99" s="29">
        <v>45559</v>
      </c>
      <c r="B99" s="42">
        <v>45559.688055555554</v>
      </c>
      <c r="C99" s="31">
        <v>1</v>
      </c>
      <c r="D99" s="34">
        <v>20.85</v>
      </c>
      <c r="E99" s="28">
        <v>20.85</v>
      </c>
      <c r="F99" s="31" t="s">
        <v>18</v>
      </c>
    </row>
    <row r="100" spans="1:6" ht="15" customHeight="1">
      <c r="A100" s="29">
        <v>45559</v>
      </c>
      <c r="B100" s="42">
        <v>45559.688194444447</v>
      </c>
      <c r="C100" s="31">
        <v>7</v>
      </c>
      <c r="D100" s="34">
        <v>20.85</v>
      </c>
      <c r="E100" s="28">
        <v>145.95000000000002</v>
      </c>
      <c r="F100" s="31" t="s">
        <v>18</v>
      </c>
    </row>
    <row r="101" spans="1:6" ht="15" customHeight="1">
      <c r="A101" s="29">
        <v>45559</v>
      </c>
      <c r="B101" s="42">
        <v>45559.688310185185</v>
      </c>
      <c r="C101" s="31">
        <v>1</v>
      </c>
      <c r="D101" s="34">
        <v>20.85</v>
      </c>
      <c r="E101" s="28">
        <v>20.85</v>
      </c>
      <c r="F101" s="31" t="s">
        <v>18</v>
      </c>
    </row>
    <row r="102" spans="1:6" ht="15" customHeight="1">
      <c r="A102" s="29">
        <v>45559</v>
      </c>
      <c r="B102" s="42">
        <v>45559.688460648147</v>
      </c>
      <c r="C102" s="31">
        <v>4</v>
      </c>
      <c r="D102" s="34">
        <v>20.85</v>
      </c>
      <c r="E102" s="28">
        <v>83.4</v>
      </c>
      <c r="F102" s="31" t="s">
        <v>18</v>
      </c>
    </row>
    <row r="103" spans="1:6" ht="15" customHeight="1">
      <c r="A103" s="29">
        <v>45559</v>
      </c>
      <c r="B103" s="42">
        <v>45559.688599537039</v>
      </c>
      <c r="C103" s="31">
        <v>3</v>
      </c>
      <c r="D103" s="34">
        <v>20.85</v>
      </c>
      <c r="E103" s="28">
        <v>62.550000000000004</v>
      </c>
      <c r="F103" s="31" t="s">
        <v>18</v>
      </c>
    </row>
    <row r="104" spans="1:6" ht="15" customHeight="1">
      <c r="A104" s="29">
        <v>45559</v>
      </c>
      <c r="B104" s="42">
        <v>45559.688738425924</v>
      </c>
      <c r="C104" s="31">
        <v>4</v>
      </c>
      <c r="D104" s="34">
        <v>20.85</v>
      </c>
      <c r="E104" s="28">
        <v>83.4</v>
      </c>
      <c r="F104" s="31" t="s">
        <v>18</v>
      </c>
    </row>
    <row r="105" spans="1:6" ht="15" customHeight="1">
      <c r="A105" s="29">
        <v>45559</v>
      </c>
      <c r="B105" s="42">
        <v>45559.688854166663</v>
      </c>
      <c r="C105" s="31">
        <v>4</v>
      </c>
      <c r="D105" s="34">
        <v>20.85</v>
      </c>
      <c r="E105" s="28">
        <v>83.4</v>
      </c>
      <c r="F105" s="31" t="s">
        <v>18</v>
      </c>
    </row>
    <row r="106" spans="1:6" ht="15" customHeight="1">
      <c r="A106" s="29">
        <v>45559</v>
      </c>
      <c r="B106" s="42">
        <v>45559.688969907409</v>
      </c>
      <c r="C106" s="31">
        <v>2</v>
      </c>
      <c r="D106" s="34">
        <v>20.85</v>
      </c>
      <c r="E106" s="28">
        <v>41.7</v>
      </c>
      <c r="F106" s="31" t="s">
        <v>18</v>
      </c>
    </row>
    <row r="107" spans="1:6" ht="15" customHeight="1">
      <c r="A107" s="29">
        <v>45559</v>
      </c>
      <c r="B107" s="42">
        <v>45559.689120370371</v>
      </c>
      <c r="C107" s="31">
        <v>2</v>
      </c>
      <c r="D107" s="34">
        <v>20.85</v>
      </c>
      <c r="E107" s="28">
        <v>41.7</v>
      </c>
      <c r="F107" s="31" t="s">
        <v>18</v>
      </c>
    </row>
    <row r="108" spans="1:6" ht="15" customHeight="1">
      <c r="A108" s="29">
        <v>45559</v>
      </c>
      <c r="B108" s="42">
        <v>45559.689120370371</v>
      </c>
      <c r="C108" s="31">
        <v>1</v>
      </c>
      <c r="D108" s="34">
        <v>20.85</v>
      </c>
      <c r="E108" s="28">
        <v>20.85</v>
      </c>
      <c r="F108" s="31" t="s">
        <v>18</v>
      </c>
    </row>
    <row r="109" spans="1:6" ht="15" customHeight="1">
      <c r="A109" s="29">
        <v>45559</v>
      </c>
      <c r="B109" s="42">
        <v>45559.689293981479</v>
      </c>
      <c r="C109" s="31">
        <v>6</v>
      </c>
      <c r="D109" s="34">
        <v>20.85</v>
      </c>
      <c r="E109" s="28">
        <v>125.10000000000001</v>
      </c>
      <c r="F109" s="31" t="s">
        <v>18</v>
      </c>
    </row>
    <row r="110" spans="1:6" ht="15" customHeight="1">
      <c r="A110" s="29">
        <v>45559</v>
      </c>
      <c r="B110" s="42">
        <v>45559.689456018517</v>
      </c>
      <c r="C110" s="31">
        <v>1</v>
      </c>
      <c r="D110" s="34">
        <v>20.85</v>
      </c>
      <c r="E110" s="28">
        <v>20.85</v>
      </c>
      <c r="F110" s="31" t="s">
        <v>18</v>
      </c>
    </row>
    <row r="111" spans="1:6" ht="15" customHeight="1">
      <c r="A111" s="29">
        <v>45559</v>
      </c>
      <c r="B111" s="42">
        <v>45559.68959490741</v>
      </c>
      <c r="C111" s="31">
        <v>6</v>
      </c>
      <c r="D111" s="34">
        <v>20.85</v>
      </c>
      <c r="E111" s="28">
        <v>125.10000000000001</v>
      </c>
      <c r="F111" s="31" t="s">
        <v>18</v>
      </c>
    </row>
    <row r="112" spans="1:6" ht="15" customHeight="1">
      <c r="A112" s="29">
        <v>45559</v>
      </c>
      <c r="B112" s="42">
        <v>45559.689722222225</v>
      </c>
      <c r="C112" s="31">
        <v>1</v>
      </c>
      <c r="D112" s="34">
        <v>20.85</v>
      </c>
      <c r="E112" s="28">
        <v>20.85</v>
      </c>
      <c r="F112" s="31" t="s">
        <v>18</v>
      </c>
    </row>
    <row r="113" spans="1:6" ht="15" customHeight="1">
      <c r="A113" s="29">
        <v>45559</v>
      </c>
      <c r="B113" s="42">
        <v>45559.69</v>
      </c>
      <c r="C113" s="31">
        <v>3</v>
      </c>
      <c r="D113" s="34">
        <v>20.85</v>
      </c>
      <c r="E113" s="28">
        <v>62.550000000000004</v>
      </c>
      <c r="F113" s="31" t="s">
        <v>18</v>
      </c>
    </row>
    <row r="114" spans="1:6" ht="15" customHeight="1">
      <c r="A114" s="29">
        <v>45559</v>
      </c>
      <c r="B114" s="42">
        <v>45559.690138888887</v>
      </c>
      <c r="C114" s="31">
        <v>152</v>
      </c>
      <c r="D114" s="34">
        <v>20.85</v>
      </c>
      <c r="E114" s="28">
        <v>3169.2000000000003</v>
      </c>
      <c r="F114" s="31" t="s">
        <v>18</v>
      </c>
    </row>
    <row r="115" spans="1:6" ht="15" customHeight="1">
      <c r="A115" s="29">
        <v>45559</v>
      </c>
      <c r="B115" s="42">
        <v>45559.690138888887</v>
      </c>
      <c r="C115" s="31">
        <v>8</v>
      </c>
      <c r="D115" s="34">
        <v>20.85</v>
      </c>
      <c r="E115" s="28">
        <v>166.8</v>
      </c>
      <c r="F115" s="31" t="s">
        <v>18</v>
      </c>
    </row>
    <row r="116" spans="1:6" ht="15" customHeight="1">
      <c r="A116" s="29">
        <v>45560</v>
      </c>
      <c r="B116" s="42">
        <v>45560.38349537037</v>
      </c>
      <c r="C116" s="31">
        <v>176</v>
      </c>
      <c r="D116" s="34">
        <v>20.85</v>
      </c>
      <c r="E116" s="28">
        <v>3669.6000000000004</v>
      </c>
      <c r="F116" s="31" t="s">
        <v>18</v>
      </c>
    </row>
    <row r="117" spans="1:6" ht="15" customHeight="1">
      <c r="A117" s="29">
        <v>45560</v>
      </c>
      <c r="B117" s="42">
        <v>45560.38349537037</v>
      </c>
      <c r="C117" s="31">
        <v>129</v>
      </c>
      <c r="D117" s="34">
        <v>20.85</v>
      </c>
      <c r="E117" s="28">
        <v>2689.65</v>
      </c>
      <c r="F117" s="31" t="s">
        <v>18</v>
      </c>
    </row>
    <row r="118" spans="1:6" ht="15" customHeight="1">
      <c r="A118" s="29">
        <v>45560</v>
      </c>
      <c r="B118" s="42">
        <v>45560.38349537037</v>
      </c>
      <c r="C118" s="31">
        <v>590</v>
      </c>
      <c r="D118" s="34">
        <v>20.85</v>
      </c>
      <c r="E118" s="28">
        <v>12301.5</v>
      </c>
      <c r="F118" s="31" t="s">
        <v>18</v>
      </c>
    </row>
    <row r="119" spans="1:6" ht="15" customHeight="1">
      <c r="A119" s="29">
        <v>45560</v>
      </c>
      <c r="B119" s="42">
        <v>45560.393888888888</v>
      </c>
      <c r="C119" s="31">
        <v>31</v>
      </c>
      <c r="D119" s="34">
        <v>20.85</v>
      </c>
      <c r="E119" s="28">
        <v>646.35</v>
      </c>
      <c r="F119" s="31" t="s">
        <v>18</v>
      </c>
    </row>
    <row r="120" spans="1:6" ht="15" customHeight="1">
      <c r="A120" s="29">
        <v>45560</v>
      </c>
      <c r="B120" s="42">
        <v>45560.393888888888</v>
      </c>
      <c r="C120" s="31">
        <v>142</v>
      </c>
      <c r="D120" s="34">
        <v>20.85</v>
      </c>
      <c r="E120" s="28">
        <v>2960.7000000000003</v>
      </c>
      <c r="F120" s="31" t="s">
        <v>18</v>
      </c>
    </row>
    <row r="121" spans="1:6" ht="15" customHeight="1">
      <c r="A121" s="29">
        <v>45560</v>
      </c>
      <c r="B121" s="42">
        <v>45560.396655092591</v>
      </c>
      <c r="C121" s="31">
        <v>127</v>
      </c>
      <c r="D121" s="34">
        <v>20.85</v>
      </c>
      <c r="E121" s="28">
        <v>2647.9500000000003</v>
      </c>
      <c r="F121" s="31" t="s">
        <v>18</v>
      </c>
    </row>
    <row r="122" spans="1:6" ht="15" customHeight="1">
      <c r="A122" s="29">
        <v>45560</v>
      </c>
      <c r="B122" s="42">
        <v>45560.415023148147</v>
      </c>
      <c r="C122" s="31">
        <v>190</v>
      </c>
      <c r="D122" s="34">
        <v>20.85</v>
      </c>
      <c r="E122" s="28">
        <v>3961.5000000000005</v>
      </c>
      <c r="F122" s="31" t="s">
        <v>18</v>
      </c>
    </row>
    <row r="123" spans="1:6" ht="15" customHeight="1">
      <c r="A123" s="29">
        <v>45560</v>
      </c>
      <c r="B123" s="42">
        <v>45560.455555555556</v>
      </c>
      <c r="C123" s="31">
        <v>112</v>
      </c>
      <c r="D123" s="34">
        <v>20.9</v>
      </c>
      <c r="E123" s="28">
        <v>2340.7999999999997</v>
      </c>
      <c r="F123" s="31" t="s">
        <v>18</v>
      </c>
    </row>
    <row r="124" spans="1:6" ht="15" customHeight="1">
      <c r="A124" s="29">
        <v>45560</v>
      </c>
      <c r="B124" s="42">
        <v>45560.455555555556</v>
      </c>
      <c r="C124" s="31">
        <v>837</v>
      </c>
      <c r="D124" s="34">
        <v>20.9</v>
      </c>
      <c r="E124" s="28">
        <v>17493.3</v>
      </c>
      <c r="F124" s="31" t="s">
        <v>18</v>
      </c>
    </row>
    <row r="125" spans="1:6" ht="15" customHeight="1">
      <c r="A125" s="29">
        <v>45560</v>
      </c>
      <c r="B125" s="42">
        <v>45560.455555555556</v>
      </c>
      <c r="C125" s="31">
        <v>113</v>
      </c>
      <c r="D125" s="34">
        <v>20.9</v>
      </c>
      <c r="E125" s="28">
        <v>2361.6999999999998</v>
      </c>
      <c r="F125" s="31" t="s">
        <v>18</v>
      </c>
    </row>
    <row r="126" spans="1:6" ht="15" customHeight="1">
      <c r="A126" s="29">
        <v>45560</v>
      </c>
      <c r="B126" s="42">
        <v>45560.455555555556</v>
      </c>
      <c r="C126" s="31">
        <v>78</v>
      </c>
      <c r="D126" s="34">
        <v>20.9</v>
      </c>
      <c r="E126" s="28">
        <v>1630.1999999999998</v>
      </c>
      <c r="F126" s="31" t="s">
        <v>18</v>
      </c>
    </row>
    <row r="127" spans="1:6" ht="15" customHeight="1">
      <c r="A127" s="29">
        <v>45560</v>
      </c>
      <c r="B127" s="42">
        <v>45560.464699074073</v>
      </c>
      <c r="C127" s="31">
        <v>164</v>
      </c>
      <c r="D127" s="34">
        <v>20.9</v>
      </c>
      <c r="E127" s="28">
        <v>3427.6</v>
      </c>
      <c r="F127" s="31" t="s">
        <v>18</v>
      </c>
    </row>
    <row r="128" spans="1:6" ht="15" customHeight="1">
      <c r="A128" s="29">
        <v>45560</v>
      </c>
      <c r="B128" s="42">
        <v>45560.464699074073</v>
      </c>
      <c r="C128" s="31">
        <v>10</v>
      </c>
      <c r="D128" s="34">
        <v>20.9</v>
      </c>
      <c r="E128" s="28">
        <v>209</v>
      </c>
      <c r="F128" s="31" t="s">
        <v>18</v>
      </c>
    </row>
    <row r="129" spans="1:6" ht="15" customHeight="1">
      <c r="A129" s="29">
        <v>45560</v>
      </c>
      <c r="B129" s="42">
        <v>45560.485335648147</v>
      </c>
      <c r="C129" s="31">
        <v>4</v>
      </c>
      <c r="D129" s="34">
        <v>20.9</v>
      </c>
      <c r="E129" s="28">
        <v>83.6</v>
      </c>
      <c r="F129" s="31" t="s">
        <v>18</v>
      </c>
    </row>
    <row r="130" spans="1:6" ht="15" customHeight="1">
      <c r="A130" s="29">
        <v>45560</v>
      </c>
      <c r="B130" s="42">
        <v>45560.485335648147</v>
      </c>
      <c r="C130" s="31">
        <v>117</v>
      </c>
      <c r="D130" s="34">
        <v>20.9</v>
      </c>
      <c r="E130" s="28">
        <v>2445.2999999999997</v>
      </c>
      <c r="F130" s="31" t="s">
        <v>18</v>
      </c>
    </row>
    <row r="131" spans="1:6" ht="15" customHeight="1">
      <c r="A131" s="29">
        <v>45560</v>
      </c>
      <c r="B131" s="42">
        <v>45560.485335648147</v>
      </c>
      <c r="C131" s="31">
        <v>143</v>
      </c>
      <c r="D131" s="34">
        <v>20.9</v>
      </c>
      <c r="E131" s="28">
        <v>2988.7</v>
      </c>
      <c r="F131" s="31" t="s">
        <v>18</v>
      </c>
    </row>
    <row r="132" spans="1:6" ht="15" customHeight="1">
      <c r="A132" s="29">
        <v>45560</v>
      </c>
      <c r="B132" s="42">
        <v>45560.485335648147</v>
      </c>
      <c r="C132" s="31">
        <v>125</v>
      </c>
      <c r="D132" s="34">
        <v>20.9</v>
      </c>
      <c r="E132" s="28">
        <v>2612.5</v>
      </c>
      <c r="F132" s="31" t="s">
        <v>18</v>
      </c>
    </row>
    <row r="133" spans="1:6" ht="15" customHeight="1">
      <c r="A133" s="29">
        <v>45560</v>
      </c>
      <c r="B133" s="42">
        <v>45560.485335648147</v>
      </c>
      <c r="C133" s="31">
        <v>256</v>
      </c>
      <c r="D133" s="34">
        <v>20.9</v>
      </c>
      <c r="E133" s="28">
        <v>5350.4</v>
      </c>
      <c r="F133" s="31" t="s">
        <v>18</v>
      </c>
    </row>
    <row r="134" spans="1:6" ht="15" customHeight="1">
      <c r="A134" s="29">
        <v>45560</v>
      </c>
      <c r="B134" s="42">
        <v>45560.485358796293</v>
      </c>
      <c r="C134" s="31">
        <v>207</v>
      </c>
      <c r="D134" s="34">
        <v>20.9</v>
      </c>
      <c r="E134" s="28">
        <v>4326.2999999999993</v>
      </c>
      <c r="F134" s="31" t="s">
        <v>18</v>
      </c>
    </row>
    <row r="135" spans="1:6" ht="15" customHeight="1">
      <c r="A135" s="29">
        <v>45560</v>
      </c>
      <c r="B135" s="42">
        <v>45560.507465277777</v>
      </c>
      <c r="C135" s="31">
        <v>23</v>
      </c>
      <c r="D135" s="34">
        <v>20.85</v>
      </c>
      <c r="E135" s="28">
        <v>479.55</v>
      </c>
      <c r="F135" s="31" t="s">
        <v>18</v>
      </c>
    </row>
    <row r="136" spans="1:6" ht="15" customHeight="1">
      <c r="A136" s="29">
        <v>45560</v>
      </c>
      <c r="B136" s="42">
        <v>45560.572696759256</v>
      </c>
      <c r="C136" s="31">
        <v>397</v>
      </c>
      <c r="D136" s="34">
        <v>20.9</v>
      </c>
      <c r="E136" s="28">
        <v>8297.2999999999993</v>
      </c>
      <c r="F136" s="31" t="s">
        <v>18</v>
      </c>
    </row>
    <row r="137" spans="1:6" ht="15" customHeight="1">
      <c r="A137" s="29">
        <v>45560</v>
      </c>
      <c r="B137" s="42">
        <v>45560.572696759256</v>
      </c>
      <c r="C137" s="31">
        <v>359</v>
      </c>
      <c r="D137" s="34">
        <v>20.9</v>
      </c>
      <c r="E137" s="28">
        <v>7503.0999999999995</v>
      </c>
      <c r="F137" s="31" t="s">
        <v>18</v>
      </c>
    </row>
    <row r="138" spans="1:6" ht="15" customHeight="1">
      <c r="A138" s="29">
        <v>45560</v>
      </c>
      <c r="B138" s="42">
        <v>45560.582627314812</v>
      </c>
      <c r="C138" s="31">
        <v>70</v>
      </c>
      <c r="D138" s="34">
        <v>20.9</v>
      </c>
      <c r="E138" s="28">
        <v>1463</v>
      </c>
      <c r="F138" s="31" t="s">
        <v>18</v>
      </c>
    </row>
    <row r="139" spans="1:6" ht="15" customHeight="1">
      <c r="A139" s="29">
        <v>45560</v>
      </c>
      <c r="B139" s="42">
        <v>45560.582627314812</v>
      </c>
      <c r="C139" s="31">
        <v>26</v>
      </c>
      <c r="D139" s="34">
        <v>20.9</v>
      </c>
      <c r="E139" s="28">
        <v>543.4</v>
      </c>
      <c r="F139" s="31" t="s">
        <v>18</v>
      </c>
    </row>
    <row r="140" spans="1:6" ht="15" customHeight="1">
      <c r="A140" s="29">
        <v>45560</v>
      </c>
      <c r="B140" s="42">
        <v>45560.582627314812</v>
      </c>
      <c r="C140" s="31">
        <v>133</v>
      </c>
      <c r="D140" s="34">
        <v>20.9</v>
      </c>
      <c r="E140" s="28">
        <v>2779.7</v>
      </c>
      <c r="F140" s="31" t="s">
        <v>18</v>
      </c>
    </row>
    <row r="141" spans="1:6" ht="15" customHeight="1">
      <c r="A141" s="29">
        <v>45560</v>
      </c>
      <c r="B141" s="42">
        <v>45560.582627314812</v>
      </c>
      <c r="C141" s="31">
        <v>125</v>
      </c>
      <c r="D141" s="34">
        <v>20.9</v>
      </c>
      <c r="E141" s="28">
        <v>2612.5</v>
      </c>
      <c r="F141" s="31" t="s">
        <v>18</v>
      </c>
    </row>
    <row r="142" spans="1:6" ht="15" customHeight="1">
      <c r="A142" s="29">
        <v>45560</v>
      </c>
      <c r="B142" s="42">
        <v>45560.582650462966</v>
      </c>
      <c r="C142" s="31">
        <v>91</v>
      </c>
      <c r="D142" s="34">
        <v>20.9</v>
      </c>
      <c r="E142" s="28">
        <v>1901.8999999999999</v>
      </c>
      <c r="F142" s="31" t="s">
        <v>18</v>
      </c>
    </row>
    <row r="143" spans="1:6" ht="15" customHeight="1">
      <c r="A143" s="29">
        <v>45560</v>
      </c>
      <c r="B143" s="42">
        <v>45560.582650462966</v>
      </c>
      <c r="C143" s="31">
        <v>125</v>
      </c>
      <c r="D143" s="34">
        <v>20.9</v>
      </c>
      <c r="E143" s="28">
        <v>2612.5</v>
      </c>
      <c r="F143" s="31" t="s">
        <v>18</v>
      </c>
    </row>
    <row r="144" spans="1:6" ht="15" customHeight="1">
      <c r="A144" s="29">
        <v>45560</v>
      </c>
      <c r="B144" s="42">
        <v>45560.582650462966</v>
      </c>
      <c r="C144" s="31">
        <v>125</v>
      </c>
      <c r="D144" s="34">
        <v>20.85</v>
      </c>
      <c r="E144" s="28">
        <v>2606.25</v>
      </c>
      <c r="F144" s="31" t="s">
        <v>18</v>
      </c>
    </row>
    <row r="145" spans="1:6" ht="15" customHeight="1">
      <c r="A145" s="29">
        <v>45560</v>
      </c>
      <c r="B145" s="42">
        <v>45560.582650462966</v>
      </c>
      <c r="C145" s="31">
        <v>170</v>
      </c>
      <c r="D145" s="34">
        <v>20.85</v>
      </c>
      <c r="E145" s="28">
        <v>3544.5000000000005</v>
      </c>
      <c r="F145" s="31" t="s">
        <v>18</v>
      </c>
    </row>
    <row r="146" spans="1:6" ht="15" customHeight="1">
      <c r="A146" s="29">
        <v>45560</v>
      </c>
      <c r="B146" s="42">
        <v>45560.582650462966</v>
      </c>
      <c r="C146" s="31">
        <v>646</v>
      </c>
      <c r="D146" s="34">
        <v>20.9</v>
      </c>
      <c r="E146" s="28">
        <v>13501.4</v>
      </c>
      <c r="F146" s="31" t="s">
        <v>18</v>
      </c>
    </row>
    <row r="147" spans="1:6" ht="15" customHeight="1">
      <c r="A147" s="29">
        <v>45560</v>
      </c>
      <c r="B147" s="42">
        <v>45560.646481481483</v>
      </c>
      <c r="C147" s="31">
        <v>175</v>
      </c>
      <c r="D147" s="34">
        <v>20.7</v>
      </c>
      <c r="E147" s="28">
        <v>3622.5</v>
      </c>
      <c r="F147" s="31" t="s">
        <v>18</v>
      </c>
    </row>
    <row r="148" spans="1:6" ht="15" customHeight="1">
      <c r="A148" s="29">
        <v>45560</v>
      </c>
      <c r="B148" s="42">
        <v>45560.646481481483</v>
      </c>
      <c r="C148" s="31">
        <v>172</v>
      </c>
      <c r="D148" s="34">
        <v>20.7</v>
      </c>
      <c r="E148" s="28">
        <v>3560.4</v>
      </c>
      <c r="F148" s="31" t="s">
        <v>18</v>
      </c>
    </row>
    <row r="149" spans="1:6" ht="15" customHeight="1">
      <c r="A149" s="29">
        <v>45560</v>
      </c>
      <c r="B149" s="42">
        <v>45560.661192129628</v>
      </c>
      <c r="C149" s="31">
        <v>37</v>
      </c>
      <c r="D149" s="34">
        <v>20.7</v>
      </c>
      <c r="E149" s="28">
        <v>765.9</v>
      </c>
      <c r="F149" s="31" t="s">
        <v>18</v>
      </c>
    </row>
    <row r="150" spans="1:6" ht="15" customHeight="1">
      <c r="A150" s="29">
        <v>45560</v>
      </c>
      <c r="B150" s="42">
        <v>45560.661192129628</v>
      </c>
      <c r="C150" s="31">
        <v>133</v>
      </c>
      <c r="D150" s="34">
        <v>20.7</v>
      </c>
      <c r="E150" s="28">
        <v>2753.1</v>
      </c>
      <c r="F150" s="31" t="s">
        <v>18</v>
      </c>
    </row>
    <row r="151" spans="1:6" ht="15" customHeight="1">
      <c r="A151" s="29">
        <v>45560</v>
      </c>
      <c r="B151" s="42">
        <v>45560.661192129628</v>
      </c>
      <c r="C151" s="31">
        <v>188</v>
      </c>
      <c r="D151" s="34">
        <v>20.7</v>
      </c>
      <c r="E151" s="28">
        <v>3891.6</v>
      </c>
      <c r="F151" s="31" t="s">
        <v>18</v>
      </c>
    </row>
    <row r="152" spans="1:6" ht="15" customHeight="1">
      <c r="A152" s="29">
        <v>45560</v>
      </c>
      <c r="B152" s="42">
        <v>45560.669849537036</v>
      </c>
      <c r="C152" s="31">
        <v>31</v>
      </c>
      <c r="D152" s="34">
        <v>20.75</v>
      </c>
      <c r="E152" s="28">
        <v>643.25</v>
      </c>
      <c r="F152" s="31" t="s">
        <v>18</v>
      </c>
    </row>
    <row r="153" spans="1:6" ht="15" customHeight="1">
      <c r="A153" s="29">
        <v>45560</v>
      </c>
      <c r="B153" s="42">
        <v>45560.669849537036</v>
      </c>
      <c r="C153" s="31">
        <v>128</v>
      </c>
      <c r="D153" s="34">
        <v>20.75</v>
      </c>
      <c r="E153" s="28">
        <v>2656</v>
      </c>
      <c r="F153" s="31" t="s">
        <v>18</v>
      </c>
    </row>
    <row r="154" spans="1:6" ht="15" customHeight="1">
      <c r="A154" s="29">
        <v>45560</v>
      </c>
      <c r="B154" s="42">
        <v>45560.669849537036</v>
      </c>
      <c r="C154" s="31">
        <v>23</v>
      </c>
      <c r="D154" s="34">
        <v>20.75</v>
      </c>
      <c r="E154" s="28">
        <v>477.25</v>
      </c>
      <c r="F154" s="31" t="s">
        <v>18</v>
      </c>
    </row>
    <row r="155" spans="1:6" ht="15" customHeight="1">
      <c r="A155" s="29">
        <v>45560</v>
      </c>
      <c r="B155" s="42">
        <v>45560.669849537036</v>
      </c>
      <c r="C155" s="31">
        <v>185</v>
      </c>
      <c r="D155" s="34">
        <v>20.75</v>
      </c>
      <c r="E155" s="28">
        <v>3838.75</v>
      </c>
      <c r="F155" s="31" t="s">
        <v>18</v>
      </c>
    </row>
    <row r="156" spans="1:6" ht="15" customHeight="1">
      <c r="A156" s="29">
        <v>45560</v>
      </c>
      <c r="B156" s="42">
        <v>45560.693819444445</v>
      </c>
      <c r="C156" s="31">
        <v>5</v>
      </c>
      <c r="D156" s="34">
        <v>20.75</v>
      </c>
      <c r="E156" s="28">
        <v>103.75</v>
      </c>
      <c r="F156" s="31" t="s">
        <v>18</v>
      </c>
    </row>
    <row r="157" spans="1:6" ht="15" customHeight="1">
      <c r="A157" s="29">
        <v>45560</v>
      </c>
      <c r="B157" s="42">
        <v>45560.701782407406</v>
      </c>
      <c r="C157" s="31">
        <v>170</v>
      </c>
      <c r="D157" s="34">
        <v>20.75</v>
      </c>
      <c r="E157" s="28">
        <v>3527.5</v>
      </c>
      <c r="F157" s="31" t="s">
        <v>18</v>
      </c>
    </row>
    <row r="158" spans="1:6" ht="15" customHeight="1">
      <c r="A158" s="29">
        <v>45560</v>
      </c>
      <c r="B158" s="42">
        <v>45560.719918981478</v>
      </c>
      <c r="C158" s="31">
        <v>66</v>
      </c>
      <c r="D158" s="34">
        <v>20.8</v>
      </c>
      <c r="E158" s="28">
        <v>1372.8</v>
      </c>
      <c r="F158" s="31" t="s">
        <v>18</v>
      </c>
    </row>
    <row r="159" spans="1:6" ht="15" customHeight="1">
      <c r="A159" s="29">
        <v>45560</v>
      </c>
      <c r="B159" s="42">
        <v>45560.719918981478</v>
      </c>
      <c r="C159" s="31">
        <v>47</v>
      </c>
      <c r="D159" s="34">
        <v>20.8</v>
      </c>
      <c r="E159" s="28">
        <v>977.6</v>
      </c>
      <c r="F159" s="31" t="s">
        <v>18</v>
      </c>
    </row>
    <row r="160" spans="1:6" ht="15" customHeight="1">
      <c r="A160" s="29">
        <v>45560</v>
      </c>
      <c r="B160" s="42">
        <v>45560.719918981478</v>
      </c>
      <c r="C160" s="31">
        <v>481</v>
      </c>
      <c r="D160" s="34">
        <v>20.8</v>
      </c>
      <c r="E160" s="28">
        <v>10004.800000000001</v>
      </c>
      <c r="F160" s="31" t="s">
        <v>18</v>
      </c>
    </row>
    <row r="161" spans="1:6" ht="15" customHeight="1">
      <c r="A161" s="29">
        <v>45560</v>
      </c>
      <c r="B161" s="42">
        <v>45560.719918981478</v>
      </c>
      <c r="C161" s="31">
        <v>125</v>
      </c>
      <c r="D161" s="34">
        <v>20.8</v>
      </c>
      <c r="E161" s="28">
        <v>2600</v>
      </c>
      <c r="F161" s="31" t="s">
        <v>18</v>
      </c>
    </row>
    <row r="162" spans="1:6" ht="15" customHeight="1">
      <c r="A162" s="29">
        <v>45560</v>
      </c>
      <c r="B162" s="42">
        <v>45560.719918981478</v>
      </c>
      <c r="C162" s="31">
        <v>81</v>
      </c>
      <c r="D162" s="34">
        <v>20.8</v>
      </c>
      <c r="E162" s="28">
        <v>1684.8</v>
      </c>
      <c r="F162" s="31" t="s">
        <v>18</v>
      </c>
    </row>
    <row r="163" spans="1:6" ht="15" customHeight="1">
      <c r="A163" s="29">
        <v>45561</v>
      </c>
      <c r="B163" s="42">
        <v>45561.378472222219</v>
      </c>
      <c r="C163" s="31">
        <v>45</v>
      </c>
      <c r="D163" s="34">
        <v>20.8</v>
      </c>
      <c r="E163" s="28">
        <v>936</v>
      </c>
      <c r="F163" s="31" t="s">
        <v>18</v>
      </c>
    </row>
    <row r="164" spans="1:6" ht="15" customHeight="1">
      <c r="A164" s="29">
        <v>45561</v>
      </c>
      <c r="B164" s="42">
        <v>45561.383159722223</v>
      </c>
      <c r="C164" s="31">
        <v>184</v>
      </c>
      <c r="D164" s="34">
        <v>20.8</v>
      </c>
      <c r="E164" s="28">
        <v>3827.2000000000003</v>
      </c>
      <c r="F164" s="31" t="s">
        <v>18</v>
      </c>
    </row>
    <row r="165" spans="1:6" ht="15" customHeight="1">
      <c r="A165" s="29">
        <v>45561</v>
      </c>
      <c r="B165" s="42">
        <v>45561.386562500003</v>
      </c>
      <c r="C165" s="31">
        <v>180</v>
      </c>
      <c r="D165" s="34">
        <v>20.8</v>
      </c>
      <c r="E165" s="28">
        <v>3744</v>
      </c>
      <c r="F165" s="31" t="s">
        <v>18</v>
      </c>
    </row>
    <row r="166" spans="1:6" ht="15" customHeight="1">
      <c r="A166" s="29">
        <v>45561</v>
      </c>
      <c r="B166" s="42">
        <v>45561.390821759262</v>
      </c>
      <c r="C166" s="31">
        <v>135</v>
      </c>
      <c r="D166" s="34">
        <v>20.8</v>
      </c>
      <c r="E166" s="28">
        <v>2808</v>
      </c>
      <c r="F166" s="31" t="s">
        <v>18</v>
      </c>
    </row>
    <row r="167" spans="1:6" ht="15" customHeight="1">
      <c r="A167" s="29">
        <v>45561</v>
      </c>
      <c r="B167" s="42">
        <v>45561.390821759262</v>
      </c>
      <c r="C167" s="31">
        <v>456</v>
      </c>
      <c r="D167" s="34">
        <v>20.8</v>
      </c>
      <c r="E167" s="28">
        <v>9484.8000000000011</v>
      </c>
      <c r="F167" s="31" t="s">
        <v>18</v>
      </c>
    </row>
    <row r="168" spans="1:6" ht="15" customHeight="1">
      <c r="A168" s="29">
        <v>45561</v>
      </c>
      <c r="B168" s="42">
        <v>45561.400497685187</v>
      </c>
      <c r="C168" s="31">
        <v>74</v>
      </c>
      <c r="D168" s="34">
        <v>20.85</v>
      </c>
      <c r="E168" s="28">
        <v>1542.9</v>
      </c>
      <c r="F168" s="31" t="s">
        <v>18</v>
      </c>
    </row>
    <row r="169" spans="1:6" ht="15" customHeight="1">
      <c r="A169" s="29">
        <v>45561</v>
      </c>
      <c r="B169" s="42">
        <v>45561.400497685187</v>
      </c>
      <c r="C169" s="31">
        <v>125</v>
      </c>
      <c r="D169" s="34">
        <v>20.85</v>
      </c>
      <c r="E169" s="28">
        <v>2606.25</v>
      </c>
      <c r="F169" s="31" t="s">
        <v>18</v>
      </c>
    </row>
    <row r="170" spans="1:6" ht="15" customHeight="1">
      <c r="A170" s="29">
        <v>45561</v>
      </c>
      <c r="B170" s="42">
        <v>45561.400717592594</v>
      </c>
      <c r="C170" s="31">
        <v>326</v>
      </c>
      <c r="D170" s="34">
        <v>20.8</v>
      </c>
      <c r="E170" s="28">
        <v>6780.8</v>
      </c>
      <c r="F170" s="31" t="s">
        <v>18</v>
      </c>
    </row>
    <row r="171" spans="1:6" ht="15" customHeight="1">
      <c r="A171" s="29">
        <v>45561</v>
      </c>
      <c r="B171" s="42">
        <v>45561.400717592594</v>
      </c>
      <c r="C171" s="31">
        <v>202</v>
      </c>
      <c r="D171" s="34">
        <v>20.8</v>
      </c>
      <c r="E171" s="28">
        <v>4201.6000000000004</v>
      </c>
      <c r="F171" s="31" t="s">
        <v>18</v>
      </c>
    </row>
    <row r="172" spans="1:6" ht="15" customHeight="1">
      <c r="A172" s="29">
        <v>45561</v>
      </c>
      <c r="B172" s="42">
        <v>45561.432673611111</v>
      </c>
      <c r="C172" s="31">
        <v>187</v>
      </c>
      <c r="D172" s="34">
        <v>20.8</v>
      </c>
      <c r="E172" s="28">
        <v>3889.6</v>
      </c>
      <c r="F172" s="31" t="s">
        <v>18</v>
      </c>
    </row>
    <row r="173" spans="1:6" ht="15" customHeight="1">
      <c r="A173" s="29">
        <v>45561</v>
      </c>
      <c r="B173" s="42">
        <v>45561.441203703704</v>
      </c>
      <c r="C173" s="31">
        <v>105</v>
      </c>
      <c r="D173" s="34">
        <v>20.8</v>
      </c>
      <c r="E173" s="28">
        <v>2184</v>
      </c>
      <c r="F173" s="31" t="s">
        <v>18</v>
      </c>
    </row>
    <row r="174" spans="1:6" ht="15" customHeight="1">
      <c r="A174" s="29">
        <v>45561</v>
      </c>
      <c r="B174" s="42">
        <v>45561.441203703704</v>
      </c>
      <c r="C174" s="31">
        <v>92</v>
      </c>
      <c r="D174" s="34">
        <v>20.8</v>
      </c>
      <c r="E174" s="28">
        <v>1913.6000000000001</v>
      </c>
      <c r="F174" s="31" t="s">
        <v>18</v>
      </c>
    </row>
    <row r="175" spans="1:6" ht="15" customHeight="1">
      <c r="A175" s="29">
        <v>45561</v>
      </c>
      <c r="B175" s="42">
        <v>45561.44667824074</v>
      </c>
      <c r="C175" s="31">
        <v>183</v>
      </c>
      <c r="D175" s="34">
        <v>20.75</v>
      </c>
      <c r="E175" s="28">
        <v>3797.25</v>
      </c>
      <c r="F175" s="31" t="s">
        <v>18</v>
      </c>
    </row>
    <row r="176" spans="1:6" ht="15" customHeight="1">
      <c r="A176" s="29">
        <v>45561</v>
      </c>
      <c r="B176" s="42">
        <v>45561.44667824074</v>
      </c>
      <c r="C176" s="31">
        <v>179</v>
      </c>
      <c r="D176" s="34">
        <v>20.75</v>
      </c>
      <c r="E176" s="28">
        <v>3714.25</v>
      </c>
      <c r="F176" s="31" t="s">
        <v>18</v>
      </c>
    </row>
    <row r="177" spans="1:6" ht="15" customHeight="1">
      <c r="A177" s="29">
        <v>45561</v>
      </c>
      <c r="B177" s="42">
        <v>45561.44667824074</v>
      </c>
      <c r="C177" s="31">
        <v>184</v>
      </c>
      <c r="D177" s="34">
        <v>20.75</v>
      </c>
      <c r="E177" s="28">
        <v>3818</v>
      </c>
      <c r="F177" s="31" t="s">
        <v>18</v>
      </c>
    </row>
    <row r="178" spans="1:6" ht="15" customHeight="1">
      <c r="A178" s="29">
        <v>45561</v>
      </c>
      <c r="B178" s="42">
        <v>45561.48337962963</v>
      </c>
      <c r="C178" s="31">
        <v>194</v>
      </c>
      <c r="D178" s="34">
        <v>20.8</v>
      </c>
      <c r="E178" s="28">
        <v>4035.2000000000003</v>
      </c>
      <c r="F178" s="31" t="s">
        <v>18</v>
      </c>
    </row>
    <row r="179" spans="1:6" ht="15" customHeight="1">
      <c r="A179" s="29">
        <v>45561</v>
      </c>
      <c r="B179" s="42">
        <v>45561.489236111112</v>
      </c>
      <c r="C179" s="31">
        <v>171</v>
      </c>
      <c r="D179" s="34">
        <v>20.8</v>
      </c>
      <c r="E179" s="28">
        <v>3556.8</v>
      </c>
      <c r="F179" s="31" t="s">
        <v>18</v>
      </c>
    </row>
    <row r="180" spans="1:6" ht="15" customHeight="1">
      <c r="A180" s="29">
        <v>45561</v>
      </c>
      <c r="B180" s="42">
        <v>45561.499652777777</v>
      </c>
      <c r="C180" s="31">
        <v>178</v>
      </c>
      <c r="D180" s="34">
        <v>20.8</v>
      </c>
      <c r="E180" s="28">
        <v>3702.4</v>
      </c>
      <c r="F180" s="31" t="s">
        <v>18</v>
      </c>
    </row>
    <row r="181" spans="1:6" ht="15" customHeight="1">
      <c r="A181" s="29">
        <v>45561</v>
      </c>
      <c r="B181" s="42">
        <v>45561.51059027778</v>
      </c>
      <c r="C181" s="31">
        <v>174</v>
      </c>
      <c r="D181" s="34">
        <v>20.8</v>
      </c>
      <c r="E181" s="28">
        <v>3619.2000000000003</v>
      </c>
      <c r="F181" s="31" t="s">
        <v>18</v>
      </c>
    </row>
    <row r="182" spans="1:6" ht="15" customHeight="1">
      <c r="A182" s="29">
        <v>45561</v>
      </c>
      <c r="B182" s="42">
        <v>45561.520601851851</v>
      </c>
      <c r="C182" s="31">
        <v>42</v>
      </c>
      <c r="D182" s="34">
        <v>20.8</v>
      </c>
      <c r="E182" s="28">
        <v>873.6</v>
      </c>
      <c r="F182" s="31" t="s">
        <v>18</v>
      </c>
    </row>
    <row r="183" spans="1:6" ht="15" customHeight="1">
      <c r="A183" s="29">
        <v>45561</v>
      </c>
      <c r="B183" s="42">
        <v>45561.520601851851</v>
      </c>
      <c r="C183" s="31">
        <v>149</v>
      </c>
      <c r="D183" s="34">
        <v>20.8</v>
      </c>
      <c r="E183" s="28">
        <v>3099.2000000000003</v>
      </c>
      <c r="F183" s="31" t="s">
        <v>18</v>
      </c>
    </row>
    <row r="184" spans="1:6" ht="15" customHeight="1">
      <c r="A184" s="29">
        <v>45561</v>
      </c>
      <c r="B184" s="42">
        <v>45561.532673611109</v>
      </c>
      <c r="C184" s="31">
        <v>166</v>
      </c>
      <c r="D184" s="34">
        <v>20.8</v>
      </c>
      <c r="E184" s="28">
        <v>3452.8</v>
      </c>
      <c r="F184" s="31" t="s">
        <v>18</v>
      </c>
    </row>
    <row r="185" spans="1:6" ht="15" customHeight="1">
      <c r="A185" s="29">
        <v>45561</v>
      </c>
      <c r="B185" s="42">
        <v>45561.543599537035</v>
      </c>
      <c r="C185" s="31">
        <v>172</v>
      </c>
      <c r="D185" s="34">
        <v>20.8</v>
      </c>
      <c r="E185" s="28">
        <v>3577.6</v>
      </c>
      <c r="F185" s="31" t="s">
        <v>18</v>
      </c>
    </row>
    <row r="186" spans="1:6" ht="15" customHeight="1">
      <c r="A186" s="29">
        <v>45561</v>
      </c>
      <c r="B186" s="42">
        <v>45561.547627314816</v>
      </c>
      <c r="C186" s="31">
        <v>198</v>
      </c>
      <c r="D186" s="34">
        <v>20.75</v>
      </c>
      <c r="E186" s="28">
        <v>4108.5</v>
      </c>
      <c r="F186" s="31" t="s">
        <v>18</v>
      </c>
    </row>
    <row r="187" spans="1:6" ht="15" customHeight="1">
      <c r="A187" s="29">
        <v>45561</v>
      </c>
      <c r="B187" s="42">
        <v>45561.567557870374</v>
      </c>
      <c r="C187" s="31">
        <v>400</v>
      </c>
      <c r="D187" s="34">
        <v>20.8</v>
      </c>
      <c r="E187" s="28">
        <v>8320</v>
      </c>
      <c r="F187" s="31" t="s">
        <v>18</v>
      </c>
    </row>
    <row r="188" spans="1:6" ht="15" customHeight="1">
      <c r="A188" s="29">
        <v>45561</v>
      </c>
      <c r="B188" s="42">
        <v>45561.567708333336</v>
      </c>
      <c r="C188" s="31">
        <v>68</v>
      </c>
      <c r="D188" s="34">
        <v>20.8</v>
      </c>
      <c r="E188" s="28">
        <v>1414.4</v>
      </c>
      <c r="F188" s="31" t="s">
        <v>16</v>
      </c>
    </row>
    <row r="189" spans="1:6" ht="15" customHeight="1">
      <c r="A189" s="29">
        <v>45561</v>
      </c>
      <c r="B189" s="42">
        <v>45561.567708333336</v>
      </c>
      <c r="C189" s="31">
        <v>265</v>
      </c>
      <c r="D189" s="34">
        <v>20.8</v>
      </c>
      <c r="E189" s="28">
        <v>5512</v>
      </c>
      <c r="F189" s="31" t="s">
        <v>16</v>
      </c>
    </row>
    <row r="190" spans="1:6" ht="15" customHeight="1">
      <c r="A190" s="29">
        <v>45561</v>
      </c>
      <c r="B190" s="42">
        <v>45561.567708333336</v>
      </c>
      <c r="C190" s="31">
        <v>67</v>
      </c>
      <c r="D190" s="34">
        <v>20.8</v>
      </c>
      <c r="E190" s="28">
        <v>1393.6000000000001</v>
      </c>
      <c r="F190" s="31" t="s">
        <v>16</v>
      </c>
    </row>
    <row r="191" spans="1:6" ht="15" customHeight="1">
      <c r="A191" s="29">
        <v>45561</v>
      </c>
      <c r="B191" s="42">
        <v>45561.568206018521</v>
      </c>
      <c r="C191" s="31">
        <v>142</v>
      </c>
      <c r="D191" s="34">
        <v>20.8</v>
      </c>
      <c r="E191" s="28">
        <v>2953.6</v>
      </c>
      <c r="F191" s="31" t="s">
        <v>18</v>
      </c>
    </row>
    <row r="192" spans="1:6" ht="15" customHeight="1">
      <c r="A192" s="29">
        <v>45561</v>
      </c>
      <c r="B192" s="42">
        <v>45561.568206018521</v>
      </c>
      <c r="C192" s="31">
        <v>44</v>
      </c>
      <c r="D192" s="34">
        <v>20.8</v>
      </c>
      <c r="E192" s="28">
        <v>915.2</v>
      </c>
      <c r="F192" s="31" t="s">
        <v>18</v>
      </c>
    </row>
    <row r="193" spans="1:6" ht="15" customHeight="1">
      <c r="A193" s="29">
        <v>45561</v>
      </c>
      <c r="B193" s="42">
        <v>45561.579687500001</v>
      </c>
      <c r="C193" s="31">
        <v>190</v>
      </c>
      <c r="D193" s="34">
        <v>20.8</v>
      </c>
      <c r="E193" s="28">
        <v>3952</v>
      </c>
      <c r="F193" s="31" t="s">
        <v>18</v>
      </c>
    </row>
    <row r="194" spans="1:6" ht="15" customHeight="1">
      <c r="A194" s="29">
        <v>45561</v>
      </c>
      <c r="B194" s="42">
        <v>45561.591168981482</v>
      </c>
      <c r="C194" s="31">
        <v>107</v>
      </c>
      <c r="D194" s="34">
        <v>20.8</v>
      </c>
      <c r="E194" s="28">
        <v>2225.6</v>
      </c>
      <c r="F194" s="31" t="s">
        <v>18</v>
      </c>
    </row>
    <row r="195" spans="1:6" ht="15" customHeight="1">
      <c r="A195" s="29">
        <v>45561</v>
      </c>
      <c r="B195" s="42">
        <v>45561.591168981482</v>
      </c>
      <c r="C195" s="31">
        <v>86</v>
      </c>
      <c r="D195" s="34">
        <v>20.8</v>
      </c>
      <c r="E195" s="28">
        <v>1788.8</v>
      </c>
      <c r="F195" s="31" t="s">
        <v>18</v>
      </c>
    </row>
    <row r="196" spans="1:6" ht="15" customHeight="1">
      <c r="A196" s="29">
        <v>45561</v>
      </c>
      <c r="B196" s="42">
        <v>45561.602546296293</v>
      </c>
      <c r="C196" s="31">
        <v>189</v>
      </c>
      <c r="D196" s="34">
        <v>20.8</v>
      </c>
      <c r="E196" s="28">
        <v>3931.2000000000003</v>
      </c>
      <c r="F196" s="31" t="s">
        <v>18</v>
      </c>
    </row>
    <row r="197" spans="1:6" ht="15" customHeight="1">
      <c r="A197" s="29">
        <v>45561</v>
      </c>
      <c r="B197" s="42">
        <v>45561.611458333333</v>
      </c>
      <c r="C197" s="31">
        <v>172</v>
      </c>
      <c r="D197" s="34">
        <v>20.8</v>
      </c>
      <c r="E197" s="28">
        <v>3577.6</v>
      </c>
      <c r="F197" s="31" t="s">
        <v>18</v>
      </c>
    </row>
    <row r="198" spans="1:6" ht="15" customHeight="1">
      <c r="A198" s="29">
        <v>45561</v>
      </c>
      <c r="B198" s="42">
        <v>45561.611458333333</v>
      </c>
      <c r="C198" s="31">
        <v>19</v>
      </c>
      <c r="D198" s="34">
        <v>20.8</v>
      </c>
      <c r="E198" s="28">
        <v>395.2</v>
      </c>
      <c r="F198" s="31" t="s">
        <v>18</v>
      </c>
    </row>
    <row r="199" spans="1:6" ht="15" customHeight="1">
      <c r="A199" s="29">
        <v>45561</v>
      </c>
      <c r="B199" s="42">
        <v>45561.62128472222</v>
      </c>
      <c r="C199" s="31">
        <v>166</v>
      </c>
      <c r="D199" s="34">
        <v>20.8</v>
      </c>
      <c r="E199" s="28">
        <v>3452.8</v>
      </c>
      <c r="F199" s="31" t="s">
        <v>18</v>
      </c>
    </row>
    <row r="200" spans="1:6" ht="15" customHeight="1">
      <c r="A200" s="29">
        <v>45561</v>
      </c>
      <c r="B200" s="42">
        <v>45561.630277777775</v>
      </c>
      <c r="C200" s="31">
        <v>170</v>
      </c>
      <c r="D200" s="34">
        <v>20.8</v>
      </c>
      <c r="E200" s="28">
        <v>3536</v>
      </c>
      <c r="F200" s="31" t="s">
        <v>18</v>
      </c>
    </row>
    <row r="201" spans="1:6" ht="15" customHeight="1">
      <c r="A201" s="29">
        <v>45561</v>
      </c>
      <c r="B201" s="42">
        <v>45561.637870370374</v>
      </c>
      <c r="C201" s="31">
        <v>539</v>
      </c>
      <c r="D201" s="34">
        <v>20.85</v>
      </c>
      <c r="E201" s="28">
        <v>11238.150000000001</v>
      </c>
      <c r="F201" s="31" t="s">
        <v>18</v>
      </c>
    </row>
    <row r="202" spans="1:6" ht="15" customHeight="1">
      <c r="A202" s="29">
        <v>45561</v>
      </c>
      <c r="B202" s="42">
        <v>45561.662326388891</v>
      </c>
      <c r="C202" s="31">
        <v>164</v>
      </c>
      <c r="D202" s="34">
        <v>20.8</v>
      </c>
      <c r="E202" s="28">
        <v>3411.2000000000003</v>
      </c>
      <c r="F202" s="31" t="s">
        <v>18</v>
      </c>
    </row>
    <row r="203" spans="1:6" ht="15" customHeight="1">
      <c r="A203" s="29">
        <v>45561</v>
      </c>
      <c r="B203" s="42">
        <v>45561.662326388891</v>
      </c>
      <c r="C203" s="31">
        <v>169</v>
      </c>
      <c r="D203" s="34">
        <v>20.8</v>
      </c>
      <c r="E203" s="28">
        <v>3515.2000000000003</v>
      </c>
      <c r="F203" s="31" t="s">
        <v>18</v>
      </c>
    </row>
    <row r="204" spans="1:6" ht="15" customHeight="1">
      <c r="A204" s="29">
        <v>45561</v>
      </c>
      <c r="B204" s="42">
        <v>45561.662326388891</v>
      </c>
      <c r="C204" s="31">
        <v>164</v>
      </c>
      <c r="D204" s="34">
        <v>20.8</v>
      </c>
      <c r="E204" s="28">
        <v>3411.2000000000003</v>
      </c>
      <c r="F204" s="31" t="s">
        <v>18</v>
      </c>
    </row>
    <row r="205" spans="1:6" ht="15" customHeight="1">
      <c r="A205" s="29">
        <v>45561</v>
      </c>
      <c r="B205" s="42">
        <v>45561.662326388891</v>
      </c>
      <c r="C205" s="31">
        <v>167</v>
      </c>
      <c r="D205" s="34">
        <v>20.8</v>
      </c>
      <c r="E205" s="28">
        <v>3473.6</v>
      </c>
      <c r="F205" s="31" t="s">
        <v>18</v>
      </c>
    </row>
    <row r="206" spans="1:6" ht="15" customHeight="1">
      <c r="A206" s="29">
        <v>45561</v>
      </c>
      <c r="B206" s="42">
        <v>45561.662326388891</v>
      </c>
      <c r="C206" s="31">
        <v>802</v>
      </c>
      <c r="D206" s="34">
        <v>20.8</v>
      </c>
      <c r="E206" s="28">
        <v>16681.600000000002</v>
      </c>
      <c r="F206" s="31" t="s">
        <v>18</v>
      </c>
    </row>
    <row r="207" spans="1:6" ht="15" customHeight="1">
      <c r="A207" s="29">
        <v>45561</v>
      </c>
      <c r="B207" s="42">
        <v>45561.662326388891</v>
      </c>
      <c r="C207" s="31">
        <v>198</v>
      </c>
      <c r="D207" s="34">
        <v>20.8</v>
      </c>
      <c r="E207" s="28">
        <v>4118.4000000000005</v>
      </c>
      <c r="F207" s="31" t="s">
        <v>18</v>
      </c>
    </row>
    <row r="208" spans="1:6" ht="15" customHeight="1">
      <c r="A208" s="29">
        <v>45562</v>
      </c>
      <c r="B208" s="42">
        <v>45562.39806712963</v>
      </c>
      <c r="C208" s="31">
        <v>800</v>
      </c>
      <c r="D208" s="34">
        <v>20.9</v>
      </c>
      <c r="E208" s="28">
        <v>16720</v>
      </c>
      <c r="F208" s="31" t="s">
        <v>18</v>
      </c>
    </row>
    <row r="209" spans="1:6" ht="15" customHeight="1">
      <c r="A209" s="29">
        <v>45562</v>
      </c>
      <c r="B209" s="42">
        <v>45562.424571759257</v>
      </c>
      <c r="C209" s="31">
        <v>150</v>
      </c>
      <c r="D209" s="34">
        <v>20.9</v>
      </c>
      <c r="E209" s="28">
        <v>3135</v>
      </c>
      <c r="F209" s="31" t="s">
        <v>18</v>
      </c>
    </row>
    <row r="210" spans="1:6" ht="15" customHeight="1">
      <c r="A210" s="29">
        <v>45562</v>
      </c>
      <c r="B210" s="42">
        <v>45562.424571759257</v>
      </c>
      <c r="C210" s="31">
        <v>125</v>
      </c>
      <c r="D210" s="34">
        <v>20.9</v>
      </c>
      <c r="E210" s="28">
        <v>2612.5</v>
      </c>
      <c r="F210" s="31" t="s">
        <v>18</v>
      </c>
    </row>
    <row r="211" spans="1:6" ht="15" customHeight="1">
      <c r="A211" s="29">
        <v>45562</v>
      </c>
      <c r="B211" s="42">
        <v>45562.424571759257</v>
      </c>
      <c r="C211" s="31">
        <v>725</v>
      </c>
      <c r="D211" s="34">
        <v>20.9</v>
      </c>
      <c r="E211" s="28">
        <v>15152.499999999998</v>
      </c>
      <c r="F211" s="31" t="s">
        <v>18</v>
      </c>
    </row>
    <row r="212" spans="1:6" ht="15" customHeight="1">
      <c r="A212" s="29">
        <v>45562</v>
      </c>
      <c r="B212" s="42">
        <v>45562.437673611108</v>
      </c>
      <c r="C212" s="31">
        <v>92</v>
      </c>
      <c r="D212" s="34">
        <v>20.9</v>
      </c>
      <c r="E212" s="28">
        <v>1922.8</v>
      </c>
      <c r="F212" s="31" t="s">
        <v>18</v>
      </c>
    </row>
    <row r="213" spans="1:6" ht="15" customHeight="1">
      <c r="A213" s="29">
        <v>45562</v>
      </c>
      <c r="B213" s="42">
        <v>45562.437673611108</v>
      </c>
      <c r="C213" s="31">
        <v>80</v>
      </c>
      <c r="D213" s="34">
        <v>20.9</v>
      </c>
      <c r="E213" s="28">
        <v>1672</v>
      </c>
      <c r="F213" s="31" t="s">
        <v>18</v>
      </c>
    </row>
    <row r="214" spans="1:6" ht="15" customHeight="1">
      <c r="A214" s="29">
        <v>45562</v>
      </c>
      <c r="B214" s="42">
        <v>45562.444409722222</v>
      </c>
      <c r="C214" s="31">
        <v>125</v>
      </c>
      <c r="D214" s="34">
        <v>20.9</v>
      </c>
      <c r="E214" s="28">
        <v>2612.5</v>
      </c>
      <c r="F214" s="31" t="s">
        <v>18</v>
      </c>
    </row>
    <row r="215" spans="1:6" ht="15" customHeight="1">
      <c r="A215" s="29">
        <v>45562</v>
      </c>
      <c r="B215" s="42">
        <v>45562.448518518519</v>
      </c>
      <c r="C215" s="31">
        <v>197</v>
      </c>
      <c r="D215" s="34">
        <v>20.85</v>
      </c>
      <c r="E215" s="28">
        <v>4107.4500000000007</v>
      </c>
      <c r="F215" s="31" t="s">
        <v>18</v>
      </c>
    </row>
    <row r="216" spans="1:6" ht="15" customHeight="1">
      <c r="A216" s="29">
        <v>45562</v>
      </c>
      <c r="B216" s="42">
        <v>45562.448518518519</v>
      </c>
      <c r="C216" s="31">
        <v>359</v>
      </c>
      <c r="D216" s="34">
        <v>20.85</v>
      </c>
      <c r="E216" s="28">
        <v>7485.1500000000005</v>
      </c>
      <c r="F216" s="31" t="s">
        <v>18</v>
      </c>
    </row>
    <row r="217" spans="1:6" ht="15" customHeight="1">
      <c r="A217" s="29">
        <v>45562</v>
      </c>
      <c r="B217" s="42">
        <v>45562.472928240742</v>
      </c>
      <c r="C217" s="31">
        <v>173</v>
      </c>
      <c r="D217" s="34">
        <v>20.85</v>
      </c>
      <c r="E217" s="28">
        <v>3607.05</v>
      </c>
      <c r="F217" s="31" t="s">
        <v>18</v>
      </c>
    </row>
    <row r="218" spans="1:6" ht="15" customHeight="1">
      <c r="A218" s="29">
        <v>45562</v>
      </c>
      <c r="B218" s="42">
        <v>45562.481192129628</v>
      </c>
      <c r="C218" s="31">
        <v>139</v>
      </c>
      <c r="D218" s="34">
        <v>20.85</v>
      </c>
      <c r="E218" s="28">
        <v>2898.15</v>
      </c>
      <c r="F218" s="31" t="s">
        <v>18</v>
      </c>
    </row>
    <row r="219" spans="1:6" ht="15" customHeight="1">
      <c r="A219" s="29">
        <v>45562</v>
      </c>
      <c r="B219" s="42">
        <v>45562.481192129628</v>
      </c>
      <c r="C219" s="31">
        <v>59</v>
      </c>
      <c r="D219" s="34">
        <v>20.85</v>
      </c>
      <c r="E219" s="28">
        <v>1230.1500000000001</v>
      </c>
      <c r="F219" s="31" t="s">
        <v>18</v>
      </c>
    </row>
    <row r="220" spans="1:6" ht="15" customHeight="1">
      <c r="A220" s="29">
        <v>45562</v>
      </c>
      <c r="B220" s="42">
        <v>45562.487870370373</v>
      </c>
      <c r="C220" s="31">
        <v>171</v>
      </c>
      <c r="D220" s="34">
        <v>20.8</v>
      </c>
      <c r="E220" s="28">
        <v>3556.8</v>
      </c>
      <c r="F220" s="31" t="s">
        <v>18</v>
      </c>
    </row>
    <row r="221" spans="1:6" ht="15" customHeight="1">
      <c r="A221" s="29">
        <v>45562</v>
      </c>
      <c r="B221" s="42">
        <v>45562.499155092592</v>
      </c>
      <c r="C221" s="31">
        <v>194</v>
      </c>
      <c r="D221" s="34">
        <v>20.85</v>
      </c>
      <c r="E221" s="28">
        <v>4044.9</v>
      </c>
      <c r="F221" s="31" t="s">
        <v>18</v>
      </c>
    </row>
    <row r="222" spans="1:6" ht="15" customHeight="1">
      <c r="A222" s="29">
        <v>45562</v>
      </c>
      <c r="B222" s="42">
        <v>45562.508958333332</v>
      </c>
      <c r="C222" s="31">
        <v>114</v>
      </c>
      <c r="D222" s="34">
        <v>20.85</v>
      </c>
      <c r="E222" s="28">
        <v>2376.9</v>
      </c>
      <c r="F222" s="31" t="s">
        <v>18</v>
      </c>
    </row>
    <row r="223" spans="1:6" ht="15" customHeight="1">
      <c r="A223" s="29">
        <v>45562</v>
      </c>
      <c r="B223" s="42">
        <v>45562.508958333332</v>
      </c>
      <c r="C223" s="31">
        <v>61</v>
      </c>
      <c r="D223" s="34">
        <v>20.85</v>
      </c>
      <c r="E223" s="28">
        <v>1271.8500000000001</v>
      </c>
      <c r="F223" s="31" t="s">
        <v>18</v>
      </c>
    </row>
    <row r="224" spans="1:6" ht="15" customHeight="1">
      <c r="A224" s="29">
        <v>45562</v>
      </c>
      <c r="B224" s="42">
        <v>45562.518043981479</v>
      </c>
      <c r="C224" s="31">
        <v>167</v>
      </c>
      <c r="D224" s="34">
        <v>20.85</v>
      </c>
      <c r="E224" s="28">
        <v>3481.9500000000003</v>
      </c>
      <c r="F224" s="31" t="s">
        <v>18</v>
      </c>
    </row>
    <row r="225" spans="1:6" ht="15" customHeight="1">
      <c r="A225" s="29">
        <v>45562</v>
      </c>
      <c r="B225" s="42">
        <v>45562.526979166665</v>
      </c>
      <c r="C225" s="31">
        <v>189</v>
      </c>
      <c r="D225" s="34">
        <v>20.85</v>
      </c>
      <c r="E225" s="28">
        <v>3940.65</v>
      </c>
      <c r="F225" s="31" t="s">
        <v>18</v>
      </c>
    </row>
    <row r="226" spans="1:6" ht="15" customHeight="1">
      <c r="A226" s="29">
        <v>45562</v>
      </c>
      <c r="B226" s="42">
        <v>45562.537581018521</v>
      </c>
      <c r="C226" s="31">
        <v>173</v>
      </c>
      <c r="D226" s="34">
        <v>20.85</v>
      </c>
      <c r="E226" s="28">
        <v>3607.05</v>
      </c>
      <c r="F226" s="31" t="s">
        <v>18</v>
      </c>
    </row>
    <row r="227" spans="1:6" ht="15" customHeight="1">
      <c r="A227" s="29">
        <v>45562</v>
      </c>
      <c r="B227" s="42">
        <v>45562.547326388885</v>
      </c>
      <c r="C227" s="31">
        <v>164</v>
      </c>
      <c r="D227" s="34">
        <v>20.85</v>
      </c>
      <c r="E227" s="28">
        <v>3419.4</v>
      </c>
      <c r="F227" s="31" t="s">
        <v>18</v>
      </c>
    </row>
    <row r="228" spans="1:6" ht="15" customHeight="1">
      <c r="A228" s="29">
        <v>45562</v>
      </c>
      <c r="B228" s="42">
        <v>45562.556562500002</v>
      </c>
      <c r="C228" s="31">
        <v>184</v>
      </c>
      <c r="D228" s="34">
        <v>20.85</v>
      </c>
      <c r="E228" s="28">
        <v>3836.4</v>
      </c>
      <c r="F228" s="31" t="s">
        <v>18</v>
      </c>
    </row>
    <row r="229" spans="1:6" ht="15" customHeight="1">
      <c r="A229" s="29">
        <v>45562</v>
      </c>
      <c r="B229" s="42">
        <v>45562.566793981481</v>
      </c>
      <c r="C229" s="31">
        <v>171</v>
      </c>
      <c r="D229" s="34">
        <v>20.85</v>
      </c>
      <c r="E229" s="28">
        <v>3565.3500000000004</v>
      </c>
      <c r="F229" s="31" t="s">
        <v>18</v>
      </c>
    </row>
    <row r="230" spans="1:6" ht="15" customHeight="1">
      <c r="A230" s="29">
        <v>45562</v>
      </c>
      <c r="B230" s="42">
        <v>45562.575983796298</v>
      </c>
      <c r="C230" s="31">
        <v>177</v>
      </c>
      <c r="D230" s="34">
        <v>20.85</v>
      </c>
      <c r="E230" s="28">
        <v>3690.4500000000003</v>
      </c>
      <c r="F230" s="31" t="s">
        <v>18</v>
      </c>
    </row>
    <row r="231" spans="1:6" ht="15" customHeight="1">
      <c r="A231" s="29">
        <v>45562</v>
      </c>
      <c r="B231" s="42">
        <v>45562.58520833333</v>
      </c>
      <c r="C231" s="31">
        <v>186</v>
      </c>
      <c r="D231" s="34">
        <v>20.85</v>
      </c>
      <c r="E231" s="28">
        <v>3878.1000000000004</v>
      </c>
      <c r="F231" s="31" t="s">
        <v>18</v>
      </c>
    </row>
    <row r="232" spans="1:6" ht="15" customHeight="1">
      <c r="A232" s="29">
        <v>45562</v>
      </c>
      <c r="B232" s="42">
        <v>45562.594618055555</v>
      </c>
      <c r="C232" s="31">
        <v>174</v>
      </c>
      <c r="D232" s="34">
        <v>20.85</v>
      </c>
      <c r="E232" s="28">
        <v>3627.9</v>
      </c>
      <c r="F232" s="31" t="s">
        <v>18</v>
      </c>
    </row>
    <row r="233" spans="1:6" ht="15" customHeight="1">
      <c r="A233" s="29">
        <v>45562</v>
      </c>
      <c r="B233" s="42">
        <v>45562.603275462963</v>
      </c>
      <c r="C233" s="31">
        <v>189</v>
      </c>
      <c r="D233" s="34">
        <v>20.85</v>
      </c>
      <c r="E233" s="28">
        <v>3940.65</v>
      </c>
      <c r="F233" s="31" t="s">
        <v>18</v>
      </c>
    </row>
    <row r="234" spans="1:6" ht="15" customHeight="1">
      <c r="A234" s="29">
        <v>45562</v>
      </c>
      <c r="B234" s="42">
        <v>45562.605451388888</v>
      </c>
      <c r="C234" s="31">
        <v>50</v>
      </c>
      <c r="D234" s="34">
        <v>20.8</v>
      </c>
      <c r="E234" s="28">
        <v>1040</v>
      </c>
      <c r="F234" s="31" t="s">
        <v>18</v>
      </c>
    </row>
    <row r="235" spans="1:6" ht="15" customHeight="1">
      <c r="A235" s="29">
        <v>45562</v>
      </c>
      <c r="B235" s="42">
        <v>45562.610532407409</v>
      </c>
      <c r="C235" s="31">
        <v>193</v>
      </c>
      <c r="D235" s="34">
        <v>20.8</v>
      </c>
      <c r="E235" s="28">
        <v>4014.4</v>
      </c>
      <c r="F235" s="31" t="s">
        <v>18</v>
      </c>
    </row>
    <row r="236" spans="1:6" ht="15" customHeight="1">
      <c r="A236" s="29">
        <v>45562</v>
      </c>
      <c r="B236" s="42">
        <v>45562.610532407409</v>
      </c>
      <c r="C236" s="31">
        <v>167</v>
      </c>
      <c r="D236" s="34">
        <v>20.8</v>
      </c>
      <c r="E236" s="28">
        <v>3473.6</v>
      </c>
      <c r="F236" s="31" t="s">
        <v>18</v>
      </c>
    </row>
    <row r="237" spans="1:6" ht="15" customHeight="1">
      <c r="A237" s="29">
        <v>45562</v>
      </c>
      <c r="B237" s="42">
        <v>45562.610532407409</v>
      </c>
      <c r="C237" s="31">
        <v>133</v>
      </c>
      <c r="D237" s="34">
        <v>20.8</v>
      </c>
      <c r="E237" s="28">
        <v>2766.4</v>
      </c>
      <c r="F237" s="31" t="s">
        <v>18</v>
      </c>
    </row>
    <row r="238" spans="1:6" ht="15" customHeight="1">
      <c r="A238" s="29">
        <v>45562</v>
      </c>
      <c r="B238" s="42">
        <v>45562.635104166664</v>
      </c>
      <c r="C238" s="31">
        <v>181</v>
      </c>
      <c r="D238" s="34">
        <v>20.85</v>
      </c>
      <c r="E238" s="28">
        <v>3773.8500000000004</v>
      </c>
      <c r="F238" s="31" t="s">
        <v>18</v>
      </c>
    </row>
    <row r="239" spans="1:6" ht="15" customHeight="1">
      <c r="A239" s="29">
        <v>45562</v>
      </c>
      <c r="B239" s="42">
        <v>45562.643125000002</v>
      </c>
      <c r="C239" s="31">
        <v>187</v>
      </c>
      <c r="D239" s="34">
        <v>20.85</v>
      </c>
      <c r="E239" s="28">
        <v>3898.9500000000003</v>
      </c>
      <c r="F239" s="31" t="s">
        <v>18</v>
      </c>
    </row>
    <row r="240" spans="1:6" ht="15" customHeight="1">
      <c r="A240" s="29">
        <v>45562</v>
      </c>
      <c r="B240" s="42">
        <v>45562.648726851854</v>
      </c>
      <c r="C240" s="31">
        <v>97</v>
      </c>
      <c r="D240" s="34">
        <v>20.85</v>
      </c>
      <c r="E240" s="28">
        <v>2022.45</v>
      </c>
      <c r="F240" s="31" t="s">
        <v>18</v>
      </c>
    </row>
    <row r="241" spans="1:6" ht="15" customHeight="1">
      <c r="A241" s="29">
        <v>45562</v>
      </c>
      <c r="B241" s="42">
        <v>45562.648726851854</v>
      </c>
      <c r="C241" s="31">
        <v>87</v>
      </c>
      <c r="D241" s="34">
        <v>20.85</v>
      </c>
      <c r="E241" s="28">
        <v>1813.95</v>
      </c>
      <c r="F241" s="31" t="s">
        <v>18</v>
      </c>
    </row>
    <row r="242" spans="1:6" ht="15" customHeight="1">
      <c r="A242" s="29">
        <v>45562</v>
      </c>
      <c r="B242" s="42">
        <v>45562.652997685182</v>
      </c>
      <c r="C242" s="31">
        <v>118</v>
      </c>
      <c r="D242" s="34">
        <v>20.85</v>
      </c>
      <c r="E242" s="28">
        <v>2460.3000000000002</v>
      </c>
      <c r="F242" s="31" t="s">
        <v>18</v>
      </c>
    </row>
    <row r="243" spans="1:6" ht="15" customHeight="1">
      <c r="A243" s="29">
        <v>45562</v>
      </c>
      <c r="B243" s="42">
        <v>45562.652997685182</v>
      </c>
      <c r="C243" s="31">
        <v>54</v>
      </c>
      <c r="D243" s="34">
        <v>20.85</v>
      </c>
      <c r="E243" s="28">
        <v>1125.9000000000001</v>
      </c>
      <c r="F243" s="31" t="s">
        <v>18</v>
      </c>
    </row>
    <row r="244" spans="1:6" ht="15" customHeight="1">
      <c r="A244" s="29">
        <v>45562</v>
      </c>
      <c r="B244" s="42">
        <v>45562.657557870371</v>
      </c>
      <c r="C244" s="31">
        <v>25</v>
      </c>
      <c r="D244" s="34">
        <v>20.85</v>
      </c>
      <c r="E244" s="28">
        <v>521.25</v>
      </c>
      <c r="F244" s="31" t="s">
        <v>18</v>
      </c>
    </row>
    <row r="245" spans="1:6" ht="15" customHeight="1">
      <c r="A245" s="29">
        <v>45562</v>
      </c>
      <c r="B245" s="42">
        <v>45562.657557870371</v>
      </c>
      <c r="C245" s="31">
        <v>160</v>
      </c>
      <c r="D245" s="34">
        <v>20.85</v>
      </c>
      <c r="E245" s="28">
        <v>3336</v>
      </c>
      <c r="F245" s="31" t="s">
        <v>18</v>
      </c>
    </row>
    <row r="246" spans="1:6" ht="15" customHeight="1">
      <c r="A246" s="29">
        <v>45562</v>
      </c>
      <c r="B246" s="42">
        <v>45562.657557870371</v>
      </c>
      <c r="C246" s="31">
        <v>15</v>
      </c>
      <c r="D246" s="34">
        <v>20.85</v>
      </c>
      <c r="E246" s="28">
        <v>312.75</v>
      </c>
      <c r="F246" s="31" t="s">
        <v>18</v>
      </c>
    </row>
    <row r="247" spans="1:6" ht="15" customHeight="1">
      <c r="A247" s="29">
        <v>45562</v>
      </c>
      <c r="B247" s="42">
        <v>45562.663622685184</v>
      </c>
      <c r="C247" s="31">
        <v>120</v>
      </c>
      <c r="D247" s="34">
        <v>20.85</v>
      </c>
      <c r="E247" s="28">
        <v>2502</v>
      </c>
      <c r="F247" s="31" t="s">
        <v>18</v>
      </c>
    </row>
    <row r="248" spans="1:6" ht="15" customHeight="1">
      <c r="A248" s="29">
        <v>45562</v>
      </c>
      <c r="B248" s="42">
        <v>45562.663622685184</v>
      </c>
      <c r="C248" s="31">
        <v>66</v>
      </c>
      <c r="D248" s="34">
        <v>20.85</v>
      </c>
      <c r="E248" s="28">
        <v>1376.1000000000001</v>
      </c>
      <c r="F248" s="31" t="s">
        <v>18</v>
      </c>
    </row>
    <row r="249" spans="1:6" ht="15" customHeight="1">
      <c r="A249" s="29">
        <v>45562</v>
      </c>
      <c r="B249" s="42">
        <v>45562.671817129631</v>
      </c>
      <c r="C249" s="31">
        <v>126</v>
      </c>
      <c r="D249" s="34">
        <v>20.9</v>
      </c>
      <c r="E249" s="28">
        <v>2633.3999999999996</v>
      </c>
      <c r="F249" s="31" t="s">
        <v>18</v>
      </c>
    </row>
    <row r="250" spans="1:6" ht="15" customHeight="1">
      <c r="A250" s="29">
        <v>45562</v>
      </c>
      <c r="B250" s="42">
        <v>45562.671817129631</v>
      </c>
      <c r="C250" s="31">
        <v>67</v>
      </c>
      <c r="D250" s="34">
        <v>20.9</v>
      </c>
      <c r="E250" s="28">
        <v>1400.3</v>
      </c>
      <c r="F250" s="31" t="s">
        <v>18</v>
      </c>
    </row>
    <row r="251" spans="1:6" ht="15" customHeight="1">
      <c r="A251" s="29">
        <v>45562</v>
      </c>
      <c r="B251" s="42">
        <v>45562.68236111111</v>
      </c>
      <c r="C251" s="31">
        <v>243</v>
      </c>
      <c r="D251" s="34">
        <v>20.9</v>
      </c>
      <c r="E251" s="28">
        <v>5078.7</v>
      </c>
      <c r="F251" s="31" t="s">
        <v>18</v>
      </c>
    </row>
    <row r="252" spans="1:6" ht="15" customHeight="1">
      <c r="A252" s="29">
        <v>45562</v>
      </c>
      <c r="B252" s="42">
        <v>45562.68236111111</v>
      </c>
      <c r="C252" s="31">
        <v>125</v>
      </c>
      <c r="D252" s="34">
        <v>20.9</v>
      </c>
      <c r="E252" s="28">
        <v>2612.5</v>
      </c>
      <c r="F252" s="31" t="s">
        <v>18</v>
      </c>
    </row>
    <row r="253" spans="1:6" ht="15" customHeight="1">
      <c r="A253" s="29">
        <v>45562</v>
      </c>
      <c r="B253" s="42">
        <v>45562.686990740738</v>
      </c>
      <c r="C253" s="31">
        <v>167</v>
      </c>
      <c r="D253" s="34">
        <v>20.9</v>
      </c>
      <c r="E253" s="28">
        <v>3490.2999999999997</v>
      </c>
      <c r="F253" s="31" t="s">
        <v>18</v>
      </c>
    </row>
    <row r="254" spans="1:6" ht="15" customHeight="1">
      <c r="A254" s="29">
        <v>45562</v>
      </c>
      <c r="B254" s="42">
        <v>45562.689525462964</v>
      </c>
      <c r="C254" s="31">
        <v>225</v>
      </c>
      <c r="D254" s="34">
        <v>20.9</v>
      </c>
      <c r="E254" s="28">
        <v>4702.5</v>
      </c>
      <c r="F254" s="31" t="s">
        <v>18</v>
      </c>
    </row>
    <row r="255" spans="1:6" ht="15" customHeight="1">
      <c r="A255" s="29">
        <v>45562</v>
      </c>
      <c r="B255" s="42">
        <v>45562.689525462964</v>
      </c>
      <c r="C255" s="31">
        <v>147</v>
      </c>
      <c r="D255" s="34">
        <v>20.9</v>
      </c>
      <c r="E255" s="28">
        <v>3072.2999999999997</v>
      </c>
      <c r="F255" s="31" t="s">
        <v>18</v>
      </c>
    </row>
    <row r="256" spans="1:6" ht="15" customHeight="1">
      <c r="A256" s="29">
        <v>45562</v>
      </c>
      <c r="B256" s="42">
        <v>45562.689525462964</v>
      </c>
      <c r="C256" s="31">
        <v>409</v>
      </c>
      <c r="D256" s="34">
        <v>20.9</v>
      </c>
      <c r="E256" s="28">
        <v>8548.0999999999985</v>
      </c>
      <c r="F256" s="31" t="s">
        <v>18</v>
      </c>
    </row>
    <row r="257" spans="1:6" ht="15" customHeight="1">
      <c r="A257" s="29">
        <v>45562</v>
      </c>
      <c r="B257" s="42">
        <v>45562.692662037036</v>
      </c>
      <c r="C257" s="31">
        <v>186</v>
      </c>
      <c r="D257" s="34">
        <v>20.85</v>
      </c>
      <c r="E257" s="28">
        <v>3878.1000000000004</v>
      </c>
      <c r="F257" s="31" t="s">
        <v>18</v>
      </c>
    </row>
    <row r="258" spans="1:6" ht="15" customHeight="1">
      <c r="A258" s="29"/>
      <c r="B258" s="42"/>
      <c r="C258" s="31"/>
      <c r="D258" s="34"/>
      <c r="E258" s="28"/>
      <c r="F258" s="31"/>
    </row>
    <row r="259" spans="1:6" ht="15" customHeight="1">
      <c r="A259" s="29"/>
      <c r="B259" s="42"/>
      <c r="C259" s="31"/>
      <c r="D259" s="34"/>
      <c r="E259" s="28"/>
      <c r="F259" s="31"/>
    </row>
    <row r="260" spans="1:6" ht="15" customHeight="1">
      <c r="A260" s="29"/>
      <c r="B260" s="42"/>
      <c r="C260" s="31"/>
      <c r="D260" s="34"/>
      <c r="E260" s="28"/>
      <c r="F260" s="31"/>
    </row>
    <row r="261" spans="1:6" ht="15" customHeight="1">
      <c r="A261" s="29"/>
      <c r="B261" s="42"/>
      <c r="C261" s="31"/>
      <c r="D261" s="34"/>
      <c r="E261" s="28"/>
      <c r="F261" s="31"/>
    </row>
    <row r="262" spans="1:6" ht="15" customHeight="1">
      <c r="A262" s="29"/>
      <c r="B262" s="42"/>
      <c r="C262" s="31"/>
      <c r="D262" s="34"/>
      <c r="E262" s="28"/>
      <c r="F262" s="31"/>
    </row>
    <row r="263" spans="1:6" ht="15" customHeight="1">
      <c r="A263" s="29"/>
      <c r="B263" s="42"/>
      <c r="C263" s="31"/>
      <c r="D263" s="34"/>
      <c r="E263" s="28"/>
      <c r="F263" s="31"/>
    </row>
    <row r="264" spans="1:6" ht="15" customHeight="1">
      <c r="A264" s="29"/>
      <c r="B264" s="42"/>
      <c r="C264" s="31"/>
      <c r="D264" s="34"/>
      <c r="E264" s="28"/>
      <c r="F264" s="31"/>
    </row>
    <row r="265" spans="1:6" ht="15" customHeight="1">
      <c r="A265" s="29"/>
      <c r="B265" s="42"/>
      <c r="C265" s="31"/>
      <c r="D265" s="34"/>
      <c r="E265" s="28"/>
      <c r="F265" s="31"/>
    </row>
    <row r="266" spans="1:6" ht="15" customHeight="1">
      <c r="A266" s="29"/>
      <c r="B266" s="42"/>
      <c r="C266" s="31"/>
      <c r="D266" s="34"/>
      <c r="E266" s="28"/>
      <c r="F266" s="31"/>
    </row>
    <row r="267" spans="1:6" ht="15" customHeight="1">
      <c r="A267" s="29"/>
      <c r="B267" s="42"/>
      <c r="C267" s="31"/>
      <c r="D267" s="34"/>
      <c r="E267" s="28"/>
      <c r="F267" s="31"/>
    </row>
    <row r="268" spans="1:6" ht="15" customHeight="1">
      <c r="A268" s="29"/>
      <c r="B268" s="42"/>
      <c r="C268" s="31"/>
      <c r="D268" s="34"/>
      <c r="E268" s="28"/>
      <c r="F268" s="31"/>
    </row>
    <row r="269" spans="1:6" ht="15" customHeight="1">
      <c r="A269" s="29"/>
      <c r="B269" s="42"/>
      <c r="C269" s="31"/>
      <c r="D269" s="34"/>
      <c r="E269" s="28"/>
      <c r="F269" s="31"/>
    </row>
    <row r="270" spans="1:6" ht="15" customHeight="1">
      <c r="A270" s="29"/>
      <c r="B270" s="42"/>
      <c r="C270" s="31"/>
      <c r="D270" s="34"/>
      <c r="E270" s="28"/>
      <c r="F270" s="31"/>
    </row>
    <row r="271" spans="1:6" ht="15" customHeight="1">
      <c r="A271" s="29"/>
      <c r="B271" s="42"/>
      <c r="C271" s="31"/>
      <c r="D271" s="34"/>
      <c r="E271" s="28"/>
      <c r="F271" s="31"/>
    </row>
    <row r="272" spans="1:6" ht="15" customHeight="1">
      <c r="A272" s="29"/>
      <c r="B272" s="42"/>
      <c r="C272" s="31"/>
      <c r="D272" s="34"/>
      <c r="E272" s="28"/>
      <c r="F272" s="31"/>
    </row>
    <row r="273" spans="1:6" ht="15" customHeight="1">
      <c r="A273" s="29"/>
      <c r="B273" s="42"/>
      <c r="C273" s="31"/>
      <c r="D273" s="34"/>
      <c r="E273" s="28"/>
      <c r="F273" s="31"/>
    </row>
    <row r="274" spans="1:6" ht="15" customHeight="1">
      <c r="A274" s="29"/>
      <c r="B274" s="42"/>
      <c r="C274" s="31"/>
      <c r="D274" s="34"/>
      <c r="E274" s="28"/>
      <c r="F274" s="31"/>
    </row>
    <row r="275" spans="1:6" ht="15" customHeight="1">
      <c r="A275" s="29"/>
      <c r="B275" s="42"/>
      <c r="C275" s="31"/>
      <c r="D275" s="34"/>
      <c r="E275" s="28"/>
      <c r="F275" s="31"/>
    </row>
    <row r="276" spans="1:6" ht="15" customHeight="1">
      <c r="A276" s="29"/>
      <c r="B276" s="42"/>
      <c r="C276" s="31"/>
      <c r="D276" s="34"/>
      <c r="E276" s="28"/>
      <c r="F276" s="31"/>
    </row>
    <row r="277" spans="1:6" ht="15" customHeight="1">
      <c r="A277" s="29"/>
      <c r="B277" s="42"/>
      <c r="C277" s="31"/>
      <c r="D277" s="34"/>
      <c r="E277" s="28"/>
      <c r="F277" s="31"/>
    </row>
    <row r="278" spans="1:6" ht="15" customHeight="1">
      <c r="A278" s="29"/>
      <c r="B278" s="42"/>
      <c r="C278" s="31"/>
      <c r="D278" s="34"/>
      <c r="E278" s="28"/>
      <c r="F278" s="31"/>
    </row>
    <row r="279" spans="1:6" ht="15" customHeight="1">
      <c r="A279" s="29"/>
      <c r="B279" s="42"/>
      <c r="C279" s="31"/>
      <c r="D279" s="34"/>
      <c r="E279" s="28"/>
      <c r="F279" s="31"/>
    </row>
    <row r="280" spans="1:6" ht="15" customHeight="1">
      <c r="A280" s="29"/>
      <c r="B280" s="42"/>
      <c r="C280" s="31"/>
      <c r="D280" s="34"/>
      <c r="E280" s="28"/>
      <c r="F280" s="31"/>
    </row>
    <row r="281" spans="1:6" ht="15" customHeight="1">
      <c r="A281" s="29"/>
      <c r="B281" s="42"/>
      <c r="C281" s="31"/>
      <c r="D281" s="34"/>
      <c r="E281" s="28"/>
      <c r="F281" s="31"/>
    </row>
    <row r="282" spans="1:6" ht="15" customHeight="1">
      <c r="A282" s="29"/>
      <c r="B282" s="42"/>
      <c r="C282" s="31"/>
      <c r="D282" s="34"/>
      <c r="E282" s="28"/>
      <c r="F282" s="31"/>
    </row>
    <row r="283" spans="1:6" ht="15" customHeight="1">
      <c r="A283" s="29"/>
      <c r="B283" s="42"/>
      <c r="C283" s="31"/>
      <c r="D283" s="34"/>
      <c r="E283" s="28"/>
      <c r="F283" s="31"/>
    </row>
    <row r="284" spans="1:6" ht="15" customHeight="1">
      <c r="A284" s="29"/>
      <c r="B284" s="42"/>
      <c r="C284" s="31"/>
      <c r="D284" s="34"/>
      <c r="E284" s="28"/>
      <c r="F284" s="31"/>
    </row>
    <row r="285" spans="1:6" ht="15" customHeight="1">
      <c r="A285" s="29"/>
      <c r="B285" s="42"/>
      <c r="C285" s="31"/>
      <c r="D285" s="34"/>
      <c r="E285" s="28"/>
      <c r="F285" s="31"/>
    </row>
    <row r="286" spans="1:6" ht="15" customHeight="1">
      <c r="A286" s="29"/>
      <c r="B286" s="42"/>
      <c r="C286" s="31"/>
      <c r="D286" s="34"/>
      <c r="E286" s="28"/>
      <c r="F286" s="31"/>
    </row>
    <row r="287" spans="1:6" ht="15" customHeight="1">
      <c r="A287" s="29"/>
      <c r="B287" s="42"/>
      <c r="C287" s="31"/>
      <c r="D287" s="34"/>
      <c r="E287" s="28"/>
      <c r="F287" s="31"/>
    </row>
    <row r="288" spans="1:6" ht="15" customHeight="1">
      <c r="A288" s="29"/>
      <c r="B288" s="42"/>
      <c r="C288" s="31"/>
      <c r="D288" s="34"/>
      <c r="E288" s="28"/>
      <c r="F288" s="31"/>
    </row>
    <row r="289" spans="1:6" ht="15" customHeight="1">
      <c r="A289" s="29"/>
      <c r="B289" s="42"/>
      <c r="C289" s="31"/>
      <c r="D289" s="34"/>
      <c r="E289" s="28"/>
      <c r="F289" s="31"/>
    </row>
    <row r="290" spans="1:6" ht="15" customHeight="1">
      <c r="A290" s="29"/>
      <c r="B290" s="42"/>
      <c r="C290" s="31"/>
      <c r="D290" s="34"/>
      <c r="E290" s="28"/>
      <c r="F290" s="31"/>
    </row>
    <row r="291" spans="1:6" ht="15" customHeight="1">
      <c r="A291" s="29"/>
      <c r="B291" s="42"/>
      <c r="C291" s="31"/>
      <c r="D291" s="34"/>
      <c r="E291" s="28"/>
      <c r="F291" s="31"/>
    </row>
    <row r="292" spans="1:6" ht="15" customHeight="1">
      <c r="A292" s="29"/>
      <c r="B292" s="42"/>
      <c r="C292" s="31"/>
      <c r="D292" s="34"/>
      <c r="E292" s="28"/>
      <c r="F292" s="31"/>
    </row>
    <row r="293" spans="1:6" ht="15" customHeight="1">
      <c r="A293" s="29"/>
      <c r="B293" s="42"/>
      <c r="C293" s="31"/>
      <c r="D293" s="34"/>
      <c r="E293" s="28"/>
      <c r="F293" s="31"/>
    </row>
    <row r="294" spans="1:6" ht="15" customHeight="1">
      <c r="A294" s="29"/>
      <c r="B294" s="42"/>
      <c r="C294" s="31"/>
      <c r="D294" s="34"/>
      <c r="E294" s="28"/>
      <c r="F294" s="31"/>
    </row>
    <row r="295" spans="1:6" ht="15" customHeight="1">
      <c r="A295" s="29"/>
      <c r="B295" s="42"/>
      <c r="C295" s="31"/>
      <c r="D295" s="34"/>
      <c r="E295" s="28"/>
      <c r="F295" s="31"/>
    </row>
    <row r="296" spans="1:6" ht="15" customHeight="1">
      <c r="A296" s="29"/>
      <c r="B296" s="42"/>
      <c r="C296" s="31"/>
      <c r="D296" s="34"/>
      <c r="E296" s="28"/>
      <c r="F296" s="31"/>
    </row>
    <row r="297" spans="1:6" ht="15" customHeight="1">
      <c r="A297" s="29"/>
      <c r="B297" s="42"/>
      <c r="C297" s="31"/>
      <c r="D297" s="34"/>
      <c r="E297" s="28"/>
      <c r="F297" s="31"/>
    </row>
    <row r="298" spans="1:6" ht="15" customHeight="1">
      <c r="A298" s="29"/>
      <c r="B298" s="42"/>
      <c r="C298" s="31"/>
      <c r="D298" s="34"/>
      <c r="E298" s="28"/>
      <c r="F298" s="31"/>
    </row>
    <row r="299" spans="1:6" ht="15" customHeight="1">
      <c r="A299" s="29"/>
      <c r="B299" s="42"/>
      <c r="C299" s="31"/>
      <c r="D299" s="34"/>
      <c r="E299" s="28"/>
      <c r="F299" s="31"/>
    </row>
    <row r="300" spans="1:6" ht="15" customHeight="1">
      <c r="A300" s="29"/>
      <c r="B300" s="42"/>
      <c r="C300" s="31"/>
      <c r="D300" s="34"/>
      <c r="E300" s="28"/>
      <c r="F300" s="31"/>
    </row>
    <row r="301" spans="1:6" ht="15" customHeight="1">
      <c r="A301" s="29"/>
      <c r="B301" s="42"/>
      <c r="C301" s="31"/>
      <c r="D301" s="34"/>
      <c r="E301" s="28"/>
      <c r="F301" s="31"/>
    </row>
    <row r="302" spans="1:6" ht="15" customHeight="1">
      <c r="A302" s="29"/>
      <c r="B302" s="42"/>
      <c r="C302" s="31"/>
      <c r="D302" s="34"/>
      <c r="E302" s="28"/>
      <c r="F302" s="31"/>
    </row>
    <row r="303" spans="1:6" ht="15" customHeight="1">
      <c r="A303" s="29"/>
      <c r="B303" s="42"/>
      <c r="C303" s="31"/>
      <c r="D303" s="34"/>
      <c r="E303" s="28"/>
      <c r="F303" s="31"/>
    </row>
    <row r="304" spans="1:6" ht="15" customHeight="1">
      <c r="A304" s="29"/>
      <c r="B304" s="42"/>
      <c r="C304" s="31"/>
      <c r="D304" s="34"/>
      <c r="E304" s="28"/>
      <c r="F304" s="31"/>
    </row>
    <row r="305" spans="1:6" ht="15" customHeight="1">
      <c r="A305" s="29"/>
      <c r="B305" s="42"/>
      <c r="C305" s="31"/>
      <c r="D305" s="34"/>
      <c r="E305" s="28"/>
      <c r="F305" s="31"/>
    </row>
    <row r="306" spans="1:6" ht="15" customHeight="1">
      <c r="A306" s="29"/>
      <c r="B306" s="42"/>
      <c r="C306" s="31"/>
      <c r="D306" s="34"/>
      <c r="E306" s="28"/>
      <c r="F306" s="31"/>
    </row>
    <row r="307" spans="1:6" ht="15" customHeight="1">
      <c r="A307" s="29"/>
      <c r="B307" s="42"/>
      <c r="C307" s="31"/>
      <c r="D307" s="34"/>
      <c r="E307" s="28"/>
      <c r="F307" s="31"/>
    </row>
    <row r="308" spans="1:6" ht="15" customHeight="1">
      <c r="A308" s="29"/>
      <c r="B308" s="42"/>
      <c r="C308" s="31"/>
      <c r="D308" s="34"/>
      <c r="E308" s="28"/>
      <c r="F308" s="31"/>
    </row>
    <row r="309" spans="1:6" ht="15" customHeight="1">
      <c r="A309" s="29"/>
      <c r="B309" s="42"/>
      <c r="C309" s="31"/>
      <c r="D309" s="34"/>
      <c r="E309" s="28"/>
      <c r="F309" s="31"/>
    </row>
    <row r="310" spans="1:6" ht="15" customHeight="1">
      <c r="A310" s="29"/>
      <c r="B310" s="42"/>
      <c r="C310" s="31"/>
      <c r="D310" s="34"/>
      <c r="E310" s="28"/>
      <c r="F310" s="31"/>
    </row>
    <row r="311" spans="1:6" ht="15" customHeight="1">
      <c r="A311" s="29"/>
      <c r="B311" s="42"/>
      <c r="C311" s="31"/>
      <c r="D311" s="34"/>
      <c r="E311" s="28"/>
      <c r="F311" s="31"/>
    </row>
    <row r="312" spans="1:6" ht="15" customHeight="1">
      <c r="A312" s="29"/>
      <c r="B312" s="42"/>
      <c r="C312" s="31"/>
      <c r="D312" s="34"/>
      <c r="E312" s="28"/>
      <c r="F312" s="31"/>
    </row>
    <row r="313" spans="1:6" ht="15" customHeight="1">
      <c r="A313" s="29"/>
      <c r="B313" s="42"/>
      <c r="C313" s="31"/>
      <c r="D313" s="34"/>
      <c r="E313" s="28"/>
      <c r="F313" s="31"/>
    </row>
    <row r="314" spans="1:6" ht="15" customHeight="1">
      <c r="A314" s="29"/>
      <c r="B314" s="42"/>
      <c r="C314" s="31"/>
      <c r="D314" s="34"/>
      <c r="E314" s="28"/>
      <c r="F314" s="31"/>
    </row>
    <row r="315" spans="1:6" ht="15" customHeight="1">
      <c r="A315" s="29"/>
      <c r="B315" s="42"/>
      <c r="C315" s="31"/>
      <c r="D315" s="34"/>
      <c r="E315" s="28"/>
      <c r="F315" s="31"/>
    </row>
    <row r="316" spans="1:6" ht="15" customHeight="1">
      <c r="A316" s="29"/>
      <c r="B316" s="42"/>
      <c r="C316" s="31"/>
      <c r="D316" s="34"/>
      <c r="E316" s="28"/>
      <c r="F316" s="31"/>
    </row>
    <row r="317" spans="1:6" ht="15" customHeight="1">
      <c r="A317" s="29"/>
      <c r="B317" s="42"/>
      <c r="C317" s="31"/>
      <c r="D317" s="34"/>
      <c r="E317" s="28"/>
      <c r="F317" s="31"/>
    </row>
    <row r="318" spans="1:6" ht="15" customHeight="1">
      <c r="A318" s="29"/>
      <c r="B318" s="42"/>
      <c r="C318" s="31"/>
      <c r="D318" s="34"/>
      <c r="E318" s="28"/>
      <c r="F318" s="31"/>
    </row>
    <row r="319" spans="1:6" ht="15" customHeight="1">
      <c r="A319" s="29"/>
      <c r="B319" s="42"/>
      <c r="C319" s="31"/>
      <c r="D319" s="34"/>
      <c r="E319" s="28"/>
      <c r="F319" s="31"/>
    </row>
    <row r="320" spans="1:6" ht="15" customHeight="1">
      <c r="A320" s="29"/>
      <c r="B320" s="42"/>
      <c r="C320" s="31"/>
      <c r="D320" s="34"/>
      <c r="E320" s="28"/>
      <c r="F320" s="31"/>
    </row>
    <row r="321" spans="1:6" ht="15" customHeight="1">
      <c r="A321" s="29"/>
      <c r="B321" s="42"/>
      <c r="C321" s="31"/>
      <c r="D321" s="34"/>
      <c r="E321" s="28"/>
      <c r="F321" s="31"/>
    </row>
    <row r="322" spans="1:6" ht="15" customHeight="1">
      <c r="A322" s="29"/>
      <c r="B322" s="42"/>
      <c r="C322" s="31"/>
      <c r="D322" s="34"/>
      <c r="E322" s="28"/>
      <c r="F322" s="31"/>
    </row>
    <row r="323" spans="1:6" ht="15" customHeight="1">
      <c r="A323" s="29"/>
      <c r="B323" s="42"/>
      <c r="C323" s="31"/>
      <c r="D323" s="34"/>
      <c r="E323" s="28"/>
      <c r="F323" s="31"/>
    </row>
    <row r="324" spans="1:6" ht="15" customHeight="1">
      <c r="A324" s="29"/>
      <c r="B324" s="42"/>
      <c r="C324" s="31"/>
      <c r="D324" s="34"/>
      <c r="E324" s="28"/>
      <c r="F324" s="31"/>
    </row>
    <row r="325" spans="1:6" ht="15" customHeight="1">
      <c r="A325" s="29"/>
      <c r="B325" s="42"/>
      <c r="C325" s="31"/>
      <c r="D325" s="34"/>
      <c r="E325" s="28"/>
      <c r="F325" s="31"/>
    </row>
    <row r="326" spans="1:6" ht="15" customHeight="1">
      <c r="A326" s="29"/>
      <c r="B326" s="42"/>
      <c r="C326" s="31"/>
      <c r="D326" s="34"/>
      <c r="E326" s="28"/>
      <c r="F326" s="31"/>
    </row>
    <row r="327" spans="1:6" ht="15" customHeight="1">
      <c r="A327" s="29"/>
      <c r="B327" s="42"/>
      <c r="C327" s="31"/>
      <c r="D327" s="34"/>
      <c r="E327" s="28"/>
      <c r="F327" s="31"/>
    </row>
    <row r="328" spans="1:6" ht="15" customHeight="1">
      <c r="A328" s="29"/>
      <c r="B328" s="42"/>
      <c r="C328" s="31"/>
      <c r="D328" s="34"/>
      <c r="E328" s="28"/>
      <c r="F328" s="31"/>
    </row>
    <row r="329" spans="1:6" ht="15" customHeight="1">
      <c r="A329" s="29"/>
      <c r="B329" s="42"/>
      <c r="C329" s="31"/>
      <c r="D329" s="34"/>
      <c r="E329" s="28"/>
      <c r="F329" s="31"/>
    </row>
    <row r="330" spans="1:6" ht="15" customHeight="1">
      <c r="A330" s="29"/>
      <c r="B330" s="42"/>
      <c r="C330" s="31"/>
      <c r="D330" s="34"/>
      <c r="E330" s="28"/>
      <c r="F330" s="31"/>
    </row>
    <row r="331" spans="1:6" ht="15" customHeight="1">
      <c r="A331" s="29"/>
      <c r="B331" s="42"/>
      <c r="C331" s="31"/>
      <c r="D331" s="34"/>
      <c r="E331" s="28"/>
      <c r="F331" s="31"/>
    </row>
    <row r="332" spans="1:6" ht="15" customHeight="1">
      <c r="A332" s="29"/>
      <c r="B332" s="42"/>
      <c r="C332" s="31"/>
      <c r="D332" s="34"/>
      <c r="E332" s="28"/>
      <c r="F332" s="31"/>
    </row>
    <row r="333" spans="1:6" ht="15" customHeight="1">
      <c r="A333" s="29"/>
      <c r="B333" s="42"/>
      <c r="C333" s="31"/>
      <c r="D333" s="34"/>
      <c r="E333" s="28"/>
      <c r="F333" s="31"/>
    </row>
    <row r="334" spans="1:6" ht="15" customHeight="1">
      <c r="A334" s="29"/>
      <c r="B334" s="42"/>
      <c r="C334" s="31"/>
      <c r="D334" s="34"/>
      <c r="E334" s="28"/>
      <c r="F334" s="31"/>
    </row>
    <row r="335" spans="1:6" ht="15" customHeight="1">
      <c r="A335" s="29"/>
      <c r="B335" s="42"/>
      <c r="C335" s="31"/>
      <c r="D335" s="34"/>
      <c r="E335" s="28"/>
      <c r="F335" s="31"/>
    </row>
    <row r="336" spans="1:6" ht="15" customHeight="1">
      <c r="A336" s="29"/>
      <c r="B336" s="42"/>
      <c r="C336" s="31"/>
      <c r="D336" s="34"/>
      <c r="E336" s="28"/>
      <c r="F336" s="31"/>
    </row>
    <row r="337" spans="1:6" ht="15" customHeight="1">
      <c r="A337" s="29"/>
      <c r="B337" s="42"/>
      <c r="C337" s="31"/>
      <c r="D337" s="34"/>
      <c r="E337" s="28"/>
      <c r="F337" s="31"/>
    </row>
    <row r="338" spans="1:6" ht="15" customHeight="1">
      <c r="A338" s="29"/>
      <c r="B338" s="42"/>
      <c r="C338" s="31"/>
      <c r="D338" s="34"/>
      <c r="E338" s="28"/>
      <c r="F338" s="31"/>
    </row>
    <row r="339" spans="1:6" ht="15" customHeight="1">
      <c r="A339" s="29"/>
      <c r="B339" s="42"/>
      <c r="C339" s="31"/>
      <c r="D339" s="34"/>
      <c r="E339" s="28"/>
      <c r="F339" s="31"/>
    </row>
    <row r="340" spans="1:6" ht="15" customHeight="1">
      <c r="A340" s="29"/>
      <c r="B340" s="42"/>
      <c r="C340" s="31"/>
      <c r="D340" s="34"/>
      <c r="E340" s="28"/>
      <c r="F340" s="31"/>
    </row>
    <row r="341" spans="1:6" ht="15" customHeight="1">
      <c r="A341" s="29"/>
      <c r="B341" s="42"/>
      <c r="C341" s="31"/>
      <c r="D341" s="34"/>
      <c r="E341" s="28"/>
      <c r="F341" s="31"/>
    </row>
    <row r="342" spans="1:6" ht="15" customHeight="1">
      <c r="A342" s="29"/>
      <c r="B342" s="42"/>
      <c r="C342" s="31"/>
      <c r="D342" s="34"/>
      <c r="E342" s="28"/>
      <c r="F342" s="31"/>
    </row>
    <row r="343" spans="1:6" ht="15" customHeight="1">
      <c r="A343" s="29"/>
      <c r="B343" s="42"/>
      <c r="C343" s="31"/>
      <c r="D343" s="34"/>
      <c r="E343" s="28"/>
      <c r="F343" s="31"/>
    </row>
    <row r="344" spans="1:6" ht="15" customHeight="1">
      <c r="A344" s="29"/>
      <c r="B344" s="42"/>
      <c r="C344" s="31"/>
      <c r="D344" s="34"/>
      <c r="E344" s="28"/>
      <c r="F344" s="31"/>
    </row>
    <row r="345" spans="1:6" ht="15" customHeight="1">
      <c r="A345" s="29"/>
      <c r="B345" s="42"/>
      <c r="C345" s="31"/>
      <c r="D345" s="34"/>
      <c r="E345" s="28"/>
      <c r="F345" s="31"/>
    </row>
    <row r="346" spans="1:6" ht="15" customHeight="1">
      <c r="A346" s="29"/>
      <c r="B346" s="42"/>
      <c r="C346" s="31"/>
      <c r="D346" s="34"/>
      <c r="E346" s="28"/>
      <c r="F346" s="31"/>
    </row>
    <row r="347" spans="1:6" ht="15" customHeight="1">
      <c r="A347" s="29"/>
      <c r="B347" s="42"/>
      <c r="C347" s="31"/>
      <c r="D347" s="34"/>
      <c r="E347" s="28"/>
      <c r="F347" s="31"/>
    </row>
    <row r="348" spans="1:6" ht="15" customHeight="1">
      <c r="A348" s="29"/>
      <c r="B348" s="42"/>
      <c r="C348" s="31"/>
      <c r="D348" s="34"/>
      <c r="E348" s="28"/>
      <c r="F348" s="31"/>
    </row>
    <row r="349" spans="1:6" ht="15" customHeight="1">
      <c r="A349" s="29"/>
      <c r="B349" s="42"/>
      <c r="C349" s="31"/>
      <c r="D349" s="34"/>
      <c r="E349" s="28"/>
      <c r="F349" s="31"/>
    </row>
    <row r="350" spans="1:6" ht="15" customHeight="1">
      <c r="A350" s="29"/>
      <c r="B350" s="42"/>
      <c r="C350" s="31"/>
      <c r="D350" s="34"/>
      <c r="E350" s="28"/>
      <c r="F350" s="31"/>
    </row>
    <row r="351" spans="1:6" ht="15" customHeight="1">
      <c r="A351" s="29"/>
      <c r="B351" s="42"/>
      <c r="C351" s="31"/>
      <c r="D351" s="34"/>
      <c r="E351" s="28"/>
      <c r="F351" s="31"/>
    </row>
    <row r="352" spans="1:6" ht="15" customHeight="1">
      <c r="A352" s="29"/>
      <c r="B352" s="42"/>
      <c r="C352" s="31"/>
      <c r="D352" s="34"/>
      <c r="E352" s="28"/>
      <c r="F352" s="31"/>
    </row>
    <row r="353" spans="1:6" ht="15" customHeight="1">
      <c r="A353" s="29"/>
      <c r="B353" s="42"/>
      <c r="C353" s="31"/>
      <c r="D353" s="34"/>
      <c r="E353" s="28"/>
      <c r="F353" s="31"/>
    </row>
    <row r="354" spans="1:6" ht="15" customHeight="1">
      <c r="A354" s="29"/>
      <c r="B354" s="42"/>
      <c r="C354" s="31"/>
      <c r="D354" s="34"/>
      <c r="E354" s="28"/>
      <c r="F354" s="31"/>
    </row>
    <row r="355" spans="1:6" ht="15" customHeight="1">
      <c r="A355" s="29"/>
      <c r="B355" s="42"/>
      <c r="C355" s="31"/>
      <c r="D355" s="34"/>
      <c r="E355" s="28"/>
      <c r="F355" s="31"/>
    </row>
    <row r="356" spans="1:6" ht="15" customHeight="1">
      <c r="A356" s="29"/>
      <c r="B356" s="42"/>
      <c r="C356" s="31"/>
      <c r="D356" s="34"/>
      <c r="E356" s="28"/>
      <c r="F356" s="31"/>
    </row>
    <row r="357" spans="1:6" ht="15" customHeight="1">
      <c r="A357" s="29"/>
      <c r="B357" s="42"/>
      <c r="C357" s="31"/>
      <c r="D357" s="34"/>
      <c r="E357" s="28"/>
      <c r="F357" s="31"/>
    </row>
    <row r="358" spans="1:6" ht="15" customHeight="1">
      <c r="A358" s="29"/>
      <c r="B358" s="42"/>
      <c r="C358" s="31"/>
      <c r="D358" s="34"/>
      <c r="E358" s="28"/>
      <c r="F358" s="31"/>
    </row>
    <row r="359" spans="1:6" ht="15" customHeight="1">
      <c r="A359" s="29"/>
      <c r="B359" s="42"/>
      <c r="C359" s="31"/>
      <c r="D359" s="34"/>
      <c r="E359" s="28"/>
      <c r="F359" s="31"/>
    </row>
    <row r="360" spans="1:6" ht="15" customHeight="1">
      <c r="A360" s="29"/>
      <c r="B360" s="42"/>
      <c r="C360" s="31"/>
      <c r="D360" s="34"/>
      <c r="E360" s="28"/>
      <c r="F360" s="31"/>
    </row>
    <row r="361" spans="1:6" ht="15" customHeight="1">
      <c r="A361" s="29"/>
      <c r="B361" s="42"/>
      <c r="C361" s="31"/>
      <c r="D361" s="34"/>
      <c r="E361" s="28"/>
      <c r="F361" s="31"/>
    </row>
    <row r="362" spans="1:6" ht="15" customHeight="1">
      <c r="A362" s="29"/>
      <c r="B362" s="42"/>
      <c r="C362" s="31"/>
      <c r="D362" s="34"/>
      <c r="E362" s="28"/>
      <c r="F362" s="31"/>
    </row>
    <row r="363" spans="1:6" ht="15" customHeight="1">
      <c r="A363" s="29"/>
      <c r="B363" s="42"/>
      <c r="C363" s="31"/>
      <c r="D363" s="34"/>
      <c r="E363" s="28"/>
      <c r="F363" s="31"/>
    </row>
    <row r="364" spans="1:6" ht="15" customHeight="1">
      <c r="A364" s="29"/>
      <c r="B364" s="42"/>
      <c r="C364" s="31"/>
      <c r="D364" s="34"/>
      <c r="E364" s="28"/>
      <c r="F364" s="31"/>
    </row>
    <row r="365" spans="1:6" ht="15" customHeight="1">
      <c r="A365" s="29"/>
      <c r="B365" s="42"/>
      <c r="C365" s="31"/>
      <c r="D365" s="34"/>
      <c r="E365" s="28"/>
      <c r="F365" s="31"/>
    </row>
    <row r="366" spans="1:6" ht="15" customHeight="1">
      <c r="A366" s="29"/>
      <c r="B366" s="42"/>
      <c r="C366" s="31"/>
      <c r="D366" s="34"/>
      <c r="E366" s="28"/>
      <c r="F366" s="31"/>
    </row>
    <row r="367" spans="1:6" ht="15" customHeight="1">
      <c r="A367" s="29"/>
      <c r="B367" s="42"/>
      <c r="C367" s="31"/>
      <c r="D367" s="34"/>
      <c r="E367" s="28"/>
      <c r="F367" s="31"/>
    </row>
    <row r="368" spans="1:6" ht="15" customHeight="1">
      <c r="A368" s="29"/>
      <c r="B368" s="42"/>
      <c r="C368" s="31"/>
      <c r="D368" s="34"/>
      <c r="E368" s="28"/>
      <c r="F368" s="31"/>
    </row>
    <row r="369" spans="1:6" ht="15" customHeight="1">
      <c r="A369" s="29"/>
      <c r="B369" s="42"/>
      <c r="C369" s="31"/>
      <c r="D369" s="34"/>
      <c r="E369" s="28"/>
      <c r="F369" s="31"/>
    </row>
    <row r="370" spans="1:6" ht="15" customHeight="1">
      <c r="A370" s="29"/>
      <c r="B370" s="42"/>
      <c r="C370" s="31"/>
      <c r="D370" s="34"/>
      <c r="E370" s="28"/>
      <c r="F370" s="31"/>
    </row>
    <row r="371" spans="1:6" ht="15" customHeight="1">
      <c r="A371" s="29"/>
      <c r="B371" s="42"/>
      <c r="C371" s="31"/>
      <c r="D371" s="34"/>
      <c r="E371" s="28"/>
      <c r="F371" s="31"/>
    </row>
    <row r="372" spans="1:6" ht="15" customHeight="1">
      <c r="A372" s="29"/>
      <c r="B372" s="42"/>
      <c r="C372" s="31"/>
      <c r="D372" s="34"/>
      <c r="E372" s="28"/>
      <c r="F372" s="31"/>
    </row>
    <row r="373" spans="1:6" ht="15" customHeight="1">
      <c r="A373" s="29"/>
      <c r="B373" s="42"/>
      <c r="C373" s="31"/>
      <c r="D373" s="34"/>
      <c r="E373" s="28"/>
      <c r="F373" s="31"/>
    </row>
    <row r="374" spans="1:6" ht="15" customHeight="1">
      <c r="A374" s="29"/>
      <c r="B374" s="42"/>
      <c r="C374" s="31"/>
      <c r="D374" s="34"/>
      <c r="E374" s="28"/>
      <c r="F374" s="31"/>
    </row>
    <row r="375" spans="1:6" ht="15" customHeight="1">
      <c r="A375" s="29"/>
      <c r="B375" s="42"/>
      <c r="C375" s="31"/>
      <c r="D375" s="34"/>
      <c r="E375" s="28"/>
      <c r="F375" s="31"/>
    </row>
    <row r="376" spans="1:6" ht="15" customHeight="1">
      <c r="A376" s="29"/>
      <c r="B376" s="42"/>
      <c r="C376" s="31"/>
      <c r="D376" s="34"/>
      <c r="E376" s="28"/>
      <c r="F376" s="31"/>
    </row>
    <row r="377" spans="1:6" ht="15" customHeight="1">
      <c r="A377" s="29"/>
      <c r="B377" s="42"/>
      <c r="C377" s="31"/>
      <c r="D377" s="34"/>
      <c r="E377" s="28"/>
      <c r="F377" s="31"/>
    </row>
    <row r="378" spans="1:6" ht="15" customHeight="1">
      <c r="A378" s="29"/>
      <c r="B378" s="42"/>
      <c r="C378" s="31"/>
      <c r="D378" s="34"/>
      <c r="E378" s="28"/>
      <c r="F378" s="31"/>
    </row>
    <row r="379" spans="1:6" ht="15" customHeight="1">
      <c r="A379" s="29"/>
      <c r="B379" s="42"/>
      <c r="C379" s="31"/>
      <c r="D379" s="34"/>
      <c r="E379" s="28"/>
      <c r="F379" s="31"/>
    </row>
    <row r="380" spans="1:6" ht="15" customHeight="1">
      <c r="A380" s="29"/>
      <c r="B380" s="42"/>
      <c r="C380" s="31"/>
      <c r="D380" s="34"/>
      <c r="E380" s="28"/>
      <c r="F380" s="31"/>
    </row>
    <row r="381" spans="1:6" ht="15" customHeight="1">
      <c r="A381" s="29"/>
      <c r="B381" s="42"/>
      <c r="C381" s="31"/>
      <c r="D381" s="34"/>
      <c r="E381" s="28"/>
      <c r="F381" s="31"/>
    </row>
    <row r="382" spans="1:6" ht="15" customHeight="1">
      <c r="A382" s="29"/>
      <c r="B382" s="42"/>
      <c r="C382" s="31"/>
      <c r="D382" s="34"/>
      <c r="E382" s="28"/>
      <c r="F382" s="31"/>
    </row>
    <row r="383" spans="1:6" ht="15" customHeight="1">
      <c r="A383" s="29"/>
      <c r="B383" s="42"/>
      <c r="C383" s="31"/>
      <c r="D383" s="34"/>
      <c r="E383" s="28"/>
      <c r="F383" s="31"/>
    </row>
    <row r="384" spans="1:6" ht="15" customHeight="1">
      <c r="A384" s="29"/>
      <c r="B384" s="42"/>
      <c r="C384" s="31"/>
      <c r="D384" s="34"/>
      <c r="E384" s="28"/>
      <c r="F384" s="31"/>
    </row>
    <row r="385" spans="1:6" ht="15" customHeight="1">
      <c r="A385" s="29"/>
      <c r="B385" s="42"/>
      <c r="C385" s="31"/>
      <c r="D385" s="34"/>
      <c r="E385" s="28"/>
      <c r="F385" s="31"/>
    </row>
    <row r="386" spans="1:6" ht="15" customHeight="1">
      <c r="A386" s="29"/>
      <c r="B386" s="42"/>
      <c r="C386" s="31"/>
      <c r="D386" s="34"/>
      <c r="E386" s="28"/>
      <c r="F386" s="31"/>
    </row>
    <row r="387" spans="1:6" ht="15" customHeight="1">
      <c r="A387" s="29"/>
      <c r="B387" s="42"/>
      <c r="C387" s="31"/>
      <c r="D387" s="34"/>
      <c r="E387" s="28"/>
      <c r="F387" s="31"/>
    </row>
    <row r="388" spans="1:6" ht="15" customHeight="1">
      <c r="A388" s="29"/>
      <c r="B388" s="42"/>
      <c r="C388" s="31"/>
      <c r="D388" s="34"/>
      <c r="E388" s="28"/>
      <c r="F388" s="31"/>
    </row>
    <row r="389" spans="1:6" ht="15" customHeight="1">
      <c r="A389" s="29"/>
      <c r="B389" s="42"/>
      <c r="C389" s="31"/>
      <c r="D389" s="34"/>
      <c r="E389" s="28"/>
      <c r="F389" s="31"/>
    </row>
    <row r="390" spans="1:6" ht="15" customHeight="1">
      <c r="A390" s="29"/>
      <c r="B390" s="42"/>
      <c r="C390" s="31"/>
      <c r="D390" s="34"/>
      <c r="E390" s="28"/>
      <c r="F390" s="31"/>
    </row>
    <row r="391" spans="1:6" ht="15" customHeight="1">
      <c r="A391" s="29"/>
      <c r="B391" s="42"/>
      <c r="C391" s="31"/>
      <c r="D391" s="34"/>
      <c r="E391" s="28"/>
      <c r="F391" s="31"/>
    </row>
    <row r="392" spans="1:6" ht="15" customHeight="1">
      <c r="A392" s="29"/>
      <c r="B392" s="42"/>
      <c r="C392" s="31"/>
      <c r="D392" s="34"/>
      <c r="E392" s="28"/>
      <c r="F392" s="31"/>
    </row>
    <row r="393" spans="1:6" ht="15" customHeight="1">
      <c r="A393" s="29"/>
      <c r="B393" s="42"/>
      <c r="C393" s="31"/>
      <c r="D393" s="34"/>
      <c r="E393" s="28"/>
      <c r="F393" s="31"/>
    </row>
    <row r="394" spans="1:6" ht="15" customHeight="1">
      <c r="A394" s="29"/>
      <c r="B394" s="42"/>
      <c r="C394" s="31"/>
      <c r="D394" s="34"/>
      <c r="E394" s="28"/>
      <c r="F394" s="31"/>
    </row>
    <row r="395" spans="1:6" ht="15" customHeight="1">
      <c r="A395" s="29"/>
      <c r="B395" s="42"/>
      <c r="C395" s="31"/>
      <c r="D395" s="34"/>
      <c r="E395" s="28"/>
      <c r="F395" s="31"/>
    </row>
    <row r="396" spans="1:6" ht="15" customHeight="1">
      <c r="A396" s="29"/>
      <c r="B396" s="42"/>
      <c r="C396" s="31"/>
      <c r="D396" s="34"/>
      <c r="E396" s="28"/>
      <c r="F396" s="31"/>
    </row>
    <row r="397" spans="1:6" ht="15" customHeight="1">
      <c r="A397" s="29"/>
      <c r="B397" s="42"/>
      <c r="C397" s="31"/>
      <c r="D397" s="34"/>
      <c r="E397" s="28"/>
      <c r="F397" s="31"/>
    </row>
    <row r="398" spans="1:6" ht="15" customHeight="1">
      <c r="A398" s="29"/>
      <c r="B398" s="42"/>
      <c r="C398" s="31"/>
      <c r="D398" s="34"/>
      <c r="E398" s="28"/>
      <c r="F398" s="31"/>
    </row>
    <row r="399" spans="1:6" ht="15" customHeight="1">
      <c r="A399" s="29"/>
      <c r="B399" s="42"/>
      <c r="C399" s="31"/>
      <c r="D399" s="34"/>
      <c r="E399" s="28"/>
      <c r="F399" s="31"/>
    </row>
    <row r="400" spans="1:6" ht="15" customHeight="1">
      <c r="A400" s="29"/>
      <c r="B400" s="42"/>
      <c r="C400" s="31"/>
      <c r="D400" s="34"/>
      <c r="E400" s="28"/>
      <c r="F400" s="31"/>
    </row>
    <row r="401" spans="1:6" ht="15" customHeight="1">
      <c r="A401" s="29"/>
      <c r="B401" s="42"/>
      <c r="C401" s="31"/>
      <c r="D401" s="34"/>
      <c r="E401" s="28"/>
      <c r="F401" s="31"/>
    </row>
    <row r="402" spans="1:6" ht="15" customHeight="1">
      <c r="A402" s="29"/>
      <c r="B402" s="42"/>
      <c r="C402" s="31"/>
      <c r="D402" s="34"/>
      <c r="E402" s="28"/>
      <c r="F402" s="31"/>
    </row>
    <row r="403" spans="1:6" ht="15" customHeight="1">
      <c r="A403" s="29"/>
      <c r="B403" s="42"/>
      <c r="C403" s="31"/>
      <c r="D403" s="34"/>
      <c r="E403" s="28"/>
      <c r="F403" s="31"/>
    </row>
    <row r="404" spans="1:6" ht="15" customHeight="1">
      <c r="A404" s="29"/>
      <c r="B404" s="42"/>
      <c r="C404" s="31"/>
      <c r="D404" s="34"/>
      <c r="E404" s="28"/>
      <c r="F404" s="31"/>
    </row>
    <row r="405" spans="1:6" ht="15" customHeight="1">
      <c r="A405" s="29"/>
      <c r="B405" s="42"/>
      <c r="C405" s="31"/>
      <c r="D405" s="34"/>
      <c r="E405" s="28"/>
      <c r="F405" s="31"/>
    </row>
    <row r="406" spans="1:6" ht="15" customHeight="1">
      <c r="A406" s="29"/>
      <c r="B406" s="42"/>
      <c r="C406" s="31"/>
      <c r="D406" s="34"/>
      <c r="E406" s="28"/>
      <c r="F406" s="31"/>
    </row>
    <row r="407" spans="1:6" ht="15" customHeight="1">
      <c r="A407" s="29"/>
      <c r="B407" s="42"/>
      <c r="C407" s="31"/>
      <c r="D407" s="34"/>
      <c r="E407" s="28"/>
      <c r="F407" s="31"/>
    </row>
    <row r="408" spans="1:6" ht="15" customHeight="1">
      <c r="A408" s="29"/>
      <c r="B408" s="42"/>
      <c r="C408" s="31"/>
      <c r="D408" s="34"/>
      <c r="E408" s="28"/>
      <c r="F408" s="31"/>
    </row>
    <row r="409" spans="1:6" ht="15" customHeight="1">
      <c r="A409" s="29"/>
      <c r="B409" s="42"/>
      <c r="C409" s="31"/>
      <c r="D409" s="34"/>
      <c r="E409" s="28"/>
      <c r="F409" s="31"/>
    </row>
    <row r="410" spans="1:6" ht="15" customHeight="1">
      <c r="A410" s="29"/>
      <c r="B410" s="42"/>
      <c r="C410" s="31"/>
      <c r="D410" s="34"/>
      <c r="E410" s="28"/>
      <c r="F410" s="31"/>
    </row>
    <row r="411" spans="1:6" ht="15" customHeight="1">
      <c r="A411" s="29"/>
      <c r="B411" s="42"/>
      <c r="C411" s="31"/>
      <c r="D411" s="34"/>
      <c r="E411" s="28"/>
      <c r="F411" s="31"/>
    </row>
    <row r="412" spans="1:6" ht="15" customHeight="1">
      <c r="A412" s="29"/>
      <c r="B412" s="42"/>
      <c r="C412" s="31"/>
      <c r="D412" s="34"/>
      <c r="E412" s="28"/>
      <c r="F412" s="31"/>
    </row>
    <row r="413" spans="1:6" ht="15" customHeight="1">
      <c r="A413" s="29"/>
      <c r="B413" s="42"/>
      <c r="C413" s="31"/>
      <c r="D413" s="34"/>
      <c r="E413" s="28"/>
      <c r="F413" s="31"/>
    </row>
    <row r="414" spans="1:6" ht="15" customHeight="1">
      <c r="A414" s="29"/>
      <c r="B414" s="42"/>
      <c r="C414" s="31"/>
      <c r="D414" s="34"/>
      <c r="E414" s="28"/>
      <c r="F414" s="31"/>
    </row>
    <row r="415" spans="1:6" ht="15" customHeight="1">
      <c r="A415" s="29"/>
      <c r="B415" s="42"/>
      <c r="C415" s="31"/>
      <c r="D415" s="34"/>
      <c r="E415" s="28"/>
      <c r="F415" s="31"/>
    </row>
    <row r="416" spans="1:6" ht="15" customHeight="1">
      <c r="A416" s="29"/>
      <c r="B416" s="42"/>
      <c r="C416" s="31"/>
      <c r="D416" s="34"/>
      <c r="E416" s="28"/>
      <c r="F416" s="31"/>
    </row>
    <row r="417" spans="1:6" ht="15" customHeight="1">
      <c r="A417" s="29"/>
      <c r="B417" s="42"/>
      <c r="C417" s="31"/>
      <c r="D417" s="34"/>
      <c r="E417" s="28"/>
      <c r="F417" s="31"/>
    </row>
    <row r="418" spans="1:6" ht="15" customHeight="1">
      <c r="A418" s="29"/>
      <c r="B418" s="42"/>
      <c r="C418" s="31"/>
      <c r="D418" s="34"/>
      <c r="E418" s="28"/>
      <c r="F418" s="31"/>
    </row>
    <row r="419" spans="1:6" ht="15" customHeight="1">
      <c r="A419" s="29"/>
      <c r="B419" s="42"/>
      <c r="C419" s="31"/>
      <c r="D419" s="34"/>
      <c r="E419" s="28"/>
      <c r="F419" s="31"/>
    </row>
    <row r="420" spans="1:6" ht="15" customHeight="1">
      <c r="A420" s="29"/>
      <c r="B420" s="42"/>
      <c r="C420" s="31"/>
      <c r="D420" s="34"/>
      <c r="E420" s="28"/>
      <c r="F420" s="31"/>
    </row>
    <row r="421" spans="1:6" ht="15" customHeight="1">
      <c r="A421" s="29"/>
      <c r="B421" s="42"/>
      <c r="C421" s="31"/>
      <c r="D421" s="34"/>
      <c r="E421" s="28"/>
      <c r="F421" s="31"/>
    </row>
    <row r="422" spans="1:6" ht="15" customHeight="1">
      <c r="A422" s="29"/>
      <c r="B422" s="42"/>
      <c r="C422" s="31"/>
      <c r="D422" s="34"/>
      <c r="E422" s="28"/>
      <c r="F422" s="31"/>
    </row>
    <row r="423" spans="1:6" ht="15" customHeight="1">
      <c r="A423" s="29"/>
      <c r="B423" s="42"/>
      <c r="C423" s="31"/>
      <c r="D423" s="34"/>
      <c r="E423" s="28"/>
      <c r="F423" s="31"/>
    </row>
    <row r="424" spans="1:6" ht="15" customHeight="1">
      <c r="A424" s="29"/>
      <c r="B424" s="42"/>
      <c r="C424" s="31"/>
      <c r="D424" s="34"/>
      <c r="E424" s="28"/>
      <c r="F424" s="31"/>
    </row>
    <row r="425" spans="1:6" ht="15" customHeight="1">
      <c r="A425" s="29"/>
      <c r="B425" s="42"/>
      <c r="C425" s="31"/>
      <c r="D425" s="34"/>
      <c r="E425" s="28"/>
      <c r="F425" s="31"/>
    </row>
    <row r="426" spans="1:6" ht="15" customHeight="1">
      <c r="A426" s="29"/>
      <c r="B426" s="42"/>
      <c r="C426" s="31"/>
      <c r="D426" s="34"/>
      <c r="E426" s="28"/>
      <c r="F426" s="31"/>
    </row>
    <row r="427" spans="1:6" ht="15" customHeight="1">
      <c r="A427" s="29"/>
      <c r="B427" s="42"/>
      <c r="C427" s="31"/>
      <c r="D427" s="34"/>
      <c r="E427" s="28"/>
      <c r="F427" s="31"/>
    </row>
    <row r="428" spans="1:6" ht="15" customHeight="1">
      <c r="A428" s="29"/>
      <c r="B428" s="42"/>
      <c r="C428" s="31"/>
      <c r="D428" s="34"/>
      <c r="E428" s="28"/>
      <c r="F428" s="31"/>
    </row>
    <row r="429" spans="1:6" ht="15" customHeight="1">
      <c r="A429" s="29"/>
      <c r="B429" s="42"/>
      <c r="C429" s="31"/>
      <c r="D429" s="34"/>
      <c r="E429" s="28"/>
      <c r="F429" s="31"/>
    </row>
    <row r="430" spans="1:6" ht="15" customHeight="1">
      <c r="A430" s="29"/>
      <c r="B430" s="42"/>
      <c r="C430" s="31"/>
      <c r="D430" s="34"/>
      <c r="E430" s="28"/>
      <c r="F430" s="31"/>
    </row>
    <row r="431" spans="1:6" ht="15" customHeight="1">
      <c r="A431" s="29"/>
      <c r="B431" s="42"/>
      <c r="C431" s="31"/>
      <c r="D431" s="34"/>
      <c r="E431" s="28"/>
      <c r="F431" s="31"/>
    </row>
    <row r="432" spans="1:6" ht="15" customHeight="1">
      <c r="A432" s="29"/>
      <c r="B432" s="42"/>
      <c r="C432" s="31"/>
      <c r="D432" s="34"/>
      <c r="E432" s="28"/>
      <c r="F432" s="31"/>
    </row>
    <row r="433" spans="1:6" ht="15" customHeight="1">
      <c r="A433" s="29"/>
      <c r="B433" s="42"/>
      <c r="C433" s="31"/>
      <c r="D433" s="34"/>
      <c r="E433" s="28"/>
      <c r="F433" s="31"/>
    </row>
    <row r="434" spans="1:6" ht="15" customHeight="1">
      <c r="A434" s="29"/>
      <c r="B434" s="42"/>
      <c r="C434" s="31"/>
      <c r="D434" s="34"/>
      <c r="E434" s="28"/>
      <c r="F434" s="31"/>
    </row>
    <row r="435" spans="1:6" ht="15" customHeight="1">
      <c r="A435" s="29"/>
      <c r="B435" s="42"/>
      <c r="C435" s="31"/>
      <c r="D435" s="34"/>
      <c r="E435" s="28"/>
      <c r="F435" s="31"/>
    </row>
    <row r="436" spans="1:6" ht="15" customHeight="1">
      <c r="A436" s="29"/>
      <c r="B436" s="42"/>
      <c r="C436" s="31"/>
      <c r="D436" s="34"/>
      <c r="E436" s="28"/>
      <c r="F436" s="31"/>
    </row>
    <row r="437" spans="1:6" ht="15" customHeight="1">
      <c r="A437" s="29"/>
      <c r="B437" s="42"/>
      <c r="C437" s="31"/>
      <c r="D437" s="34"/>
      <c r="E437" s="28"/>
      <c r="F437" s="31"/>
    </row>
    <row r="438" spans="1:6" ht="15" customHeight="1">
      <c r="A438" s="29"/>
      <c r="B438" s="42"/>
      <c r="C438" s="31"/>
      <c r="D438" s="34"/>
      <c r="E438" s="28"/>
      <c r="F438" s="31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628141D-BB5F-46FD-B52F-4CDB2D258771}">
  <dimension ref="A1:F438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45551</v>
      </c>
      <c r="B5" s="42">
        <v>45551.378472222219</v>
      </c>
      <c r="C5" s="31">
        <v>2</v>
      </c>
      <c r="D5" s="34">
        <v>21</v>
      </c>
      <c r="E5" s="28">
        <v>42</v>
      </c>
      <c r="F5" s="31" t="s">
        <v>18</v>
      </c>
    </row>
    <row r="6" spans="1:6" ht="15" customHeight="1">
      <c r="A6" s="29">
        <v>45551</v>
      </c>
      <c r="B6" s="42">
        <v>45551.378472222219</v>
      </c>
      <c r="C6" s="31">
        <v>44</v>
      </c>
      <c r="D6" s="34">
        <v>21</v>
      </c>
      <c r="E6" s="28">
        <v>924</v>
      </c>
      <c r="F6" s="31" t="s">
        <v>18</v>
      </c>
    </row>
    <row r="7" spans="1:6" ht="15" customHeight="1">
      <c r="A7" s="29">
        <v>45551</v>
      </c>
      <c r="B7" s="42">
        <v>45551.384097222224</v>
      </c>
      <c r="C7" s="31">
        <v>157</v>
      </c>
      <c r="D7" s="34">
        <v>21</v>
      </c>
      <c r="E7" s="28">
        <v>3297</v>
      </c>
      <c r="F7" s="31" t="s">
        <v>18</v>
      </c>
    </row>
    <row r="8" spans="1:6" ht="15" customHeight="1">
      <c r="A8" s="29">
        <v>45551</v>
      </c>
      <c r="B8" s="42">
        <v>45551.384097222224</v>
      </c>
      <c r="C8" s="31">
        <v>162</v>
      </c>
      <c r="D8" s="34">
        <v>21</v>
      </c>
      <c r="E8" s="28">
        <v>3402</v>
      </c>
      <c r="F8" s="31" t="s">
        <v>18</v>
      </c>
    </row>
    <row r="9" spans="1:6" ht="15" customHeight="1">
      <c r="A9" s="29">
        <v>45551</v>
      </c>
      <c r="B9" s="42">
        <v>45551.384097222224</v>
      </c>
      <c r="C9" s="31">
        <v>333</v>
      </c>
      <c r="D9" s="34">
        <v>21</v>
      </c>
      <c r="E9" s="28">
        <v>6993</v>
      </c>
      <c r="F9" s="31" t="s">
        <v>18</v>
      </c>
    </row>
    <row r="10" spans="1:6" ht="15" customHeight="1">
      <c r="A10" s="29">
        <v>45551</v>
      </c>
      <c r="B10" s="42">
        <v>45551.402499999997</v>
      </c>
      <c r="C10" s="31">
        <v>63</v>
      </c>
      <c r="D10" s="34">
        <v>21</v>
      </c>
      <c r="E10" s="28">
        <v>1323</v>
      </c>
      <c r="F10" s="31" t="s">
        <v>18</v>
      </c>
    </row>
    <row r="11" spans="1:6" ht="15" customHeight="1">
      <c r="A11" s="29">
        <v>45551</v>
      </c>
      <c r="B11" s="42">
        <v>45551.405081018522</v>
      </c>
      <c r="C11" s="31">
        <v>30</v>
      </c>
      <c r="D11" s="34">
        <v>21</v>
      </c>
      <c r="E11" s="28">
        <v>630</v>
      </c>
      <c r="F11" s="31" t="s">
        <v>18</v>
      </c>
    </row>
    <row r="12" spans="1:6" ht="15" customHeight="1">
      <c r="A12" s="29">
        <v>45551</v>
      </c>
      <c r="B12" s="42">
        <v>45551.405081018522</v>
      </c>
      <c r="C12" s="31">
        <v>125</v>
      </c>
      <c r="D12" s="34">
        <v>21</v>
      </c>
      <c r="E12" s="28">
        <v>2625</v>
      </c>
      <c r="F12" s="31" t="s">
        <v>18</v>
      </c>
    </row>
    <row r="13" spans="1:6" ht="15" customHeight="1">
      <c r="A13" s="29">
        <v>45551</v>
      </c>
      <c r="B13" s="42">
        <v>45551.411400462966</v>
      </c>
      <c r="C13" s="31">
        <v>20</v>
      </c>
      <c r="D13" s="34">
        <v>21.05</v>
      </c>
      <c r="E13" s="28">
        <v>421</v>
      </c>
      <c r="F13" s="31" t="s">
        <v>18</v>
      </c>
    </row>
    <row r="14" spans="1:6" ht="15" customHeight="1">
      <c r="A14" s="29">
        <v>45551</v>
      </c>
      <c r="B14" s="42">
        <v>45551.411400462966</v>
      </c>
      <c r="C14" s="31">
        <v>104</v>
      </c>
      <c r="D14" s="34">
        <v>21.05</v>
      </c>
      <c r="E14" s="28">
        <v>2189.2000000000003</v>
      </c>
      <c r="F14" s="31" t="s">
        <v>18</v>
      </c>
    </row>
    <row r="15" spans="1:6" ht="15" customHeight="1">
      <c r="A15" s="29">
        <v>45551</v>
      </c>
      <c r="B15" s="42">
        <v>45551.416562500002</v>
      </c>
      <c r="C15" s="31">
        <v>125</v>
      </c>
      <c r="D15" s="34">
        <v>21.05</v>
      </c>
      <c r="E15" s="28">
        <v>2631.25</v>
      </c>
      <c r="F15" s="31" t="s">
        <v>18</v>
      </c>
    </row>
    <row r="16" spans="1:6" ht="15" customHeight="1">
      <c r="A16" s="29">
        <v>45551</v>
      </c>
      <c r="B16" s="42">
        <v>45551.41673611111</v>
      </c>
      <c r="C16" s="31">
        <v>486</v>
      </c>
      <c r="D16" s="34">
        <v>21</v>
      </c>
      <c r="E16" s="28">
        <v>10206</v>
      </c>
      <c r="F16" s="31" t="s">
        <v>18</v>
      </c>
    </row>
    <row r="17" spans="1:6" ht="15" customHeight="1">
      <c r="A17" s="29">
        <v>45551</v>
      </c>
      <c r="B17" s="42">
        <v>45551.443935185183</v>
      </c>
      <c r="C17" s="31">
        <v>80</v>
      </c>
      <c r="D17" s="34">
        <v>21</v>
      </c>
      <c r="E17" s="28">
        <v>1680</v>
      </c>
      <c r="F17" s="31" t="s">
        <v>18</v>
      </c>
    </row>
    <row r="18" spans="1:6" ht="15" customHeight="1">
      <c r="A18" s="29">
        <v>45551</v>
      </c>
      <c r="B18" s="42">
        <v>45551.455949074072</v>
      </c>
      <c r="C18" s="31">
        <v>198</v>
      </c>
      <c r="D18" s="34">
        <v>21</v>
      </c>
      <c r="E18" s="28">
        <v>4158</v>
      </c>
      <c r="F18" s="31" t="s">
        <v>18</v>
      </c>
    </row>
    <row r="19" spans="1:6" ht="15" customHeight="1">
      <c r="A19" s="29">
        <v>45551</v>
      </c>
      <c r="B19" s="42">
        <v>45551.455949074072</v>
      </c>
      <c r="C19" s="31">
        <v>4</v>
      </c>
      <c r="D19" s="34">
        <v>21</v>
      </c>
      <c r="E19" s="28">
        <v>84</v>
      </c>
      <c r="F19" s="31" t="s">
        <v>18</v>
      </c>
    </row>
    <row r="20" spans="1:6" ht="15" customHeight="1">
      <c r="A20" s="29">
        <v>45551</v>
      </c>
      <c r="B20" s="42">
        <v>45551.455949074072</v>
      </c>
      <c r="C20" s="31">
        <v>100</v>
      </c>
      <c r="D20" s="34">
        <v>21</v>
      </c>
      <c r="E20" s="28">
        <v>2100</v>
      </c>
      <c r="F20" s="31" t="s">
        <v>18</v>
      </c>
    </row>
    <row r="21" spans="1:6" ht="15" customHeight="1">
      <c r="A21" s="29">
        <v>45551</v>
      </c>
      <c r="B21" s="42">
        <v>45551.455949074072</v>
      </c>
      <c r="C21" s="31">
        <v>182</v>
      </c>
      <c r="D21" s="34">
        <v>21</v>
      </c>
      <c r="E21" s="28">
        <v>3822</v>
      </c>
      <c r="F21" s="31" t="s">
        <v>18</v>
      </c>
    </row>
    <row r="22" spans="1:6" ht="15" customHeight="1">
      <c r="A22" s="29">
        <v>45551</v>
      </c>
      <c r="B22" s="42">
        <v>45551.455949074072</v>
      </c>
      <c r="C22" s="31">
        <v>62</v>
      </c>
      <c r="D22" s="34">
        <v>21</v>
      </c>
      <c r="E22" s="28">
        <v>1302</v>
      </c>
      <c r="F22" s="31" t="s">
        <v>18</v>
      </c>
    </row>
    <row r="23" spans="1:6" ht="15" customHeight="1">
      <c r="A23" s="29">
        <v>45551</v>
      </c>
      <c r="B23" s="42">
        <v>45551.455949074072</v>
      </c>
      <c r="C23" s="31">
        <v>166</v>
      </c>
      <c r="D23" s="34">
        <v>21</v>
      </c>
      <c r="E23" s="28">
        <v>3486</v>
      </c>
      <c r="F23" s="31" t="s">
        <v>18</v>
      </c>
    </row>
    <row r="24" spans="1:6" ht="15" customHeight="1">
      <c r="A24" s="29">
        <v>45551</v>
      </c>
      <c r="B24" s="42">
        <v>45551.455949074072</v>
      </c>
      <c r="C24" s="31">
        <v>40</v>
      </c>
      <c r="D24" s="34">
        <v>21</v>
      </c>
      <c r="E24" s="28">
        <v>840</v>
      </c>
      <c r="F24" s="31" t="s">
        <v>18</v>
      </c>
    </row>
    <row r="25" spans="1:6" ht="15" customHeight="1">
      <c r="A25" s="29">
        <v>45551</v>
      </c>
      <c r="B25" s="42">
        <v>45551.455949074072</v>
      </c>
      <c r="C25" s="31">
        <v>120</v>
      </c>
      <c r="D25" s="34">
        <v>21</v>
      </c>
      <c r="E25" s="28">
        <v>2520</v>
      </c>
      <c r="F25" s="31" t="s">
        <v>18</v>
      </c>
    </row>
    <row r="26" spans="1:6" ht="15" customHeight="1">
      <c r="A26" s="29">
        <v>45551</v>
      </c>
      <c r="B26" s="42">
        <v>45551.473622685182</v>
      </c>
      <c r="C26" s="31">
        <v>157</v>
      </c>
      <c r="D26" s="34">
        <v>20.9</v>
      </c>
      <c r="E26" s="28">
        <v>3281.2999999999997</v>
      </c>
      <c r="F26" s="31" t="s">
        <v>18</v>
      </c>
    </row>
    <row r="27" spans="1:6" ht="15" customHeight="1">
      <c r="A27" s="29">
        <v>45551</v>
      </c>
      <c r="B27" s="42">
        <v>45551.49490740741</v>
      </c>
      <c r="C27" s="31">
        <v>331</v>
      </c>
      <c r="D27" s="34">
        <v>20.9</v>
      </c>
      <c r="E27" s="28">
        <v>6917.9</v>
      </c>
      <c r="F27" s="31" t="s">
        <v>18</v>
      </c>
    </row>
    <row r="28" spans="1:6" ht="15" customHeight="1">
      <c r="A28" s="29">
        <v>45551</v>
      </c>
      <c r="B28" s="42">
        <v>45551.515532407408</v>
      </c>
      <c r="C28" s="31">
        <v>150</v>
      </c>
      <c r="D28" s="34">
        <v>20.85</v>
      </c>
      <c r="E28" s="28">
        <v>3127.5</v>
      </c>
      <c r="F28" s="31" t="s">
        <v>18</v>
      </c>
    </row>
    <row r="29" spans="1:6" ht="15" customHeight="1">
      <c r="A29" s="29">
        <v>45551</v>
      </c>
      <c r="B29" s="42">
        <v>45551.515532407408</v>
      </c>
      <c r="C29" s="31">
        <v>176</v>
      </c>
      <c r="D29" s="34">
        <v>20.85</v>
      </c>
      <c r="E29" s="28">
        <v>3669.6000000000004</v>
      </c>
      <c r="F29" s="31" t="s">
        <v>18</v>
      </c>
    </row>
    <row r="30" spans="1:6" ht="15" customHeight="1">
      <c r="A30" s="29">
        <v>45551</v>
      </c>
      <c r="B30" s="42">
        <v>45551.559513888889</v>
      </c>
      <c r="C30" s="31">
        <v>334</v>
      </c>
      <c r="D30" s="34">
        <v>20.95</v>
      </c>
      <c r="E30" s="28">
        <v>6997.3</v>
      </c>
      <c r="F30" s="31" t="s">
        <v>18</v>
      </c>
    </row>
    <row r="31" spans="1:6" ht="15" customHeight="1">
      <c r="A31" s="29">
        <v>45551</v>
      </c>
      <c r="B31" s="42">
        <v>45551.565254629626</v>
      </c>
      <c r="C31" s="31">
        <v>125</v>
      </c>
      <c r="D31" s="34">
        <v>21</v>
      </c>
      <c r="E31" s="28">
        <v>2625</v>
      </c>
      <c r="F31" s="31" t="s">
        <v>18</v>
      </c>
    </row>
    <row r="32" spans="1:6" ht="15" customHeight="1">
      <c r="A32" s="29">
        <v>45551</v>
      </c>
      <c r="B32" s="42">
        <v>45551.596365740741</v>
      </c>
      <c r="C32" s="31">
        <v>125</v>
      </c>
      <c r="D32" s="34">
        <v>21.05</v>
      </c>
      <c r="E32" s="28">
        <v>2631.25</v>
      </c>
      <c r="F32" s="31" t="s">
        <v>18</v>
      </c>
    </row>
    <row r="33" spans="1:6" ht="15" customHeight="1">
      <c r="A33" s="29">
        <v>45551</v>
      </c>
      <c r="B33" s="42">
        <v>45551.596365740741</v>
      </c>
      <c r="C33" s="31">
        <v>125</v>
      </c>
      <c r="D33" s="34">
        <v>21.05</v>
      </c>
      <c r="E33" s="28">
        <v>2631.25</v>
      </c>
      <c r="F33" s="31" t="s">
        <v>18</v>
      </c>
    </row>
    <row r="34" spans="1:6" ht="15" customHeight="1">
      <c r="A34" s="29">
        <v>45551</v>
      </c>
      <c r="B34" s="42">
        <v>45551.596365740741</v>
      </c>
      <c r="C34" s="31">
        <v>125</v>
      </c>
      <c r="D34" s="34">
        <v>21.05</v>
      </c>
      <c r="E34" s="28">
        <v>2631.25</v>
      </c>
      <c r="F34" s="31" t="s">
        <v>18</v>
      </c>
    </row>
    <row r="35" spans="1:6" ht="15" customHeight="1">
      <c r="A35" s="29">
        <v>45551</v>
      </c>
      <c r="B35" s="42">
        <v>45551.618333333332</v>
      </c>
      <c r="C35" s="31">
        <v>39</v>
      </c>
      <c r="D35" s="34">
        <v>21.1</v>
      </c>
      <c r="E35" s="28">
        <v>822.90000000000009</v>
      </c>
      <c r="F35" s="31" t="s">
        <v>18</v>
      </c>
    </row>
    <row r="36" spans="1:6" ht="15" customHeight="1">
      <c r="A36" s="29">
        <v>45551</v>
      </c>
      <c r="B36" s="42">
        <v>45551.618333333332</v>
      </c>
      <c r="C36" s="31">
        <v>125</v>
      </c>
      <c r="D36" s="34">
        <v>21.1</v>
      </c>
      <c r="E36" s="28">
        <v>2637.5</v>
      </c>
      <c r="F36" s="31" t="s">
        <v>18</v>
      </c>
    </row>
    <row r="37" spans="1:6" ht="15" customHeight="1">
      <c r="A37" s="29">
        <v>45551</v>
      </c>
      <c r="B37" s="42">
        <v>45551.625844907408</v>
      </c>
      <c r="C37" s="31">
        <v>157</v>
      </c>
      <c r="D37" s="34">
        <v>21.05</v>
      </c>
      <c r="E37" s="28">
        <v>3304.85</v>
      </c>
      <c r="F37" s="31" t="s">
        <v>18</v>
      </c>
    </row>
    <row r="38" spans="1:6" ht="15" customHeight="1">
      <c r="A38" s="29">
        <v>45551</v>
      </c>
      <c r="B38" s="42">
        <v>45551.633101851854</v>
      </c>
      <c r="C38" s="31">
        <v>110</v>
      </c>
      <c r="D38" s="34">
        <v>21.05</v>
      </c>
      <c r="E38" s="28">
        <v>2315.5</v>
      </c>
      <c r="F38" s="31" t="s">
        <v>18</v>
      </c>
    </row>
    <row r="39" spans="1:6" ht="15" customHeight="1">
      <c r="A39" s="29">
        <v>45551</v>
      </c>
      <c r="B39" s="42">
        <v>45551.633101851854</v>
      </c>
      <c r="C39" s="31">
        <v>63</v>
      </c>
      <c r="D39" s="34">
        <v>21.05</v>
      </c>
      <c r="E39" s="28">
        <v>1326.15</v>
      </c>
      <c r="F39" s="31" t="s">
        <v>18</v>
      </c>
    </row>
    <row r="40" spans="1:6" ht="15" customHeight="1">
      <c r="A40" s="29">
        <v>45551</v>
      </c>
      <c r="B40" s="42">
        <v>45551.640856481485</v>
      </c>
      <c r="C40" s="31">
        <v>103</v>
      </c>
      <c r="D40" s="34">
        <v>21.05</v>
      </c>
      <c r="E40" s="28">
        <v>2168.15</v>
      </c>
      <c r="F40" s="31" t="s">
        <v>18</v>
      </c>
    </row>
    <row r="41" spans="1:6" ht="15" customHeight="1">
      <c r="A41" s="29">
        <v>45551</v>
      </c>
      <c r="B41" s="42">
        <v>45551.640856481485</v>
      </c>
      <c r="C41" s="31">
        <v>15</v>
      </c>
      <c r="D41" s="34">
        <v>21.05</v>
      </c>
      <c r="E41" s="28">
        <v>315.75</v>
      </c>
      <c r="F41" s="31" t="s">
        <v>18</v>
      </c>
    </row>
    <row r="42" spans="1:6" ht="15" customHeight="1">
      <c r="A42" s="29">
        <v>45551</v>
      </c>
      <c r="B42" s="42">
        <v>45551.645451388889</v>
      </c>
      <c r="C42" s="31">
        <v>174</v>
      </c>
      <c r="D42" s="34">
        <v>21</v>
      </c>
      <c r="E42" s="28">
        <v>3654</v>
      </c>
      <c r="F42" s="31" t="s">
        <v>18</v>
      </c>
    </row>
    <row r="43" spans="1:6" ht="15" customHeight="1">
      <c r="A43" s="29">
        <v>45551</v>
      </c>
      <c r="B43" s="42">
        <v>45551.645451388889</v>
      </c>
      <c r="C43" s="31">
        <v>143</v>
      </c>
      <c r="D43" s="34">
        <v>21</v>
      </c>
      <c r="E43" s="28">
        <v>3003</v>
      </c>
      <c r="F43" s="31" t="s">
        <v>18</v>
      </c>
    </row>
    <row r="44" spans="1:6" ht="15" customHeight="1">
      <c r="A44" s="29">
        <v>45551</v>
      </c>
      <c r="B44" s="42">
        <v>45551.645451388889</v>
      </c>
      <c r="C44" s="31">
        <v>125</v>
      </c>
      <c r="D44" s="34">
        <v>21</v>
      </c>
      <c r="E44" s="28">
        <v>2625</v>
      </c>
      <c r="F44" s="31" t="s">
        <v>18</v>
      </c>
    </row>
    <row r="45" spans="1:6" ht="15" customHeight="1">
      <c r="A45" s="29">
        <v>45551</v>
      </c>
      <c r="B45" s="42">
        <v>45551.645451388889</v>
      </c>
      <c r="C45" s="31">
        <v>97</v>
      </c>
      <c r="D45" s="34">
        <v>21</v>
      </c>
      <c r="E45" s="28">
        <v>2037</v>
      </c>
      <c r="F45" s="31" t="s">
        <v>18</v>
      </c>
    </row>
    <row r="46" spans="1:6" ht="15" customHeight="1">
      <c r="A46" s="29">
        <v>45551</v>
      </c>
      <c r="B46" s="42">
        <v>45551.657812500001</v>
      </c>
      <c r="C46" s="31">
        <v>166</v>
      </c>
      <c r="D46" s="34">
        <v>20.95</v>
      </c>
      <c r="E46" s="28">
        <v>3477.7</v>
      </c>
      <c r="F46" s="31" t="s">
        <v>18</v>
      </c>
    </row>
    <row r="47" spans="1:6" ht="15" customHeight="1">
      <c r="A47" s="29">
        <v>45551</v>
      </c>
      <c r="B47" s="42">
        <v>45551.657812500001</v>
      </c>
      <c r="C47" s="31">
        <v>175</v>
      </c>
      <c r="D47" s="34">
        <v>20.95</v>
      </c>
      <c r="E47" s="28">
        <v>3666.25</v>
      </c>
      <c r="F47" s="31" t="s">
        <v>18</v>
      </c>
    </row>
    <row r="48" spans="1:6" ht="15" customHeight="1">
      <c r="A48" s="29">
        <v>45551</v>
      </c>
      <c r="B48" s="42">
        <v>45551.669907407406</v>
      </c>
      <c r="C48" s="31">
        <v>163</v>
      </c>
      <c r="D48" s="34">
        <v>20.9</v>
      </c>
      <c r="E48" s="28">
        <v>3406.7</v>
      </c>
      <c r="F48" s="31" t="s">
        <v>18</v>
      </c>
    </row>
    <row r="49" spans="1:6" ht="15" customHeight="1">
      <c r="A49" s="29">
        <v>45551</v>
      </c>
      <c r="B49" s="42">
        <v>45551.700740740744</v>
      </c>
      <c r="C49" s="31">
        <v>190</v>
      </c>
      <c r="D49" s="34">
        <v>21</v>
      </c>
      <c r="E49" s="28">
        <v>3990</v>
      </c>
      <c r="F49" s="31" t="s">
        <v>18</v>
      </c>
    </row>
    <row r="50" spans="1:6" ht="15" customHeight="1">
      <c r="A50" s="29">
        <v>45551</v>
      </c>
      <c r="B50" s="42">
        <v>45551.700740740744</v>
      </c>
      <c r="C50" s="31">
        <v>125</v>
      </c>
      <c r="D50" s="34">
        <v>21</v>
      </c>
      <c r="E50" s="28">
        <v>2625</v>
      </c>
      <c r="F50" s="31" t="s">
        <v>18</v>
      </c>
    </row>
    <row r="51" spans="1:6" ht="15" customHeight="1">
      <c r="A51" s="29">
        <v>45551</v>
      </c>
      <c r="B51" s="42">
        <v>45551.700740740744</v>
      </c>
      <c r="C51" s="31">
        <v>130</v>
      </c>
      <c r="D51" s="34">
        <v>21</v>
      </c>
      <c r="E51" s="28">
        <v>2730</v>
      </c>
      <c r="F51" s="31" t="s">
        <v>18</v>
      </c>
    </row>
    <row r="52" spans="1:6" ht="15" customHeight="1">
      <c r="A52" s="29">
        <v>45551</v>
      </c>
      <c r="B52" s="42">
        <v>45551.700740740744</v>
      </c>
      <c r="C52" s="31">
        <v>51</v>
      </c>
      <c r="D52" s="34">
        <v>21</v>
      </c>
      <c r="E52" s="28">
        <v>1071</v>
      </c>
      <c r="F52" s="31" t="s">
        <v>18</v>
      </c>
    </row>
    <row r="53" spans="1:6" ht="15" customHeight="1">
      <c r="A53" s="29">
        <v>45551</v>
      </c>
      <c r="B53" s="42">
        <v>45551.700740740744</v>
      </c>
      <c r="C53" s="31">
        <v>111</v>
      </c>
      <c r="D53" s="34">
        <v>21</v>
      </c>
      <c r="E53" s="28">
        <v>2331</v>
      </c>
      <c r="F53" s="31" t="s">
        <v>18</v>
      </c>
    </row>
    <row r="54" spans="1:6" ht="15" customHeight="1">
      <c r="A54" s="29">
        <v>45551</v>
      </c>
      <c r="B54" s="42">
        <v>45551.700740740744</v>
      </c>
      <c r="C54" s="31">
        <v>26</v>
      </c>
      <c r="D54" s="34">
        <v>21</v>
      </c>
      <c r="E54" s="28">
        <v>546</v>
      </c>
      <c r="F54" s="31" t="s">
        <v>18</v>
      </c>
    </row>
    <row r="55" spans="1:6" ht="15" customHeight="1">
      <c r="A55" s="29">
        <v>45551</v>
      </c>
      <c r="B55" s="42">
        <v>45551.700740740744</v>
      </c>
      <c r="C55" s="31">
        <v>27</v>
      </c>
      <c r="D55" s="34">
        <v>21</v>
      </c>
      <c r="E55" s="28">
        <v>567</v>
      </c>
      <c r="F55" s="31" t="s">
        <v>18</v>
      </c>
    </row>
    <row r="56" spans="1:6" ht="15" customHeight="1">
      <c r="A56" s="29">
        <v>45551</v>
      </c>
      <c r="B56" s="42">
        <v>45551.700752314813</v>
      </c>
      <c r="C56" s="31">
        <v>152</v>
      </c>
      <c r="D56" s="34">
        <v>21</v>
      </c>
      <c r="E56" s="28">
        <v>3192</v>
      </c>
      <c r="F56" s="31" t="s">
        <v>18</v>
      </c>
    </row>
    <row r="57" spans="1:6" ht="15" customHeight="1">
      <c r="A57" s="29">
        <v>45551</v>
      </c>
      <c r="B57" s="42">
        <v>45551.701631944445</v>
      </c>
      <c r="C57" s="31">
        <v>125</v>
      </c>
      <c r="D57" s="34">
        <v>21</v>
      </c>
      <c r="E57" s="28">
        <v>2625</v>
      </c>
      <c r="F57" s="31" t="s">
        <v>18</v>
      </c>
    </row>
    <row r="58" spans="1:6" ht="15" customHeight="1">
      <c r="A58" s="29">
        <v>45551</v>
      </c>
      <c r="B58" s="42">
        <v>45551.705659722225</v>
      </c>
      <c r="C58" s="31">
        <v>36</v>
      </c>
      <c r="D58" s="34">
        <v>21</v>
      </c>
      <c r="E58" s="28">
        <v>756</v>
      </c>
      <c r="F58" s="31" t="s">
        <v>18</v>
      </c>
    </row>
    <row r="59" spans="1:6" ht="15" customHeight="1">
      <c r="A59" s="29">
        <v>45551</v>
      </c>
      <c r="B59" s="42">
        <v>45551.705659722225</v>
      </c>
      <c r="C59" s="31">
        <v>125</v>
      </c>
      <c r="D59" s="34">
        <v>21</v>
      </c>
      <c r="E59" s="28">
        <v>2625</v>
      </c>
      <c r="F59" s="31" t="s">
        <v>18</v>
      </c>
    </row>
    <row r="60" spans="1:6" ht="15" customHeight="1">
      <c r="A60" s="29">
        <v>45551</v>
      </c>
      <c r="B60" s="42">
        <v>45551.707453703704</v>
      </c>
      <c r="C60" s="31">
        <v>5</v>
      </c>
      <c r="D60" s="34">
        <v>21</v>
      </c>
      <c r="E60" s="28">
        <v>105</v>
      </c>
      <c r="F60" s="31" t="s">
        <v>18</v>
      </c>
    </row>
    <row r="61" spans="1:6" ht="15" customHeight="1">
      <c r="A61" s="29">
        <v>45551</v>
      </c>
      <c r="B61" s="42">
        <v>45551.707453703704</v>
      </c>
      <c r="C61" s="31">
        <v>100</v>
      </c>
      <c r="D61" s="34">
        <v>21</v>
      </c>
      <c r="E61" s="28">
        <v>2100</v>
      </c>
      <c r="F61" s="31" t="s">
        <v>18</v>
      </c>
    </row>
    <row r="62" spans="1:6" ht="15" customHeight="1">
      <c r="A62" s="29">
        <v>45551</v>
      </c>
      <c r="B62" s="42">
        <v>45551.707453703704</v>
      </c>
      <c r="C62" s="31">
        <v>250</v>
      </c>
      <c r="D62" s="34">
        <v>21</v>
      </c>
      <c r="E62" s="28">
        <v>5250</v>
      </c>
      <c r="F62" s="31" t="s">
        <v>18</v>
      </c>
    </row>
    <row r="63" spans="1:6" ht="15" customHeight="1">
      <c r="A63" s="29">
        <v>45551</v>
      </c>
      <c r="B63" s="42">
        <v>45551.707453703704</v>
      </c>
      <c r="C63" s="31">
        <v>7</v>
      </c>
      <c r="D63" s="34">
        <v>21</v>
      </c>
      <c r="E63" s="28">
        <v>147</v>
      </c>
      <c r="F63" s="31" t="s">
        <v>18</v>
      </c>
    </row>
    <row r="64" spans="1:6" ht="15" customHeight="1">
      <c r="A64" s="29">
        <v>45551</v>
      </c>
      <c r="B64" s="42">
        <v>45551.707453703704</v>
      </c>
      <c r="C64" s="31">
        <v>4</v>
      </c>
      <c r="D64" s="34">
        <v>21</v>
      </c>
      <c r="E64" s="28">
        <v>84</v>
      </c>
      <c r="F64" s="31" t="s">
        <v>18</v>
      </c>
    </row>
    <row r="65" spans="1:6" ht="15" customHeight="1">
      <c r="A65" s="29">
        <v>45551</v>
      </c>
      <c r="B65" s="42">
        <v>45551.707453703704</v>
      </c>
      <c r="C65" s="31">
        <v>100</v>
      </c>
      <c r="D65" s="34">
        <v>21</v>
      </c>
      <c r="E65" s="28">
        <v>2100</v>
      </c>
      <c r="F65" s="31" t="s">
        <v>18</v>
      </c>
    </row>
    <row r="66" spans="1:6" ht="15" customHeight="1">
      <c r="A66" s="29">
        <v>45551</v>
      </c>
      <c r="B66" s="42">
        <v>45551.707453703704</v>
      </c>
      <c r="C66" s="31">
        <v>200</v>
      </c>
      <c r="D66" s="34">
        <v>21</v>
      </c>
      <c r="E66" s="28">
        <v>4200</v>
      </c>
      <c r="F66" s="31" t="s">
        <v>18</v>
      </c>
    </row>
    <row r="67" spans="1:6" ht="15" customHeight="1">
      <c r="A67" s="29">
        <v>45552</v>
      </c>
      <c r="B67" s="42">
        <v>45552.38354166667</v>
      </c>
      <c r="C67" s="31">
        <v>70</v>
      </c>
      <c r="D67" s="34">
        <v>21</v>
      </c>
      <c r="E67" s="28">
        <v>1470</v>
      </c>
      <c r="F67" s="31" t="s">
        <v>18</v>
      </c>
    </row>
    <row r="68" spans="1:6" ht="15" customHeight="1">
      <c r="A68" s="29">
        <v>45552</v>
      </c>
      <c r="B68" s="42">
        <v>45552.409537037034</v>
      </c>
      <c r="C68" s="31">
        <v>31</v>
      </c>
      <c r="D68" s="34">
        <v>21</v>
      </c>
      <c r="E68" s="28">
        <v>651</v>
      </c>
      <c r="F68" s="31" t="s">
        <v>18</v>
      </c>
    </row>
    <row r="69" spans="1:6" ht="15" customHeight="1">
      <c r="A69" s="29">
        <v>45552</v>
      </c>
      <c r="B69" s="42">
        <v>45552.429444444446</v>
      </c>
      <c r="C69" s="31">
        <v>14</v>
      </c>
      <c r="D69" s="34">
        <v>21.05</v>
      </c>
      <c r="E69" s="28">
        <v>294.7</v>
      </c>
      <c r="F69" s="31" t="s">
        <v>18</v>
      </c>
    </row>
    <row r="70" spans="1:6" ht="15" customHeight="1">
      <c r="A70" s="29">
        <v>45552</v>
      </c>
      <c r="B70" s="42">
        <v>45552.429444444446</v>
      </c>
      <c r="C70" s="31">
        <v>105</v>
      </c>
      <c r="D70" s="34">
        <v>21.05</v>
      </c>
      <c r="E70" s="28">
        <v>2210.25</v>
      </c>
      <c r="F70" s="31" t="s">
        <v>18</v>
      </c>
    </row>
    <row r="71" spans="1:6" ht="15" customHeight="1">
      <c r="A71" s="29">
        <v>45552</v>
      </c>
      <c r="B71" s="42">
        <v>45552.429444444446</v>
      </c>
      <c r="C71" s="31">
        <v>110</v>
      </c>
      <c r="D71" s="34">
        <v>21.05</v>
      </c>
      <c r="E71" s="28">
        <v>2315.5</v>
      </c>
      <c r="F71" s="31" t="s">
        <v>18</v>
      </c>
    </row>
    <row r="72" spans="1:6" ht="15" customHeight="1">
      <c r="A72" s="29">
        <v>45552</v>
      </c>
      <c r="B72" s="42">
        <v>45552.429444444446</v>
      </c>
      <c r="C72" s="31">
        <v>44</v>
      </c>
      <c r="D72" s="34">
        <v>21.05</v>
      </c>
      <c r="E72" s="28">
        <v>926.2</v>
      </c>
      <c r="F72" s="31" t="s">
        <v>18</v>
      </c>
    </row>
    <row r="73" spans="1:6" ht="15" customHeight="1">
      <c r="A73" s="29">
        <v>45552</v>
      </c>
      <c r="B73" s="42">
        <v>45552.429444444446</v>
      </c>
      <c r="C73" s="31">
        <v>110</v>
      </c>
      <c r="D73" s="34">
        <v>21.05</v>
      </c>
      <c r="E73" s="28">
        <v>2315.5</v>
      </c>
      <c r="F73" s="31" t="s">
        <v>18</v>
      </c>
    </row>
    <row r="74" spans="1:6" ht="15" customHeight="1">
      <c r="A74" s="29">
        <v>45552</v>
      </c>
      <c r="B74" s="42">
        <v>45552.429444444446</v>
      </c>
      <c r="C74" s="31">
        <v>154</v>
      </c>
      <c r="D74" s="34">
        <v>21.05</v>
      </c>
      <c r="E74" s="28">
        <v>3241.7000000000003</v>
      </c>
      <c r="F74" s="31" t="s">
        <v>18</v>
      </c>
    </row>
    <row r="75" spans="1:6" ht="15" customHeight="1">
      <c r="A75" s="29">
        <v>45552</v>
      </c>
      <c r="B75" s="42">
        <v>45552.429444444446</v>
      </c>
      <c r="C75" s="31">
        <v>105</v>
      </c>
      <c r="D75" s="34">
        <v>21.05</v>
      </c>
      <c r="E75" s="28">
        <v>2210.25</v>
      </c>
      <c r="F75" s="31" t="s">
        <v>18</v>
      </c>
    </row>
    <row r="76" spans="1:6" ht="15" customHeight="1">
      <c r="A76" s="29">
        <v>45552</v>
      </c>
      <c r="B76" s="42">
        <v>45552.429444444446</v>
      </c>
      <c r="C76" s="31">
        <v>375</v>
      </c>
      <c r="D76" s="34">
        <v>21.05</v>
      </c>
      <c r="E76" s="28">
        <v>7893.75</v>
      </c>
      <c r="F76" s="31" t="s">
        <v>18</v>
      </c>
    </row>
    <row r="77" spans="1:6" ht="15" customHeight="1">
      <c r="A77" s="29">
        <v>45552</v>
      </c>
      <c r="B77" s="42">
        <v>45552.429444444446</v>
      </c>
      <c r="C77" s="31">
        <v>215</v>
      </c>
      <c r="D77" s="34">
        <v>21.05</v>
      </c>
      <c r="E77" s="28">
        <v>4525.75</v>
      </c>
      <c r="F77" s="31" t="s">
        <v>18</v>
      </c>
    </row>
    <row r="78" spans="1:6" ht="15" customHeight="1">
      <c r="A78" s="29">
        <v>45552</v>
      </c>
      <c r="B78" s="42">
        <v>45552.429444444446</v>
      </c>
      <c r="C78" s="31">
        <v>163</v>
      </c>
      <c r="D78" s="34">
        <v>21.05</v>
      </c>
      <c r="E78" s="28">
        <v>3431.15</v>
      </c>
      <c r="F78" s="31" t="s">
        <v>18</v>
      </c>
    </row>
    <row r="79" spans="1:6" ht="15" customHeight="1">
      <c r="A79" s="29">
        <v>45552</v>
      </c>
      <c r="B79" s="42">
        <v>45552.429444444446</v>
      </c>
      <c r="C79" s="31">
        <v>160</v>
      </c>
      <c r="D79" s="34">
        <v>21.05</v>
      </c>
      <c r="E79" s="28">
        <v>3368</v>
      </c>
      <c r="F79" s="31" t="s">
        <v>18</v>
      </c>
    </row>
    <row r="80" spans="1:6" ht="15" customHeight="1">
      <c r="A80" s="29">
        <v>45552</v>
      </c>
      <c r="B80" s="42">
        <v>45552.429444444446</v>
      </c>
      <c r="C80" s="31">
        <v>23</v>
      </c>
      <c r="D80" s="34">
        <v>21.05</v>
      </c>
      <c r="E80" s="28">
        <v>484.15000000000003</v>
      </c>
      <c r="F80" s="31" t="s">
        <v>18</v>
      </c>
    </row>
    <row r="81" spans="1:6" ht="15" customHeight="1">
      <c r="A81" s="29">
        <v>45552</v>
      </c>
      <c r="B81" s="42">
        <v>45552.429444444446</v>
      </c>
      <c r="C81" s="31">
        <v>150</v>
      </c>
      <c r="D81" s="34">
        <v>21.05</v>
      </c>
      <c r="E81" s="28">
        <v>3157.5</v>
      </c>
      <c r="F81" s="31" t="s">
        <v>18</v>
      </c>
    </row>
    <row r="82" spans="1:6" ht="15" customHeight="1">
      <c r="A82" s="29">
        <v>45552</v>
      </c>
      <c r="B82" s="42">
        <v>45552.429444444446</v>
      </c>
      <c r="C82" s="31">
        <v>250</v>
      </c>
      <c r="D82" s="34">
        <v>21.05</v>
      </c>
      <c r="E82" s="28">
        <v>5262.5</v>
      </c>
      <c r="F82" s="31" t="s">
        <v>18</v>
      </c>
    </row>
    <row r="83" spans="1:6" ht="15" customHeight="1">
      <c r="A83" s="29">
        <v>45552</v>
      </c>
      <c r="B83" s="42">
        <v>45552.429444444446</v>
      </c>
      <c r="C83" s="31">
        <v>125</v>
      </c>
      <c r="D83" s="34">
        <v>21.05</v>
      </c>
      <c r="E83" s="28">
        <v>2631.25</v>
      </c>
      <c r="F83" s="31" t="s">
        <v>18</v>
      </c>
    </row>
    <row r="84" spans="1:6" ht="15" customHeight="1">
      <c r="A84" s="29">
        <v>45552</v>
      </c>
      <c r="B84" s="42">
        <v>45552.429444444446</v>
      </c>
      <c r="C84" s="31">
        <v>75</v>
      </c>
      <c r="D84" s="34">
        <v>21.05</v>
      </c>
      <c r="E84" s="28">
        <v>1578.75</v>
      </c>
      <c r="F84" s="31" t="s">
        <v>18</v>
      </c>
    </row>
    <row r="85" spans="1:6" ht="15" customHeight="1">
      <c r="A85" s="29">
        <v>45552</v>
      </c>
      <c r="B85" s="42">
        <v>45552.469618055555</v>
      </c>
      <c r="C85" s="31">
        <v>160</v>
      </c>
      <c r="D85" s="34">
        <v>21.05</v>
      </c>
      <c r="E85" s="28">
        <v>3368</v>
      </c>
      <c r="F85" s="31" t="s">
        <v>18</v>
      </c>
    </row>
    <row r="86" spans="1:6" ht="15" customHeight="1">
      <c r="A86" s="29">
        <v>45552</v>
      </c>
      <c r="B86" s="42">
        <v>45552.469618055555</v>
      </c>
      <c r="C86" s="31">
        <v>422</v>
      </c>
      <c r="D86" s="34">
        <v>21.05</v>
      </c>
      <c r="E86" s="28">
        <v>8883.1</v>
      </c>
      <c r="F86" s="31" t="s">
        <v>18</v>
      </c>
    </row>
    <row r="87" spans="1:6" ht="15" customHeight="1">
      <c r="A87" s="29">
        <v>45552</v>
      </c>
      <c r="B87" s="42">
        <v>45552.51489583333</v>
      </c>
      <c r="C87" s="31">
        <v>159</v>
      </c>
      <c r="D87" s="34">
        <v>21</v>
      </c>
      <c r="E87" s="28">
        <v>3339</v>
      </c>
      <c r="F87" s="31" t="s">
        <v>18</v>
      </c>
    </row>
    <row r="88" spans="1:6" ht="15" customHeight="1">
      <c r="A88" s="29">
        <v>45552</v>
      </c>
      <c r="B88" s="42">
        <v>45552.516168981485</v>
      </c>
      <c r="C88" s="31">
        <v>485</v>
      </c>
      <c r="D88" s="34">
        <v>21</v>
      </c>
      <c r="E88" s="28">
        <v>10185</v>
      </c>
      <c r="F88" s="31" t="s">
        <v>18</v>
      </c>
    </row>
    <row r="89" spans="1:6" ht="15" customHeight="1">
      <c r="A89" s="29">
        <v>45552</v>
      </c>
      <c r="B89" s="42">
        <v>45552.532534722224</v>
      </c>
      <c r="C89" s="31">
        <v>167</v>
      </c>
      <c r="D89" s="34">
        <v>21</v>
      </c>
      <c r="E89" s="28">
        <v>3507</v>
      </c>
      <c r="F89" s="31" t="s">
        <v>18</v>
      </c>
    </row>
    <row r="90" spans="1:6" ht="15" customHeight="1">
      <c r="A90" s="29">
        <v>45552</v>
      </c>
      <c r="B90" s="42">
        <v>45552.565370370372</v>
      </c>
      <c r="C90" s="31">
        <v>166</v>
      </c>
      <c r="D90" s="34">
        <v>21</v>
      </c>
      <c r="E90" s="28">
        <v>3486</v>
      </c>
      <c r="F90" s="31" t="s">
        <v>18</v>
      </c>
    </row>
    <row r="91" spans="1:6" ht="15" customHeight="1">
      <c r="A91" s="29">
        <v>45552</v>
      </c>
      <c r="B91" s="42">
        <v>45552.575613425928</v>
      </c>
      <c r="C91" s="31">
        <v>83</v>
      </c>
      <c r="D91" s="34">
        <v>21</v>
      </c>
      <c r="E91" s="28">
        <v>1743</v>
      </c>
      <c r="F91" s="31" t="s">
        <v>18</v>
      </c>
    </row>
    <row r="92" spans="1:6" ht="15" customHeight="1">
      <c r="A92" s="29">
        <v>45552</v>
      </c>
      <c r="B92" s="42">
        <v>45552.575613425928</v>
      </c>
      <c r="C92" s="31">
        <v>90</v>
      </c>
      <c r="D92" s="34">
        <v>21</v>
      </c>
      <c r="E92" s="28">
        <v>1890</v>
      </c>
      <c r="F92" s="31" t="s">
        <v>18</v>
      </c>
    </row>
    <row r="93" spans="1:6" ht="15" customHeight="1">
      <c r="A93" s="29">
        <v>45552</v>
      </c>
      <c r="B93" s="42">
        <v>45552.585844907408</v>
      </c>
      <c r="C93" s="31">
        <v>157</v>
      </c>
      <c r="D93" s="34">
        <v>21</v>
      </c>
      <c r="E93" s="28">
        <v>3297</v>
      </c>
      <c r="F93" s="31" t="s">
        <v>18</v>
      </c>
    </row>
    <row r="94" spans="1:6" ht="15" customHeight="1">
      <c r="A94" s="29">
        <v>45552</v>
      </c>
      <c r="B94" s="42">
        <v>45552.594942129632</v>
      </c>
      <c r="C94" s="31">
        <v>163</v>
      </c>
      <c r="D94" s="34">
        <v>21</v>
      </c>
      <c r="E94" s="28">
        <v>3423</v>
      </c>
      <c r="F94" s="31" t="s">
        <v>18</v>
      </c>
    </row>
    <row r="95" spans="1:6" ht="15" customHeight="1">
      <c r="A95" s="29">
        <v>45552</v>
      </c>
      <c r="B95" s="42">
        <v>45552.60423611111</v>
      </c>
      <c r="C95" s="31">
        <v>34</v>
      </c>
      <c r="D95" s="34">
        <v>21</v>
      </c>
      <c r="E95" s="28">
        <v>714</v>
      </c>
      <c r="F95" s="31" t="s">
        <v>18</v>
      </c>
    </row>
    <row r="96" spans="1:6" ht="15" customHeight="1">
      <c r="A96" s="29">
        <v>45552</v>
      </c>
      <c r="B96" s="42">
        <v>45552.60423611111</v>
      </c>
      <c r="C96" s="31">
        <v>131</v>
      </c>
      <c r="D96" s="34">
        <v>21</v>
      </c>
      <c r="E96" s="28">
        <v>2751</v>
      </c>
      <c r="F96" s="31" t="s">
        <v>18</v>
      </c>
    </row>
    <row r="97" spans="1:6" ht="15" customHeight="1">
      <c r="A97" s="29">
        <v>45552</v>
      </c>
      <c r="B97" s="42">
        <v>45552.60423611111</v>
      </c>
      <c r="C97" s="31">
        <v>1</v>
      </c>
      <c r="D97" s="34">
        <v>21</v>
      </c>
      <c r="E97" s="28">
        <v>21</v>
      </c>
      <c r="F97" s="31" t="s">
        <v>18</v>
      </c>
    </row>
    <row r="98" spans="1:6" ht="15" customHeight="1">
      <c r="A98" s="29">
        <v>45552</v>
      </c>
      <c r="B98" s="42">
        <v>45552.611608796295</v>
      </c>
      <c r="C98" s="31">
        <v>175</v>
      </c>
      <c r="D98" s="34">
        <v>21</v>
      </c>
      <c r="E98" s="28">
        <v>3675</v>
      </c>
      <c r="F98" s="31" t="s">
        <v>18</v>
      </c>
    </row>
    <row r="99" spans="1:6" ht="15" customHeight="1">
      <c r="A99" s="29">
        <v>45552</v>
      </c>
      <c r="B99" s="42">
        <v>45552.620312500003</v>
      </c>
      <c r="C99" s="31">
        <v>175</v>
      </c>
      <c r="D99" s="34">
        <v>21</v>
      </c>
      <c r="E99" s="28">
        <v>3675</v>
      </c>
      <c r="F99" s="31" t="s">
        <v>18</v>
      </c>
    </row>
    <row r="100" spans="1:6" ht="15" customHeight="1">
      <c r="A100" s="29">
        <v>45552</v>
      </c>
      <c r="B100" s="42">
        <v>45552.629166666666</v>
      </c>
      <c r="C100" s="31">
        <v>96</v>
      </c>
      <c r="D100" s="34">
        <v>21</v>
      </c>
      <c r="E100" s="28">
        <v>2016</v>
      </c>
      <c r="F100" s="31" t="s">
        <v>18</v>
      </c>
    </row>
    <row r="101" spans="1:6" ht="15" customHeight="1">
      <c r="A101" s="29">
        <v>45552</v>
      </c>
      <c r="B101" s="42">
        <v>45552.629166666666</v>
      </c>
      <c r="C101" s="31">
        <v>79</v>
      </c>
      <c r="D101" s="34">
        <v>21</v>
      </c>
      <c r="E101" s="28">
        <v>1659</v>
      </c>
      <c r="F101" s="31" t="s">
        <v>18</v>
      </c>
    </row>
    <row r="102" spans="1:6" ht="15" customHeight="1">
      <c r="A102" s="29">
        <v>45552</v>
      </c>
      <c r="B102" s="42">
        <v>45552.63795138889</v>
      </c>
      <c r="C102" s="31">
        <v>102</v>
      </c>
      <c r="D102" s="34">
        <v>21</v>
      </c>
      <c r="E102" s="28">
        <v>2142</v>
      </c>
      <c r="F102" s="31" t="s">
        <v>18</v>
      </c>
    </row>
    <row r="103" spans="1:6" ht="15" customHeight="1">
      <c r="A103" s="29">
        <v>45552</v>
      </c>
      <c r="B103" s="42">
        <v>45552.63795138889</v>
      </c>
      <c r="C103" s="31">
        <v>69</v>
      </c>
      <c r="D103" s="34">
        <v>21</v>
      </c>
      <c r="E103" s="28">
        <v>1449</v>
      </c>
      <c r="F103" s="31" t="s">
        <v>18</v>
      </c>
    </row>
    <row r="104" spans="1:6" ht="15" customHeight="1">
      <c r="A104" s="29">
        <v>45552</v>
      </c>
      <c r="B104" s="42">
        <v>45552.645856481482</v>
      </c>
      <c r="C104" s="31">
        <v>90</v>
      </c>
      <c r="D104" s="34">
        <v>20.95</v>
      </c>
      <c r="E104" s="28">
        <v>1885.5</v>
      </c>
      <c r="F104" s="31" t="s">
        <v>18</v>
      </c>
    </row>
    <row r="105" spans="1:6" ht="15" customHeight="1">
      <c r="A105" s="29">
        <v>45552</v>
      </c>
      <c r="B105" s="42">
        <v>45552.645856481482</v>
      </c>
      <c r="C105" s="31">
        <v>153</v>
      </c>
      <c r="D105" s="34">
        <v>20.95</v>
      </c>
      <c r="E105" s="28">
        <v>3205.35</v>
      </c>
      <c r="F105" s="31" t="s">
        <v>18</v>
      </c>
    </row>
    <row r="106" spans="1:6" ht="15" customHeight="1">
      <c r="A106" s="29">
        <v>45552</v>
      </c>
      <c r="B106" s="42">
        <v>45552.652546296296</v>
      </c>
      <c r="C106" s="31">
        <v>109</v>
      </c>
      <c r="D106" s="34">
        <v>21</v>
      </c>
      <c r="E106" s="28">
        <v>2289</v>
      </c>
      <c r="F106" s="31" t="s">
        <v>18</v>
      </c>
    </row>
    <row r="107" spans="1:6" ht="15" customHeight="1">
      <c r="A107" s="29">
        <v>45552</v>
      </c>
      <c r="B107" s="42">
        <v>45552.652546296296</v>
      </c>
      <c r="C107" s="31">
        <v>68</v>
      </c>
      <c r="D107" s="34">
        <v>21</v>
      </c>
      <c r="E107" s="28">
        <v>1428</v>
      </c>
      <c r="F107" s="31" t="s">
        <v>18</v>
      </c>
    </row>
    <row r="108" spans="1:6" ht="15" customHeight="1">
      <c r="A108" s="29">
        <v>45552</v>
      </c>
      <c r="B108" s="42">
        <v>45552.657997685186</v>
      </c>
      <c r="C108" s="31">
        <v>144</v>
      </c>
      <c r="D108" s="34">
        <v>21</v>
      </c>
      <c r="E108" s="28">
        <v>3024</v>
      </c>
      <c r="F108" s="31" t="s">
        <v>18</v>
      </c>
    </row>
    <row r="109" spans="1:6" ht="15" customHeight="1">
      <c r="A109" s="29">
        <v>45552</v>
      </c>
      <c r="B109" s="42">
        <v>45552.657997685186</v>
      </c>
      <c r="C109" s="31">
        <v>40</v>
      </c>
      <c r="D109" s="34">
        <v>21</v>
      </c>
      <c r="E109" s="28">
        <v>840</v>
      </c>
      <c r="F109" s="31" t="s">
        <v>18</v>
      </c>
    </row>
    <row r="110" spans="1:6" ht="15" customHeight="1">
      <c r="A110" s="29">
        <v>45552</v>
      </c>
      <c r="B110" s="42">
        <v>45552.664456018516</v>
      </c>
      <c r="C110" s="31">
        <v>153</v>
      </c>
      <c r="D110" s="34">
        <v>21</v>
      </c>
      <c r="E110" s="28">
        <v>3213</v>
      </c>
      <c r="F110" s="31" t="s">
        <v>18</v>
      </c>
    </row>
    <row r="111" spans="1:6" ht="15" customHeight="1">
      <c r="A111" s="29">
        <v>45552</v>
      </c>
      <c r="B111" s="42">
        <v>45552.667245370372</v>
      </c>
      <c r="C111" s="31">
        <v>153</v>
      </c>
      <c r="D111" s="34">
        <v>20.95</v>
      </c>
      <c r="E111" s="28">
        <v>3205.35</v>
      </c>
      <c r="F111" s="31" t="s">
        <v>18</v>
      </c>
    </row>
    <row r="112" spans="1:6" ht="15" customHeight="1">
      <c r="A112" s="29">
        <v>45552</v>
      </c>
      <c r="B112" s="42">
        <v>45552.667245370372</v>
      </c>
      <c r="C112" s="31">
        <v>152</v>
      </c>
      <c r="D112" s="34">
        <v>20.95</v>
      </c>
      <c r="E112" s="28">
        <v>3184.4</v>
      </c>
      <c r="F112" s="31" t="s">
        <v>18</v>
      </c>
    </row>
    <row r="113" spans="1:6" ht="15" customHeight="1">
      <c r="A113" s="29">
        <v>45552</v>
      </c>
      <c r="B113" s="42">
        <v>45552.667245370372</v>
      </c>
      <c r="C113" s="31">
        <v>94</v>
      </c>
      <c r="D113" s="34">
        <v>20.95</v>
      </c>
      <c r="E113" s="28">
        <v>1969.3</v>
      </c>
      <c r="F113" s="31" t="s">
        <v>18</v>
      </c>
    </row>
    <row r="114" spans="1:6" ht="15" customHeight="1">
      <c r="A114" s="29">
        <v>45552</v>
      </c>
      <c r="B114" s="42">
        <v>45552.698993055557</v>
      </c>
      <c r="C114" s="31">
        <v>44</v>
      </c>
      <c r="D114" s="34">
        <v>21</v>
      </c>
      <c r="E114" s="28">
        <v>924</v>
      </c>
      <c r="F114" s="31" t="s">
        <v>18</v>
      </c>
    </row>
    <row r="115" spans="1:6" ht="15" customHeight="1">
      <c r="A115" s="29">
        <v>45552</v>
      </c>
      <c r="B115" s="42">
        <v>45552.698993055557</v>
      </c>
      <c r="C115" s="31">
        <v>200</v>
      </c>
      <c r="D115" s="34">
        <v>21</v>
      </c>
      <c r="E115" s="28">
        <v>4200</v>
      </c>
      <c r="F115" s="31" t="s">
        <v>18</v>
      </c>
    </row>
    <row r="116" spans="1:6" ht="15" customHeight="1">
      <c r="A116" s="29">
        <v>45552</v>
      </c>
      <c r="B116" s="42">
        <v>45552.698993055557</v>
      </c>
      <c r="C116" s="31">
        <v>264</v>
      </c>
      <c r="D116" s="34">
        <v>21</v>
      </c>
      <c r="E116" s="28">
        <v>5544</v>
      </c>
      <c r="F116" s="31" t="s">
        <v>18</v>
      </c>
    </row>
    <row r="117" spans="1:6" ht="15" customHeight="1">
      <c r="A117" s="29">
        <v>45552</v>
      </c>
      <c r="B117" s="42">
        <v>45552.698993055557</v>
      </c>
      <c r="C117" s="31">
        <v>38</v>
      </c>
      <c r="D117" s="34">
        <v>21</v>
      </c>
      <c r="E117" s="28">
        <v>798</v>
      </c>
      <c r="F117" s="31" t="s">
        <v>18</v>
      </c>
    </row>
    <row r="118" spans="1:6" ht="15" customHeight="1">
      <c r="A118" s="29">
        <v>45552</v>
      </c>
      <c r="B118" s="42">
        <v>45552.704259259262</v>
      </c>
      <c r="C118" s="31">
        <v>39</v>
      </c>
      <c r="D118" s="34">
        <v>21</v>
      </c>
      <c r="E118" s="28">
        <v>819</v>
      </c>
      <c r="F118" s="31" t="s">
        <v>18</v>
      </c>
    </row>
    <row r="119" spans="1:6" ht="15" customHeight="1">
      <c r="A119" s="29">
        <v>45552</v>
      </c>
      <c r="B119" s="42">
        <v>45552.704259259262</v>
      </c>
      <c r="C119" s="31">
        <v>128</v>
      </c>
      <c r="D119" s="34">
        <v>21</v>
      </c>
      <c r="E119" s="28">
        <v>2688</v>
      </c>
      <c r="F119" s="31" t="s">
        <v>18</v>
      </c>
    </row>
    <row r="120" spans="1:6" ht="15" customHeight="1">
      <c r="A120" s="29">
        <v>45552</v>
      </c>
      <c r="B120" s="42">
        <v>45552.70894675926</v>
      </c>
      <c r="C120" s="31">
        <v>114</v>
      </c>
      <c r="D120" s="34">
        <v>21</v>
      </c>
      <c r="E120" s="28">
        <v>2394</v>
      </c>
      <c r="F120" s="31" t="s">
        <v>18</v>
      </c>
    </row>
    <row r="121" spans="1:6" ht="15" customHeight="1">
      <c r="A121" s="29">
        <v>45552</v>
      </c>
      <c r="B121" s="42">
        <v>45552.70894675926</v>
      </c>
      <c r="C121" s="31">
        <v>264</v>
      </c>
      <c r="D121" s="34">
        <v>21</v>
      </c>
      <c r="E121" s="28">
        <v>5544</v>
      </c>
      <c r="F121" s="31" t="s">
        <v>18</v>
      </c>
    </row>
    <row r="122" spans="1:6" ht="15" customHeight="1">
      <c r="A122" s="29">
        <v>45552</v>
      </c>
      <c r="B122" s="42">
        <v>45552.70894675926</v>
      </c>
      <c r="C122" s="31">
        <v>125</v>
      </c>
      <c r="D122" s="34">
        <v>21</v>
      </c>
      <c r="E122" s="28">
        <v>2625</v>
      </c>
      <c r="F122" s="31" t="s">
        <v>18</v>
      </c>
    </row>
    <row r="123" spans="1:6" ht="15" customHeight="1">
      <c r="A123" s="29">
        <v>45552</v>
      </c>
      <c r="B123" s="42">
        <v>45552.70894675926</v>
      </c>
      <c r="C123" s="31">
        <v>137</v>
      </c>
      <c r="D123" s="34">
        <v>21</v>
      </c>
      <c r="E123" s="28">
        <v>2877</v>
      </c>
      <c r="F123" s="31" t="s">
        <v>18</v>
      </c>
    </row>
    <row r="124" spans="1:6" ht="15" customHeight="1">
      <c r="A124" s="29">
        <v>45553</v>
      </c>
      <c r="B124" s="42">
        <v>45553.399027777778</v>
      </c>
      <c r="C124" s="31">
        <v>474</v>
      </c>
      <c r="D124" s="34">
        <v>20.9</v>
      </c>
      <c r="E124" s="28">
        <v>9906.5999999999985</v>
      </c>
      <c r="F124" s="31" t="s">
        <v>18</v>
      </c>
    </row>
    <row r="125" spans="1:6" ht="15" customHeight="1">
      <c r="A125" s="29">
        <v>45553</v>
      </c>
      <c r="B125" s="42">
        <v>45553.399027777778</v>
      </c>
      <c r="C125" s="31">
        <v>331</v>
      </c>
      <c r="D125" s="34">
        <v>20.9</v>
      </c>
      <c r="E125" s="28">
        <v>6917.9</v>
      </c>
      <c r="F125" s="31" t="s">
        <v>18</v>
      </c>
    </row>
    <row r="126" spans="1:6" ht="15" customHeight="1">
      <c r="A126" s="29">
        <v>45553</v>
      </c>
      <c r="B126" s="42">
        <v>45553.399027777778</v>
      </c>
      <c r="C126" s="31">
        <v>152</v>
      </c>
      <c r="D126" s="34">
        <v>20.9</v>
      </c>
      <c r="E126" s="28">
        <v>3176.7999999999997</v>
      </c>
      <c r="F126" s="31" t="s">
        <v>18</v>
      </c>
    </row>
    <row r="127" spans="1:6" ht="15" customHeight="1">
      <c r="A127" s="29">
        <v>45553</v>
      </c>
      <c r="B127" s="42">
        <v>45553.472800925927</v>
      </c>
      <c r="C127" s="31">
        <v>814</v>
      </c>
      <c r="D127" s="34">
        <v>20.95</v>
      </c>
      <c r="E127" s="28">
        <v>17053.3</v>
      </c>
      <c r="F127" s="31" t="s">
        <v>18</v>
      </c>
    </row>
    <row r="128" spans="1:6" ht="15" customHeight="1">
      <c r="A128" s="29">
        <v>45553</v>
      </c>
      <c r="B128" s="42">
        <v>45553.472800925927</v>
      </c>
      <c r="C128" s="31">
        <v>41</v>
      </c>
      <c r="D128" s="34">
        <v>20.95</v>
      </c>
      <c r="E128" s="28">
        <v>858.94999999999993</v>
      </c>
      <c r="F128" s="31" t="s">
        <v>18</v>
      </c>
    </row>
    <row r="129" spans="1:6" ht="15" customHeight="1">
      <c r="A129" s="29">
        <v>45553</v>
      </c>
      <c r="B129" s="42">
        <v>45553.472800925927</v>
      </c>
      <c r="C129" s="31">
        <v>171</v>
      </c>
      <c r="D129" s="34">
        <v>20.95</v>
      </c>
      <c r="E129" s="28">
        <v>3582.45</v>
      </c>
      <c r="F129" s="31" t="s">
        <v>18</v>
      </c>
    </row>
    <row r="130" spans="1:6" ht="15" customHeight="1">
      <c r="A130" s="29">
        <v>45553</v>
      </c>
      <c r="B130" s="42">
        <v>45553.472800925927</v>
      </c>
      <c r="C130" s="31">
        <v>167</v>
      </c>
      <c r="D130" s="34">
        <v>20.95</v>
      </c>
      <c r="E130" s="28">
        <v>3498.65</v>
      </c>
      <c r="F130" s="31" t="s">
        <v>18</v>
      </c>
    </row>
    <row r="131" spans="1:6" ht="15" customHeight="1">
      <c r="A131" s="29">
        <v>45553</v>
      </c>
      <c r="B131" s="42">
        <v>45553.472800925927</v>
      </c>
      <c r="C131" s="31">
        <v>322</v>
      </c>
      <c r="D131" s="34">
        <v>20.95</v>
      </c>
      <c r="E131" s="28">
        <v>6745.9</v>
      </c>
      <c r="F131" s="31" t="s">
        <v>18</v>
      </c>
    </row>
    <row r="132" spans="1:6" ht="15" customHeight="1">
      <c r="A132" s="29">
        <v>45553</v>
      </c>
      <c r="B132" s="42">
        <v>45553.496331018519</v>
      </c>
      <c r="C132" s="31">
        <v>107</v>
      </c>
      <c r="D132" s="34">
        <v>20.95</v>
      </c>
      <c r="E132" s="28">
        <v>2241.65</v>
      </c>
      <c r="F132" s="31" t="s">
        <v>18</v>
      </c>
    </row>
    <row r="133" spans="1:6" ht="15" customHeight="1">
      <c r="A133" s="29">
        <v>45553</v>
      </c>
      <c r="B133" s="42">
        <v>45553.559490740743</v>
      </c>
      <c r="C133" s="31">
        <v>910</v>
      </c>
      <c r="D133" s="34">
        <v>21</v>
      </c>
      <c r="E133" s="28">
        <v>19110</v>
      </c>
      <c r="F133" s="31" t="s">
        <v>18</v>
      </c>
    </row>
    <row r="134" spans="1:6" ht="15" customHeight="1">
      <c r="A134" s="29">
        <v>45553</v>
      </c>
      <c r="B134" s="42">
        <v>45553.562002314815</v>
      </c>
      <c r="C134" s="31">
        <v>176</v>
      </c>
      <c r="D134" s="34">
        <v>21</v>
      </c>
      <c r="E134" s="28">
        <v>3696</v>
      </c>
      <c r="F134" s="31" t="s">
        <v>18</v>
      </c>
    </row>
    <row r="135" spans="1:6" ht="15" customHeight="1">
      <c r="A135" s="29">
        <v>45553</v>
      </c>
      <c r="B135" s="42">
        <v>45553.572685185187</v>
      </c>
      <c r="C135" s="31">
        <v>176</v>
      </c>
      <c r="D135" s="34">
        <v>21</v>
      </c>
      <c r="E135" s="28">
        <v>3696</v>
      </c>
      <c r="F135" s="31" t="s">
        <v>18</v>
      </c>
    </row>
    <row r="136" spans="1:6" ht="15" customHeight="1">
      <c r="A136" s="29">
        <v>45553</v>
      </c>
      <c r="B136" s="42">
        <v>45553.582384259258</v>
      </c>
      <c r="C136" s="31">
        <v>29</v>
      </c>
      <c r="D136" s="34">
        <v>21</v>
      </c>
      <c r="E136" s="28">
        <v>609</v>
      </c>
      <c r="F136" s="31" t="s">
        <v>18</v>
      </c>
    </row>
    <row r="137" spans="1:6" ht="15" customHeight="1">
      <c r="A137" s="29">
        <v>45553</v>
      </c>
      <c r="B137" s="42">
        <v>45553.582384259258</v>
      </c>
      <c r="C137" s="31">
        <v>148</v>
      </c>
      <c r="D137" s="34">
        <v>21</v>
      </c>
      <c r="E137" s="28">
        <v>3108</v>
      </c>
      <c r="F137" s="31" t="s">
        <v>18</v>
      </c>
    </row>
    <row r="138" spans="1:6" ht="15" customHeight="1">
      <c r="A138" s="29">
        <v>45553</v>
      </c>
      <c r="B138" s="42">
        <v>45553.59302083333</v>
      </c>
      <c r="C138" s="31">
        <v>156</v>
      </c>
      <c r="D138" s="34">
        <v>21</v>
      </c>
      <c r="E138" s="28">
        <v>3276</v>
      </c>
      <c r="F138" s="31" t="s">
        <v>18</v>
      </c>
    </row>
    <row r="139" spans="1:6" ht="15" customHeight="1">
      <c r="A139" s="29">
        <v>45553</v>
      </c>
      <c r="B139" s="42">
        <v>45553.602048611108</v>
      </c>
      <c r="C139" s="31">
        <v>164</v>
      </c>
      <c r="D139" s="34">
        <v>21</v>
      </c>
      <c r="E139" s="28">
        <v>3444</v>
      </c>
      <c r="F139" s="31" t="s">
        <v>18</v>
      </c>
    </row>
    <row r="140" spans="1:6" ht="15" customHeight="1">
      <c r="A140" s="29">
        <v>45553</v>
      </c>
      <c r="B140" s="42">
        <v>45553.60596064815</v>
      </c>
      <c r="C140" s="31">
        <v>300</v>
      </c>
      <c r="D140" s="34">
        <v>21</v>
      </c>
      <c r="E140" s="28">
        <v>6300</v>
      </c>
      <c r="F140" s="31" t="s">
        <v>18</v>
      </c>
    </row>
    <row r="141" spans="1:6" ht="15" customHeight="1">
      <c r="A141" s="29">
        <v>45553</v>
      </c>
      <c r="B141" s="42">
        <v>45553.619085648148</v>
      </c>
      <c r="C141" s="31">
        <v>182</v>
      </c>
      <c r="D141" s="34">
        <v>21</v>
      </c>
      <c r="E141" s="28">
        <v>3822</v>
      </c>
      <c r="F141" s="31" t="s">
        <v>18</v>
      </c>
    </row>
    <row r="142" spans="1:6" ht="15" customHeight="1">
      <c r="A142" s="29">
        <v>45553</v>
      </c>
      <c r="B142" s="42">
        <v>45553.628530092596</v>
      </c>
      <c r="C142" s="31">
        <v>160</v>
      </c>
      <c r="D142" s="34">
        <v>21</v>
      </c>
      <c r="E142" s="28">
        <v>3360</v>
      </c>
      <c r="F142" s="31" t="s">
        <v>18</v>
      </c>
    </row>
    <row r="143" spans="1:6" ht="15" customHeight="1">
      <c r="A143" s="29">
        <v>45553</v>
      </c>
      <c r="B143" s="42">
        <v>45553.636724537035</v>
      </c>
      <c r="C143" s="31">
        <v>118</v>
      </c>
      <c r="D143" s="34">
        <v>21</v>
      </c>
      <c r="E143" s="28">
        <v>2478</v>
      </c>
      <c r="F143" s="31" t="s">
        <v>18</v>
      </c>
    </row>
    <row r="144" spans="1:6" ht="15" customHeight="1">
      <c r="A144" s="29">
        <v>45553</v>
      </c>
      <c r="B144" s="42">
        <v>45553.636724537035</v>
      </c>
      <c r="C144" s="31">
        <v>37</v>
      </c>
      <c r="D144" s="34">
        <v>21</v>
      </c>
      <c r="E144" s="28">
        <v>777</v>
      </c>
      <c r="F144" s="31" t="s">
        <v>18</v>
      </c>
    </row>
    <row r="145" spans="1:6" ht="15" customHeight="1">
      <c r="A145" s="29">
        <v>45553</v>
      </c>
      <c r="B145" s="42">
        <v>45553.637465277781</v>
      </c>
      <c r="C145" s="31">
        <v>19</v>
      </c>
      <c r="D145" s="34">
        <v>20.95</v>
      </c>
      <c r="E145" s="28">
        <v>398.05</v>
      </c>
      <c r="F145" s="31" t="s">
        <v>18</v>
      </c>
    </row>
    <row r="146" spans="1:6" ht="15" customHeight="1">
      <c r="A146" s="29">
        <v>45553</v>
      </c>
      <c r="B146" s="42">
        <v>45553.637465277781</v>
      </c>
      <c r="C146" s="31">
        <v>140</v>
      </c>
      <c r="D146" s="34">
        <v>20.95</v>
      </c>
      <c r="E146" s="28">
        <v>2933</v>
      </c>
      <c r="F146" s="31" t="s">
        <v>18</v>
      </c>
    </row>
    <row r="147" spans="1:6" ht="15" customHeight="1">
      <c r="A147" s="29">
        <v>45553</v>
      </c>
      <c r="B147" s="42">
        <v>45553.637465277781</v>
      </c>
      <c r="C147" s="31">
        <v>182</v>
      </c>
      <c r="D147" s="34">
        <v>20.95</v>
      </c>
      <c r="E147" s="28">
        <v>3812.9</v>
      </c>
      <c r="F147" s="31" t="s">
        <v>18</v>
      </c>
    </row>
    <row r="148" spans="1:6" ht="15" customHeight="1">
      <c r="A148" s="29">
        <v>45553</v>
      </c>
      <c r="B148" s="42">
        <v>45553.637465277781</v>
      </c>
      <c r="C148" s="31">
        <v>54</v>
      </c>
      <c r="D148" s="34">
        <v>20.95</v>
      </c>
      <c r="E148" s="28">
        <v>1131.3</v>
      </c>
      <c r="F148" s="31" t="s">
        <v>18</v>
      </c>
    </row>
    <row r="149" spans="1:6" ht="15" customHeight="1">
      <c r="A149" s="29">
        <v>45553</v>
      </c>
      <c r="B149" s="42">
        <v>45553.647037037037</v>
      </c>
      <c r="C149" s="31">
        <v>169</v>
      </c>
      <c r="D149" s="34">
        <v>20.85</v>
      </c>
      <c r="E149" s="28">
        <v>3523.65</v>
      </c>
      <c r="F149" s="31" t="s">
        <v>18</v>
      </c>
    </row>
    <row r="150" spans="1:6" ht="15" customHeight="1">
      <c r="A150" s="29">
        <v>45553</v>
      </c>
      <c r="B150" s="42">
        <v>45553.672152777777</v>
      </c>
      <c r="C150" s="31">
        <v>9</v>
      </c>
      <c r="D150" s="34">
        <v>20.9</v>
      </c>
      <c r="E150" s="28">
        <v>188.1</v>
      </c>
      <c r="F150" s="31" t="s">
        <v>18</v>
      </c>
    </row>
    <row r="151" spans="1:6" ht="15" customHeight="1">
      <c r="A151" s="29">
        <v>45553</v>
      </c>
      <c r="B151" s="42">
        <v>45553.672152777777</v>
      </c>
      <c r="C151" s="31">
        <v>75</v>
      </c>
      <c r="D151" s="34">
        <v>20.9</v>
      </c>
      <c r="E151" s="28">
        <v>1567.5</v>
      </c>
      <c r="F151" s="31" t="s">
        <v>18</v>
      </c>
    </row>
    <row r="152" spans="1:6" ht="15" customHeight="1">
      <c r="A152" s="29">
        <v>45553</v>
      </c>
      <c r="B152" s="42">
        <v>45553.672152777777</v>
      </c>
      <c r="C152" s="31">
        <v>149</v>
      </c>
      <c r="D152" s="34">
        <v>20.9</v>
      </c>
      <c r="E152" s="28">
        <v>3114.1</v>
      </c>
      <c r="F152" s="31" t="s">
        <v>18</v>
      </c>
    </row>
    <row r="153" spans="1:6" ht="15" customHeight="1">
      <c r="A153" s="29">
        <v>45553</v>
      </c>
      <c r="B153" s="42">
        <v>45553.672152777777</v>
      </c>
      <c r="C153" s="31">
        <v>75</v>
      </c>
      <c r="D153" s="34">
        <v>20.9</v>
      </c>
      <c r="E153" s="28">
        <v>1567.5</v>
      </c>
      <c r="F153" s="31" t="s">
        <v>18</v>
      </c>
    </row>
    <row r="154" spans="1:6" ht="15" customHeight="1">
      <c r="A154" s="29">
        <v>45553</v>
      </c>
      <c r="B154" s="42">
        <v>45553.672303240739</v>
      </c>
      <c r="C154" s="31">
        <v>159</v>
      </c>
      <c r="D154" s="34">
        <v>20.9</v>
      </c>
      <c r="E154" s="28">
        <v>3323.1</v>
      </c>
      <c r="F154" s="31" t="s">
        <v>18</v>
      </c>
    </row>
    <row r="155" spans="1:6" ht="15" customHeight="1">
      <c r="A155" s="29">
        <v>45553</v>
      </c>
      <c r="B155" s="42">
        <v>45553.677685185183</v>
      </c>
      <c r="C155" s="31">
        <v>183</v>
      </c>
      <c r="D155" s="34">
        <v>20.9</v>
      </c>
      <c r="E155" s="28">
        <v>3824.7</v>
      </c>
      <c r="F155" s="31" t="s">
        <v>18</v>
      </c>
    </row>
    <row r="156" spans="1:6" ht="15" customHeight="1">
      <c r="A156" s="29">
        <v>45553</v>
      </c>
      <c r="B156" s="42">
        <v>45553.683842592596</v>
      </c>
      <c r="C156" s="31">
        <v>27</v>
      </c>
      <c r="D156" s="34">
        <v>20.85</v>
      </c>
      <c r="E156" s="28">
        <v>562.95000000000005</v>
      </c>
      <c r="F156" s="31" t="s">
        <v>18</v>
      </c>
    </row>
    <row r="157" spans="1:6" ht="15" customHeight="1">
      <c r="A157" s="29">
        <v>45553</v>
      </c>
      <c r="B157" s="42">
        <v>45553.683842592596</v>
      </c>
      <c r="C157" s="31">
        <v>173</v>
      </c>
      <c r="D157" s="34">
        <v>20.85</v>
      </c>
      <c r="E157" s="28">
        <v>3607.05</v>
      </c>
      <c r="F157" s="31" t="s">
        <v>18</v>
      </c>
    </row>
    <row r="158" spans="1:6" ht="15" customHeight="1">
      <c r="A158" s="29">
        <v>45553</v>
      </c>
      <c r="B158" s="42">
        <v>45553.683842592596</v>
      </c>
      <c r="C158" s="31">
        <v>277</v>
      </c>
      <c r="D158" s="34">
        <v>20.85</v>
      </c>
      <c r="E158" s="28">
        <v>5775.4500000000007</v>
      </c>
      <c r="F158" s="31" t="s">
        <v>18</v>
      </c>
    </row>
    <row r="159" spans="1:6" ht="15" customHeight="1">
      <c r="A159" s="29">
        <v>45553</v>
      </c>
      <c r="B159" s="42">
        <v>45553.699791666666</v>
      </c>
      <c r="C159" s="31">
        <v>166</v>
      </c>
      <c r="D159" s="34">
        <v>20.75</v>
      </c>
      <c r="E159" s="28">
        <v>3444.5</v>
      </c>
      <c r="F159" s="31" t="s">
        <v>18</v>
      </c>
    </row>
    <row r="160" spans="1:6" ht="15" customHeight="1">
      <c r="A160" s="29">
        <v>45553</v>
      </c>
      <c r="B160" s="42">
        <v>45553.699791666666</v>
      </c>
      <c r="C160" s="31">
        <v>166</v>
      </c>
      <c r="D160" s="34">
        <v>20.75</v>
      </c>
      <c r="E160" s="28">
        <v>3444.5</v>
      </c>
      <c r="F160" s="31" t="s">
        <v>18</v>
      </c>
    </row>
    <row r="161" spans="1:6" ht="15" customHeight="1">
      <c r="A161" s="29">
        <v>45553</v>
      </c>
      <c r="B161" s="42">
        <v>45553.709745370368</v>
      </c>
      <c r="C161" s="31">
        <v>109</v>
      </c>
      <c r="D161" s="34">
        <v>20.75</v>
      </c>
      <c r="E161" s="28">
        <v>2261.75</v>
      </c>
      <c r="F161" s="31" t="s">
        <v>18</v>
      </c>
    </row>
    <row r="162" spans="1:6" ht="15" customHeight="1">
      <c r="A162" s="29">
        <v>45553</v>
      </c>
      <c r="B162" s="42">
        <v>45553.709745370368</v>
      </c>
      <c r="C162" s="31">
        <v>213</v>
      </c>
      <c r="D162" s="34">
        <v>20.75</v>
      </c>
      <c r="E162" s="28">
        <v>4419.75</v>
      </c>
      <c r="F162" s="31" t="s">
        <v>18</v>
      </c>
    </row>
    <row r="163" spans="1:6" ht="15" customHeight="1">
      <c r="A163" s="29">
        <v>45553</v>
      </c>
      <c r="B163" s="42">
        <v>45553.722025462965</v>
      </c>
      <c r="C163" s="31">
        <v>131</v>
      </c>
      <c r="D163" s="34">
        <v>20.8</v>
      </c>
      <c r="E163" s="28">
        <v>2724.8</v>
      </c>
      <c r="F163" s="31" t="s">
        <v>18</v>
      </c>
    </row>
    <row r="164" spans="1:6" ht="15" customHeight="1">
      <c r="A164" s="29">
        <v>45553</v>
      </c>
      <c r="B164" s="42">
        <v>45553.722025462965</v>
      </c>
      <c r="C164" s="31">
        <v>69</v>
      </c>
      <c r="D164" s="34">
        <v>20.8</v>
      </c>
      <c r="E164" s="28">
        <v>1435.2</v>
      </c>
      <c r="F164" s="31" t="s">
        <v>18</v>
      </c>
    </row>
    <row r="165" spans="1:6" ht="15" customHeight="1">
      <c r="A165" s="29">
        <v>45554</v>
      </c>
      <c r="B165" s="42">
        <v>45554.382905092592</v>
      </c>
      <c r="C165" s="31">
        <v>352</v>
      </c>
      <c r="D165" s="34">
        <v>20.9</v>
      </c>
      <c r="E165" s="28">
        <v>7356.7999999999993</v>
      </c>
      <c r="F165" s="31" t="s">
        <v>18</v>
      </c>
    </row>
    <row r="166" spans="1:6" ht="15" customHeight="1">
      <c r="A166" s="29">
        <v>45554</v>
      </c>
      <c r="B166" s="42">
        <v>45554.382905092592</v>
      </c>
      <c r="C166" s="31">
        <v>179</v>
      </c>
      <c r="D166" s="34">
        <v>20.9</v>
      </c>
      <c r="E166" s="28">
        <v>3741.1</v>
      </c>
      <c r="F166" s="31" t="s">
        <v>18</v>
      </c>
    </row>
    <row r="167" spans="1:6" ht="15" customHeight="1">
      <c r="A167" s="29">
        <v>45554</v>
      </c>
      <c r="B167" s="42">
        <v>45554.382905092592</v>
      </c>
      <c r="C167" s="31">
        <v>60</v>
      </c>
      <c r="D167" s="34">
        <v>20.9</v>
      </c>
      <c r="E167" s="28">
        <v>1254</v>
      </c>
      <c r="F167" s="31" t="s">
        <v>18</v>
      </c>
    </row>
    <row r="168" spans="1:6" ht="15" customHeight="1">
      <c r="A168" s="29">
        <v>45554</v>
      </c>
      <c r="B168" s="42">
        <v>45554.398541666669</v>
      </c>
      <c r="C168" s="31">
        <v>325</v>
      </c>
      <c r="D168" s="34">
        <v>21.15</v>
      </c>
      <c r="E168" s="28">
        <v>6873.7499999999991</v>
      </c>
      <c r="F168" s="31" t="s">
        <v>18</v>
      </c>
    </row>
    <row r="169" spans="1:6" ht="15" customHeight="1">
      <c r="A169" s="29">
        <v>45554</v>
      </c>
      <c r="B169" s="42">
        <v>45554.423275462963</v>
      </c>
      <c r="C169" s="31">
        <v>167</v>
      </c>
      <c r="D169" s="34">
        <v>21.1</v>
      </c>
      <c r="E169" s="28">
        <v>3523.7000000000003</v>
      </c>
      <c r="F169" s="31" t="s">
        <v>18</v>
      </c>
    </row>
    <row r="170" spans="1:6" ht="15" customHeight="1">
      <c r="A170" s="29">
        <v>45554</v>
      </c>
      <c r="B170" s="42">
        <v>45554.423275462963</v>
      </c>
      <c r="C170" s="31">
        <v>172</v>
      </c>
      <c r="D170" s="34">
        <v>21.1</v>
      </c>
      <c r="E170" s="28">
        <v>3629.2000000000003</v>
      </c>
      <c r="F170" s="31" t="s">
        <v>18</v>
      </c>
    </row>
    <row r="171" spans="1:6" ht="15" customHeight="1">
      <c r="A171" s="29">
        <v>45554</v>
      </c>
      <c r="B171" s="42">
        <v>45554.423275462963</v>
      </c>
      <c r="C171" s="31">
        <v>38</v>
      </c>
      <c r="D171" s="34">
        <v>21.1</v>
      </c>
      <c r="E171" s="28">
        <v>801.80000000000007</v>
      </c>
      <c r="F171" s="31" t="s">
        <v>18</v>
      </c>
    </row>
    <row r="172" spans="1:6" ht="15" customHeight="1">
      <c r="A172" s="29">
        <v>45554</v>
      </c>
      <c r="B172" s="42">
        <v>45554.423275462963</v>
      </c>
      <c r="C172" s="31">
        <v>159</v>
      </c>
      <c r="D172" s="34">
        <v>21.1</v>
      </c>
      <c r="E172" s="28">
        <v>3354.9</v>
      </c>
      <c r="F172" s="31" t="s">
        <v>18</v>
      </c>
    </row>
    <row r="173" spans="1:6" ht="15" customHeight="1">
      <c r="A173" s="29">
        <v>45554</v>
      </c>
      <c r="B173" s="42">
        <v>45554.423275462963</v>
      </c>
      <c r="C173" s="31">
        <v>172</v>
      </c>
      <c r="D173" s="34">
        <v>21.1</v>
      </c>
      <c r="E173" s="28">
        <v>3629.2000000000003</v>
      </c>
      <c r="F173" s="31" t="s">
        <v>18</v>
      </c>
    </row>
    <row r="174" spans="1:6" ht="15" customHeight="1">
      <c r="A174" s="29">
        <v>45554</v>
      </c>
      <c r="B174" s="42">
        <v>45554.451932870368</v>
      </c>
      <c r="C174" s="31">
        <v>61</v>
      </c>
      <c r="D174" s="34">
        <v>21.1</v>
      </c>
      <c r="E174" s="28">
        <v>1287.1000000000001</v>
      </c>
      <c r="F174" s="31" t="s">
        <v>18</v>
      </c>
    </row>
    <row r="175" spans="1:6" ht="15" customHeight="1">
      <c r="A175" s="29">
        <v>45554</v>
      </c>
      <c r="B175" s="42">
        <v>45554.451932870368</v>
      </c>
      <c r="C175" s="31">
        <v>125</v>
      </c>
      <c r="D175" s="34">
        <v>21.1</v>
      </c>
      <c r="E175" s="28">
        <v>2637.5</v>
      </c>
      <c r="F175" s="31" t="s">
        <v>18</v>
      </c>
    </row>
    <row r="176" spans="1:6" ht="15" customHeight="1">
      <c r="A176" s="29">
        <v>45554</v>
      </c>
      <c r="B176" s="42">
        <v>45554.46162037037</v>
      </c>
      <c r="C176" s="31">
        <v>165</v>
      </c>
      <c r="D176" s="34">
        <v>21.05</v>
      </c>
      <c r="E176" s="28">
        <v>3473.25</v>
      </c>
      <c r="F176" s="31" t="s">
        <v>18</v>
      </c>
    </row>
    <row r="177" spans="1:6" ht="15" customHeight="1">
      <c r="A177" s="29">
        <v>45554</v>
      </c>
      <c r="B177" s="42">
        <v>45554.46162037037</v>
      </c>
      <c r="C177" s="31">
        <v>182</v>
      </c>
      <c r="D177" s="34">
        <v>21.05</v>
      </c>
      <c r="E177" s="28">
        <v>3831.1</v>
      </c>
      <c r="F177" s="31" t="s">
        <v>18</v>
      </c>
    </row>
    <row r="178" spans="1:6" ht="15" customHeight="1">
      <c r="A178" s="29">
        <v>45554</v>
      </c>
      <c r="B178" s="42">
        <v>45554.46162037037</v>
      </c>
      <c r="C178" s="31">
        <v>5</v>
      </c>
      <c r="D178" s="34">
        <v>21.05</v>
      </c>
      <c r="E178" s="28">
        <v>105.25</v>
      </c>
      <c r="F178" s="31" t="s">
        <v>18</v>
      </c>
    </row>
    <row r="179" spans="1:6" ht="15" customHeight="1">
      <c r="A179" s="29">
        <v>45554</v>
      </c>
      <c r="B179" s="42">
        <v>45554.46162037037</v>
      </c>
      <c r="C179" s="31">
        <v>177</v>
      </c>
      <c r="D179" s="34">
        <v>21.05</v>
      </c>
      <c r="E179" s="28">
        <v>3725.85</v>
      </c>
      <c r="F179" s="31" t="s">
        <v>18</v>
      </c>
    </row>
    <row r="180" spans="1:6" ht="15" customHeight="1">
      <c r="A180" s="29">
        <v>45554</v>
      </c>
      <c r="B180" s="42">
        <v>45554.481354166666</v>
      </c>
      <c r="C180" s="31">
        <v>509</v>
      </c>
      <c r="D180" s="34">
        <v>21</v>
      </c>
      <c r="E180" s="28">
        <v>10689</v>
      </c>
      <c r="F180" s="31" t="s">
        <v>18</v>
      </c>
    </row>
    <row r="181" spans="1:6" ht="15" customHeight="1">
      <c r="A181" s="29">
        <v>45554</v>
      </c>
      <c r="B181" s="42">
        <v>45554.519675925927</v>
      </c>
      <c r="C181" s="31">
        <v>269</v>
      </c>
      <c r="D181" s="34">
        <v>21.1</v>
      </c>
      <c r="E181" s="28">
        <v>5675.9000000000005</v>
      </c>
      <c r="F181" s="31" t="s">
        <v>18</v>
      </c>
    </row>
    <row r="182" spans="1:6" ht="15" customHeight="1">
      <c r="A182" s="29">
        <v>45554</v>
      </c>
      <c r="B182" s="42">
        <v>45554.519675925927</v>
      </c>
      <c r="C182" s="31">
        <v>125</v>
      </c>
      <c r="D182" s="34">
        <v>21.1</v>
      </c>
      <c r="E182" s="28">
        <v>2637.5</v>
      </c>
      <c r="F182" s="31" t="s">
        <v>18</v>
      </c>
    </row>
    <row r="183" spans="1:6" ht="15" customHeight="1">
      <c r="A183" s="29">
        <v>45554</v>
      </c>
      <c r="B183" s="42">
        <v>45554.519675925927</v>
      </c>
      <c r="C183" s="31">
        <v>113</v>
      </c>
      <c r="D183" s="34">
        <v>21.1</v>
      </c>
      <c r="E183" s="28">
        <v>2384.3000000000002</v>
      </c>
      <c r="F183" s="31" t="s">
        <v>18</v>
      </c>
    </row>
    <row r="184" spans="1:6" ht="15" customHeight="1">
      <c r="A184" s="29">
        <v>45554</v>
      </c>
      <c r="B184" s="42">
        <v>45554.525972222225</v>
      </c>
      <c r="C184" s="31">
        <v>49</v>
      </c>
      <c r="D184" s="34">
        <v>21.1</v>
      </c>
      <c r="E184" s="28">
        <v>1033.9000000000001</v>
      </c>
      <c r="F184" s="31" t="s">
        <v>18</v>
      </c>
    </row>
    <row r="185" spans="1:6" ht="15" customHeight="1">
      <c r="A185" s="29">
        <v>45554</v>
      </c>
      <c r="B185" s="42">
        <v>45554.525972222225</v>
      </c>
      <c r="C185" s="31">
        <v>113</v>
      </c>
      <c r="D185" s="34">
        <v>21.1</v>
      </c>
      <c r="E185" s="28">
        <v>2384.3000000000002</v>
      </c>
      <c r="F185" s="31" t="s">
        <v>18</v>
      </c>
    </row>
    <row r="186" spans="1:6" ht="15" customHeight="1">
      <c r="A186" s="29">
        <v>45554</v>
      </c>
      <c r="B186" s="42">
        <v>45554.53292824074</v>
      </c>
      <c r="C186" s="31">
        <v>5</v>
      </c>
      <c r="D186" s="34">
        <v>21.05</v>
      </c>
      <c r="E186" s="28">
        <v>105.25</v>
      </c>
      <c r="F186" s="31" t="s">
        <v>18</v>
      </c>
    </row>
    <row r="187" spans="1:6" ht="15" customHeight="1">
      <c r="A187" s="29">
        <v>45554</v>
      </c>
      <c r="B187" s="42">
        <v>45554.564398148148</v>
      </c>
      <c r="C187" s="31">
        <v>379</v>
      </c>
      <c r="D187" s="34">
        <v>21.1</v>
      </c>
      <c r="E187" s="28">
        <v>7996.9000000000005</v>
      </c>
      <c r="F187" s="31" t="s">
        <v>18</v>
      </c>
    </row>
    <row r="188" spans="1:6" ht="15" customHeight="1">
      <c r="A188" s="29">
        <v>45554</v>
      </c>
      <c r="B188" s="42">
        <v>45554.564398148148</v>
      </c>
      <c r="C188" s="31">
        <v>113</v>
      </c>
      <c r="D188" s="34">
        <v>21.1</v>
      </c>
      <c r="E188" s="28">
        <v>2384.3000000000002</v>
      </c>
      <c r="F188" s="31" t="s">
        <v>18</v>
      </c>
    </row>
    <row r="189" spans="1:6" ht="15" customHeight="1">
      <c r="A189" s="29">
        <v>45554</v>
      </c>
      <c r="B189" s="42">
        <v>45554.564398148148</v>
      </c>
      <c r="C189" s="31">
        <v>9</v>
      </c>
      <c r="D189" s="34">
        <v>21.1</v>
      </c>
      <c r="E189" s="28">
        <v>189.9</v>
      </c>
      <c r="F189" s="31" t="s">
        <v>18</v>
      </c>
    </row>
    <row r="190" spans="1:6" ht="15" customHeight="1">
      <c r="A190" s="29">
        <v>45554</v>
      </c>
      <c r="B190" s="42">
        <v>45554.573263888888</v>
      </c>
      <c r="C190" s="31">
        <v>52</v>
      </c>
      <c r="D190" s="34">
        <v>21.1</v>
      </c>
      <c r="E190" s="28">
        <v>1097.2</v>
      </c>
      <c r="F190" s="31" t="s">
        <v>18</v>
      </c>
    </row>
    <row r="191" spans="1:6" ht="15" customHeight="1">
      <c r="A191" s="29">
        <v>45554</v>
      </c>
      <c r="B191" s="42">
        <v>45554.573263888888</v>
      </c>
      <c r="C191" s="31">
        <v>107</v>
      </c>
      <c r="D191" s="34">
        <v>21.1</v>
      </c>
      <c r="E191" s="28">
        <v>2257.7000000000003</v>
      </c>
      <c r="F191" s="31" t="s">
        <v>18</v>
      </c>
    </row>
    <row r="192" spans="1:6" ht="15" customHeight="1">
      <c r="A192" s="29">
        <v>45554</v>
      </c>
      <c r="B192" s="42">
        <v>45554.58384259259</v>
      </c>
      <c r="C192" s="31">
        <v>109</v>
      </c>
      <c r="D192" s="34">
        <v>21.1</v>
      </c>
      <c r="E192" s="28">
        <v>2299.9</v>
      </c>
      <c r="F192" s="31" t="s">
        <v>18</v>
      </c>
    </row>
    <row r="193" spans="1:6" ht="15" customHeight="1">
      <c r="A193" s="29">
        <v>45554</v>
      </c>
      <c r="B193" s="42">
        <v>45554.58384259259</v>
      </c>
      <c r="C193" s="31">
        <v>61</v>
      </c>
      <c r="D193" s="34">
        <v>21.1</v>
      </c>
      <c r="E193" s="28">
        <v>1287.1000000000001</v>
      </c>
      <c r="F193" s="31" t="s">
        <v>18</v>
      </c>
    </row>
    <row r="194" spans="1:6" ht="15" customHeight="1">
      <c r="A194" s="29">
        <v>45554</v>
      </c>
      <c r="B194" s="42">
        <v>45554.59474537037</v>
      </c>
      <c r="C194" s="31">
        <v>39</v>
      </c>
      <c r="D194" s="34">
        <v>21.1</v>
      </c>
      <c r="E194" s="28">
        <v>822.90000000000009</v>
      </c>
      <c r="F194" s="31" t="s">
        <v>18</v>
      </c>
    </row>
    <row r="195" spans="1:6" ht="15" customHeight="1">
      <c r="A195" s="29">
        <v>45554</v>
      </c>
      <c r="B195" s="42">
        <v>45554.59474537037</v>
      </c>
      <c r="C195" s="31">
        <v>113</v>
      </c>
      <c r="D195" s="34">
        <v>21.1</v>
      </c>
      <c r="E195" s="28">
        <v>2384.3000000000002</v>
      </c>
      <c r="F195" s="31" t="s">
        <v>18</v>
      </c>
    </row>
    <row r="196" spans="1:6" ht="15" customHeight="1">
      <c r="A196" s="29">
        <v>45554</v>
      </c>
      <c r="B196" s="42">
        <v>45554.59474537037</v>
      </c>
      <c r="C196" s="31">
        <v>17</v>
      </c>
      <c r="D196" s="34">
        <v>21.1</v>
      </c>
      <c r="E196" s="28">
        <v>358.70000000000005</v>
      </c>
      <c r="F196" s="31" t="s">
        <v>18</v>
      </c>
    </row>
    <row r="197" spans="1:6" ht="15" customHeight="1">
      <c r="A197" s="29">
        <v>45554</v>
      </c>
      <c r="B197" s="42">
        <v>45554.59474537037</v>
      </c>
      <c r="C197" s="31">
        <v>16</v>
      </c>
      <c r="D197" s="34">
        <v>21.1</v>
      </c>
      <c r="E197" s="28">
        <v>337.6</v>
      </c>
      <c r="F197" s="31" t="s">
        <v>18</v>
      </c>
    </row>
    <row r="198" spans="1:6" ht="15" customHeight="1">
      <c r="A198" s="29">
        <v>45554</v>
      </c>
      <c r="B198" s="42">
        <v>45554.605844907404</v>
      </c>
      <c r="C198" s="31">
        <v>2</v>
      </c>
      <c r="D198" s="34">
        <v>21.1</v>
      </c>
      <c r="E198" s="28">
        <v>42.2</v>
      </c>
      <c r="F198" s="31" t="s">
        <v>18</v>
      </c>
    </row>
    <row r="199" spans="1:6" ht="15" customHeight="1">
      <c r="A199" s="29">
        <v>45554</v>
      </c>
      <c r="B199" s="42">
        <v>45554.605844907404</v>
      </c>
      <c r="C199" s="31">
        <v>125</v>
      </c>
      <c r="D199" s="34">
        <v>21.1</v>
      </c>
      <c r="E199" s="28">
        <v>2637.5</v>
      </c>
      <c r="F199" s="31" t="s">
        <v>18</v>
      </c>
    </row>
    <row r="200" spans="1:6" ht="15" customHeight="1">
      <c r="A200" s="29">
        <v>45554</v>
      </c>
      <c r="B200" s="42">
        <v>45554.605844907404</v>
      </c>
      <c r="C200" s="31">
        <v>46</v>
      </c>
      <c r="D200" s="34">
        <v>21.1</v>
      </c>
      <c r="E200" s="28">
        <v>970.6</v>
      </c>
      <c r="F200" s="31" t="s">
        <v>18</v>
      </c>
    </row>
    <row r="201" spans="1:6" ht="15" customHeight="1">
      <c r="A201" s="29">
        <v>45554</v>
      </c>
      <c r="B201" s="42">
        <v>45554.614699074074</v>
      </c>
      <c r="C201" s="31">
        <v>17</v>
      </c>
      <c r="D201" s="34">
        <v>21.1</v>
      </c>
      <c r="E201" s="28">
        <v>358.70000000000005</v>
      </c>
      <c r="F201" s="31" t="s">
        <v>18</v>
      </c>
    </row>
    <row r="202" spans="1:6" ht="15" customHeight="1">
      <c r="A202" s="29">
        <v>45554</v>
      </c>
      <c r="B202" s="42">
        <v>45554.614699074074</v>
      </c>
      <c r="C202" s="31">
        <v>125</v>
      </c>
      <c r="D202" s="34">
        <v>21.1</v>
      </c>
      <c r="E202" s="28">
        <v>2637.5</v>
      </c>
      <c r="F202" s="31" t="s">
        <v>18</v>
      </c>
    </row>
    <row r="203" spans="1:6" ht="15" customHeight="1">
      <c r="A203" s="29">
        <v>45554</v>
      </c>
      <c r="B203" s="42">
        <v>45554.614699074074</v>
      </c>
      <c r="C203" s="31">
        <v>49</v>
      </c>
      <c r="D203" s="34">
        <v>21.1</v>
      </c>
      <c r="E203" s="28">
        <v>1033.9000000000001</v>
      </c>
      <c r="F203" s="31" t="s">
        <v>18</v>
      </c>
    </row>
    <row r="204" spans="1:6" ht="15" customHeight="1">
      <c r="A204" s="29">
        <v>45554</v>
      </c>
      <c r="B204" s="42">
        <v>45554.619108796294</v>
      </c>
      <c r="C204" s="31">
        <v>479</v>
      </c>
      <c r="D204" s="34">
        <v>21.05</v>
      </c>
      <c r="E204" s="28">
        <v>10082.950000000001</v>
      </c>
      <c r="F204" s="31" t="s">
        <v>18</v>
      </c>
    </row>
    <row r="205" spans="1:6" ht="15" customHeight="1">
      <c r="A205" s="29">
        <v>45554</v>
      </c>
      <c r="B205" s="42">
        <v>45554.619108796294</v>
      </c>
      <c r="C205" s="31">
        <v>203</v>
      </c>
      <c r="D205" s="34">
        <v>21.05</v>
      </c>
      <c r="E205" s="28">
        <v>4273.1500000000005</v>
      </c>
      <c r="F205" s="31" t="s">
        <v>18</v>
      </c>
    </row>
    <row r="206" spans="1:6" ht="15" customHeight="1">
      <c r="A206" s="29">
        <v>45554</v>
      </c>
      <c r="B206" s="42">
        <v>45554.649421296293</v>
      </c>
      <c r="C206" s="31">
        <v>165</v>
      </c>
      <c r="D206" s="34">
        <v>21.05</v>
      </c>
      <c r="E206" s="28">
        <v>3473.25</v>
      </c>
      <c r="F206" s="31" t="s">
        <v>18</v>
      </c>
    </row>
    <row r="207" spans="1:6" ht="15" customHeight="1">
      <c r="A207" s="29">
        <v>45554</v>
      </c>
      <c r="B207" s="42">
        <v>45554.64943287037</v>
      </c>
      <c r="C207" s="31">
        <v>110</v>
      </c>
      <c r="D207" s="34">
        <v>21</v>
      </c>
      <c r="E207" s="28">
        <v>2310</v>
      </c>
      <c r="F207" s="31" t="s">
        <v>18</v>
      </c>
    </row>
    <row r="208" spans="1:6" ht="15" customHeight="1">
      <c r="A208" s="29">
        <v>45554</v>
      </c>
      <c r="B208" s="42">
        <v>45554.64943287037</v>
      </c>
      <c r="C208" s="31">
        <v>159</v>
      </c>
      <c r="D208" s="34">
        <v>21</v>
      </c>
      <c r="E208" s="28">
        <v>3339</v>
      </c>
      <c r="F208" s="31" t="s">
        <v>18</v>
      </c>
    </row>
    <row r="209" spans="1:6" ht="15" customHeight="1">
      <c r="A209" s="29">
        <v>45554</v>
      </c>
      <c r="B209" s="42">
        <v>45554.64943287037</v>
      </c>
      <c r="C209" s="31">
        <v>170</v>
      </c>
      <c r="D209" s="34">
        <v>21</v>
      </c>
      <c r="E209" s="28">
        <v>3570</v>
      </c>
      <c r="F209" s="31" t="s">
        <v>18</v>
      </c>
    </row>
    <row r="210" spans="1:6" ht="15" customHeight="1">
      <c r="A210" s="29">
        <v>45554</v>
      </c>
      <c r="B210" s="42">
        <v>45554.64943287037</v>
      </c>
      <c r="C210" s="31">
        <v>53</v>
      </c>
      <c r="D210" s="34">
        <v>21</v>
      </c>
      <c r="E210" s="28">
        <v>1113</v>
      </c>
      <c r="F210" s="31" t="s">
        <v>18</v>
      </c>
    </row>
    <row r="211" spans="1:6" ht="15" customHeight="1">
      <c r="A211" s="29">
        <v>45554</v>
      </c>
      <c r="B211" s="42">
        <v>45554.672511574077</v>
      </c>
      <c r="C211" s="31">
        <v>173</v>
      </c>
      <c r="D211" s="34">
        <v>21</v>
      </c>
      <c r="E211" s="28">
        <v>3633</v>
      </c>
      <c r="F211" s="31" t="s">
        <v>18</v>
      </c>
    </row>
    <row r="212" spans="1:6" ht="15" customHeight="1">
      <c r="A212" s="29">
        <v>45554</v>
      </c>
      <c r="B212" s="42">
        <v>45554.679409722223</v>
      </c>
      <c r="C212" s="31">
        <v>125</v>
      </c>
      <c r="D212" s="34">
        <v>21</v>
      </c>
      <c r="E212" s="28">
        <v>2625</v>
      </c>
      <c r="F212" s="31" t="s">
        <v>18</v>
      </c>
    </row>
    <row r="213" spans="1:6" ht="15" customHeight="1">
      <c r="A213" s="29">
        <v>45554</v>
      </c>
      <c r="B213" s="42">
        <v>45554.684548611112</v>
      </c>
      <c r="C213" s="31">
        <v>11</v>
      </c>
      <c r="D213" s="34">
        <v>21</v>
      </c>
      <c r="E213" s="28">
        <v>231</v>
      </c>
      <c r="F213" s="31" t="s">
        <v>18</v>
      </c>
    </row>
    <row r="214" spans="1:6" ht="15" customHeight="1">
      <c r="A214" s="29">
        <v>45554</v>
      </c>
      <c r="B214" s="42">
        <v>45554.685023148151</v>
      </c>
      <c r="C214" s="31">
        <v>160</v>
      </c>
      <c r="D214" s="34">
        <v>21</v>
      </c>
      <c r="E214" s="28">
        <v>3360</v>
      </c>
      <c r="F214" s="31" t="s">
        <v>18</v>
      </c>
    </row>
    <row r="215" spans="1:6" ht="15" customHeight="1">
      <c r="A215" s="29">
        <v>45554</v>
      </c>
      <c r="B215" s="42">
        <v>45554.685254629629</v>
      </c>
      <c r="C215" s="31">
        <v>117</v>
      </c>
      <c r="D215" s="34">
        <v>20.95</v>
      </c>
      <c r="E215" s="28">
        <v>2451.15</v>
      </c>
      <c r="F215" s="31" t="s">
        <v>18</v>
      </c>
    </row>
    <row r="216" spans="1:6" ht="15" customHeight="1">
      <c r="A216" s="29">
        <v>45554</v>
      </c>
      <c r="B216" s="42">
        <v>45554.685254629629</v>
      </c>
      <c r="C216" s="31">
        <v>166</v>
      </c>
      <c r="D216" s="34">
        <v>20.95</v>
      </c>
      <c r="E216" s="28">
        <v>3477.7</v>
      </c>
      <c r="F216" s="31" t="s">
        <v>18</v>
      </c>
    </row>
    <row r="217" spans="1:6" ht="15" customHeight="1">
      <c r="A217" s="29">
        <v>45554</v>
      </c>
      <c r="B217" s="42">
        <v>45554.685254629629</v>
      </c>
      <c r="C217" s="31">
        <v>44</v>
      </c>
      <c r="D217" s="34">
        <v>20.95</v>
      </c>
      <c r="E217" s="28">
        <v>921.8</v>
      </c>
      <c r="F217" s="31" t="s">
        <v>18</v>
      </c>
    </row>
    <row r="218" spans="1:6" ht="15" customHeight="1">
      <c r="A218" s="29">
        <v>45554</v>
      </c>
      <c r="B218" s="42">
        <v>45554.685254629629</v>
      </c>
      <c r="C218" s="31">
        <v>170</v>
      </c>
      <c r="D218" s="34">
        <v>20.95</v>
      </c>
      <c r="E218" s="28">
        <v>3561.5</v>
      </c>
      <c r="F218" s="31" t="s">
        <v>18</v>
      </c>
    </row>
    <row r="219" spans="1:6" ht="15" customHeight="1">
      <c r="A219" s="29">
        <v>45554</v>
      </c>
      <c r="B219" s="42">
        <v>45554.69804398148</v>
      </c>
      <c r="C219" s="31">
        <v>160</v>
      </c>
      <c r="D219" s="34">
        <v>20.95</v>
      </c>
      <c r="E219" s="28">
        <v>3352</v>
      </c>
      <c r="F219" s="31" t="s">
        <v>18</v>
      </c>
    </row>
    <row r="220" spans="1:6" ht="15" customHeight="1">
      <c r="A220" s="29">
        <v>45554</v>
      </c>
      <c r="B220" s="42">
        <v>45554.71497685185</v>
      </c>
      <c r="C220" s="31">
        <v>120</v>
      </c>
      <c r="D220" s="34">
        <v>20.95</v>
      </c>
      <c r="E220" s="28">
        <v>2514</v>
      </c>
      <c r="F220" s="31" t="s">
        <v>18</v>
      </c>
    </row>
    <row r="221" spans="1:6" ht="15" customHeight="1">
      <c r="A221" s="29">
        <v>45554</v>
      </c>
      <c r="B221" s="42">
        <v>45554.722743055558</v>
      </c>
      <c r="C221" s="31">
        <v>286</v>
      </c>
      <c r="D221" s="34">
        <v>21</v>
      </c>
      <c r="E221" s="28">
        <v>6006</v>
      </c>
      <c r="F221" s="31" t="s">
        <v>18</v>
      </c>
    </row>
    <row r="222" spans="1:6" ht="15" customHeight="1">
      <c r="A222" s="29">
        <v>45555</v>
      </c>
      <c r="B222" s="42">
        <v>45555.378472222219</v>
      </c>
      <c r="C222" s="31">
        <v>19</v>
      </c>
      <c r="D222" s="34">
        <v>20.9</v>
      </c>
      <c r="E222" s="28">
        <v>397.09999999999997</v>
      </c>
      <c r="F222" s="31" t="s">
        <v>18</v>
      </c>
    </row>
    <row r="223" spans="1:6" ht="15" customHeight="1">
      <c r="A223" s="29">
        <v>45555</v>
      </c>
      <c r="B223" s="42">
        <v>45555.378472222219</v>
      </c>
      <c r="C223" s="31">
        <v>29</v>
      </c>
      <c r="D223" s="34">
        <v>20.9</v>
      </c>
      <c r="E223" s="28">
        <v>606.09999999999991</v>
      </c>
      <c r="F223" s="31" t="s">
        <v>18</v>
      </c>
    </row>
    <row r="224" spans="1:6" ht="15" customHeight="1">
      <c r="A224" s="29">
        <v>45555</v>
      </c>
      <c r="B224" s="42">
        <v>45555.385729166665</v>
      </c>
      <c r="C224" s="31">
        <v>16</v>
      </c>
      <c r="D224" s="34">
        <v>20.9</v>
      </c>
      <c r="E224" s="28">
        <v>334.4</v>
      </c>
      <c r="F224" s="31" t="s">
        <v>18</v>
      </c>
    </row>
    <row r="225" spans="1:6" ht="15" customHeight="1">
      <c r="A225" s="29">
        <v>45555</v>
      </c>
      <c r="B225" s="42">
        <v>45555.399375000001</v>
      </c>
      <c r="C225" s="31">
        <v>49</v>
      </c>
      <c r="D225" s="34">
        <v>20.9</v>
      </c>
      <c r="E225" s="28">
        <v>1024.0999999999999</v>
      </c>
      <c r="F225" s="31" t="s">
        <v>18</v>
      </c>
    </row>
    <row r="226" spans="1:6" ht="15" customHeight="1">
      <c r="A226" s="29">
        <v>45555</v>
      </c>
      <c r="B226" s="42">
        <v>45555.399375000001</v>
      </c>
      <c r="C226" s="31">
        <v>171</v>
      </c>
      <c r="D226" s="34">
        <v>20.9</v>
      </c>
      <c r="E226" s="28">
        <v>3573.8999999999996</v>
      </c>
      <c r="F226" s="31" t="s">
        <v>18</v>
      </c>
    </row>
    <row r="227" spans="1:6" ht="15" customHeight="1">
      <c r="A227" s="29">
        <v>45555</v>
      </c>
      <c r="B227" s="42">
        <v>45555.399375000001</v>
      </c>
      <c r="C227" s="31">
        <v>167</v>
      </c>
      <c r="D227" s="34">
        <v>20.9</v>
      </c>
      <c r="E227" s="28">
        <v>3490.2999999999997</v>
      </c>
      <c r="F227" s="31" t="s">
        <v>18</v>
      </c>
    </row>
    <row r="228" spans="1:6" ht="15" customHeight="1">
      <c r="A228" s="29">
        <v>45555</v>
      </c>
      <c r="B228" s="42">
        <v>45555.399375000001</v>
      </c>
      <c r="C228" s="31">
        <v>175</v>
      </c>
      <c r="D228" s="34">
        <v>20.9</v>
      </c>
      <c r="E228" s="28">
        <v>3657.4999999999995</v>
      </c>
      <c r="F228" s="31" t="s">
        <v>18</v>
      </c>
    </row>
    <row r="229" spans="1:6" ht="15" customHeight="1">
      <c r="A229" s="29">
        <v>45555</v>
      </c>
      <c r="B229" s="42">
        <v>45555.399375000001</v>
      </c>
      <c r="C229" s="31">
        <v>112</v>
      </c>
      <c r="D229" s="34">
        <v>20.9</v>
      </c>
      <c r="E229" s="28">
        <v>2340.7999999999997</v>
      </c>
      <c r="F229" s="31" t="s">
        <v>18</v>
      </c>
    </row>
    <row r="230" spans="1:6" ht="15" customHeight="1">
      <c r="A230" s="29">
        <v>45555</v>
      </c>
      <c r="B230" s="42">
        <v>45555.399375000001</v>
      </c>
      <c r="C230" s="31">
        <v>615</v>
      </c>
      <c r="D230" s="34">
        <v>20.9</v>
      </c>
      <c r="E230" s="28">
        <v>12853.5</v>
      </c>
      <c r="F230" s="31" t="s">
        <v>18</v>
      </c>
    </row>
    <row r="231" spans="1:6" ht="15" customHeight="1">
      <c r="A231" s="29">
        <v>45555</v>
      </c>
      <c r="B231" s="42">
        <v>45555.419282407405</v>
      </c>
      <c r="C231" s="31">
        <v>165</v>
      </c>
      <c r="D231" s="34">
        <v>21</v>
      </c>
      <c r="E231" s="28">
        <v>3465</v>
      </c>
      <c r="F231" s="31" t="s">
        <v>18</v>
      </c>
    </row>
    <row r="232" spans="1:6" ht="15" customHeight="1">
      <c r="A232" s="29">
        <v>45555</v>
      </c>
      <c r="B232" s="42">
        <v>45555.431435185186</v>
      </c>
      <c r="C232" s="31">
        <v>173</v>
      </c>
      <c r="D232" s="34">
        <v>20.95</v>
      </c>
      <c r="E232" s="28">
        <v>3624.35</v>
      </c>
      <c r="F232" s="31" t="s">
        <v>18</v>
      </c>
    </row>
    <row r="233" spans="1:6" ht="15" customHeight="1">
      <c r="A233" s="29">
        <v>45555</v>
      </c>
      <c r="B233" s="42">
        <v>45555.452314814815</v>
      </c>
      <c r="C233" s="31">
        <v>39</v>
      </c>
      <c r="D233" s="34">
        <v>21</v>
      </c>
      <c r="E233" s="28">
        <v>819</v>
      </c>
      <c r="F233" s="31" t="s">
        <v>18</v>
      </c>
    </row>
    <row r="234" spans="1:6" ht="15" customHeight="1">
      <c r="A234" s="29">
        <v>45555</v>
      </c>
      <c r="B234" s="42">
        <v>45555.452314814815</v>
      </c>
      <c r="C234" s="31">
        <v>134</v>
      </c>
      <c r="D234" s="34">
        <v>21</v>
      </c>
      <c r="E234" s="28">
        <v>2814</v>
      </c>
      <c r="F234" s="31" t="s">
        <v>18</v>
      </c>
    </row>
    <row r="235" spans="1:6" ht="15" customHeight="1">
      <c r="A235" s="29">
        <v>45555</v>
      </c>
      <c r="B235" s="42">
        <v>45555.469861111109</v>
      </c>
      <c r="C235" s="31">
        <v>324</v>
      </c>
      <c r="D235" s="34">
        <v>21</v>
      </c>
      <c r="E235" s="28">
        <v>6804</v>
      </c>
      <c r="F235" s="31" t="s">
        <v>18</v>
      </c>
    </row>
    <row r="236" spans="1:6" ht="15" customHeight="1">
      <c r="A236" s="29">
        <v>45555</v>
      </c>
      <c r="B236" s="42">
        <v>45555.469861111109</v>
      </c>
      <c r="C236" s="31">
        <v>51</v>
      </c>
      <c r="D236" s="34">
        <v>21</v>
      </c>
      <c r="E236" s="28">
        <v>1071</v>
      </c>
      <c r="F236" s="31" t="s">
        <v>18</v>
      </c>
    </row>
    <row r="237" spans="1:6" ht="15" customHeight="1">
      <c r="A237" s="29">
        <v>45555</v>
      </c>
      <c r="B237" s="42">
        <v>45555.469861111109</v>
      </c>
      <c r="C237" s="31">
        <v>338</v>
      </c>
      <c r="D237" s="34">
        <v>21</v>
      </c>
      <c r="E237" s="28">
        <v>7098</v>
      </c>
      <c r="F237" s="31" t="s">
        <v>18</v>
      </c>
    </row>
    <row r="238" spans="1:6" ht="15" customHeight="1">
      <c r="A238" s="29">
        <v>45555</v>
      </c>
      <c r="B238" s="42">
        <v>45555.469861111109</v>
      </c>
      <c r="C238" s="31">
        <v>125</v>
      </c>
      <c r="D238" s="34">
        <v>21</v>
      </c>
      <c r="E238" s="28">
        <v>2625</v>
      </c>
      <c r="F238" s="31" t="s">
        <v>18</v>
      </c>
    </row>
    <row r="239" spans="1:6" ht="15" customHeight="1">
      <c r="A239" s="29">
        <v>45555</v>
      </c>
      <c r="B239" s="42">
        <v>45555.494791666664</v>
      </c>
      <c r="C239" s="31">
        <v>170</v>
      </c>
      <c r="D239" s="34">
        <v>20.95</v>
      </c>
      <c r="E239" s="28">
        <v>3561.5</v>
      </c>
      <c r="F239" s="31" t="s">
        <v>18</v>
      </c>
    </row>
    <row r="240" spans="1:6" ht="15" customHeight="1">
      <c r="A240" s="29">
        <v>45555</v>
      </c>
      <c r="B240" s="42">
        <v>45555.494791666664</v>
      </c>
      <c r="C240" s="31">
        <v>190</v>
      </c>
      <c r="D240" s="34">
        <v>20.95</v>
      </c>
      <c r="E240" s="28">
        <v>3980.5</v>
      </c>
      <c r="F240" s="31" t="s">
        <v>18</v>
      </c>
    </row>
    <row r="241" spans="1:6" ht="15" customHeight="1">
      <c r="A241" s="29">
        <v>45555</v>
      </c>
      <c r="B241" s="42">
        <v>45555.563252314816</v>
      </c>
      <c r="C241" s="31">
        <v>45</v>
      </c>
      <c r="D241" s="34">
        <v>20.95</v>
      </c>
      <c r="E241" s="28">
        <v>942.75</v>
      </c>
      <c r="F241" s="31" t="s">
        <v>18</v>
      </c>
    </row>
    <row r="242" spans="1:6" ht="15" customHeight="1">
      <c r="A242" s="29">
        <v>45555</v>
      </c>
      <c r="B242" s="42">
        <v>45555.563252314816</v>
      </c>
      <c r="C242" s="31">
        <v>179</v>
      </c>
      <c r="D242" s="34">
        <v>20.95</v>
      </c>
      <c r="E242" s="28">
        <v>3750.0499999999997</v>
      </c>
      <c r="F242" s="31" t="s">
        <v>18</v>
      </c>
    </row>
    <row r="243" spans="1:6" ht="15" customHeight="1">
      <c r="A243" s="29">
        <v>45555</v>
      </c>
      <c r="B243" s="42">
        <v>45555.563252314816</v>
      </c>
      <c r="C243" s="31">
        <v>177</v>
      </c>
      <c r="D243" s="34">
        <v>20.95</v>
      </c>
      <c r="E243" s="28">
        <v>3708.15</v>
      </c>
      <c r="F243" s="31" t="s">
        <v>18</v>
      </c>
    </row>
    <row r="244" spans="1:6" ht="15" customHeight="1">
      <c r="A244" s="29">
        <v>45555</v>
      </c>
      <c r="B244" s="42">
        <v>45555.563252314816</v>
      </c>
      <c r="C244" s="31">
        <v>567</v>
      </c>
      <c r="D244" s="34">
        <v>20.95</v>
      </c>
      <c r="E244" s="28">
        <v>11878.65</v>
      </c>
      <c r="F244" s="31" t="s">
        <v>18</v>
      </c>
    </row>
    <row r="245" spans="1:6" ht="15" customHeight="1">
      <c r="A245" s="29">
        <v>45555</v>
      </c>
      <c r="B245" s="42">
        <v>45555.563252314816</v>
      </c>
      <c r="C245" s="31">
        <v>125</v>
      </c>
      <c r="D245" s="34">
        <v>20.95</v>
      </c>
      <c r="E245" s="28">
        <v>2618.75</v>
      </c>
      <c r="F245" s="31" t="s">
        <v>18</v>
      </c>
    </row>
    <row r="246" spans="1:6" ht="15" customHeight="1">
      <c r="A246" s="29">
        <v>45555</v>
      </c>
      <c r="B246" s="42">
        <v>45555.590752314813</v>
      </c>
      <c r="C246" s="31">
        <v>63</v>
      </c>
      <c r="D246" s="34">
        <v>20.95</v>
      </c>
      <c r="E246" s="28">
        <v>1319.85</v>
      </c>
      <c r="F246" s="31" t="s">
        <v>18</v>
      </c>
    </row>
    <row r="247" spans="1:6" ht="15" customHeight="1">
      <c r="A247" s="29">
        <v>45555</v>
      </c>
      <c r="B247" s="42">
        <v>45555.590752314813</v>
      </c>
      <c r="C247" s="31">
        <v>122</v>
      </c>
      <c r="D247" s="34">
        <v>20.95</v>
      </c>
      <c r="E247" s="28">
        <v>2555.9</v>
      </c>
      <c r="F247" s="31" t="s">
        <v>18</v>
      </c>
    </row>
    <row r="248" spans="1:6" ht="15" customHeight="1">
      <c r="A248" s="29">
        <v>45555</v>
      </c>
      <c r="B248" s="42">
        <v>45555.6016087963</v>
      </c>
      <c r="C248" s="31">
        <v>80</v>
      </c>
      <c r="D248" s="34">
        <v>20.95</v>
      </c>
      <c r="E248" s="28">
        <v>1676</v>
      </c>
      <c r="F248" s="31" t="s">
        <v>18</v>
      </c>
    </row>
    <row r="249" spans="1:6" ht="15" customHeight="1">
      <c r="A249" s="29">
        <v>45555</v>
      </c>
      <c r="B249" s="42">
        <v>45555.6016087963</v>
      </c>
      <c r="C249" s="31">
        <v>17</v>
      </c>
      <c r="D249" s="34">
        <v>20.95</v>
      </c>
      <c r="E249" s="28">
        <v>356.15</v>
      </c>
      <c r="F249" s="31" t="s">
        <v>18</v>
      </c>
    </row>
    <row r="250" spans="1:6" ht="15" customHeight="1">
      <c r="A250" s="29">
        <v>45555</v>
      </c>
      <c r="B250" s="42">
        <v>45555.609212962961</v>
      </c>
      <c r="C250" s="31">
        <v>192</v>
      </c>
      <c r="D250" s="34">
        <v>20.95</v>
      </c>
      <c r="E250" s="28">
        <v>4022.3999999999996</v>
      </c>
      <c r="F250" s="31" t="s">
        <v>18</v>
      </c>
    </row>
    <row r="251" spans="1:6" ht="15" customHeight="1">
      <c r="A251" s="29">
        <v>45555</v>
      </c>
      <c r="B251" s="42">
        <v>45555.621666666666</v>
      </c>
      <c r="C251" s="31">
        <v>114</v>
      </c>
      <c r="D251" s="34">
        <v>20.95</v>
      </c>
      <c r="E251" s="28">
        <v>2388.2999999999997</v>
      </c>
      <c r="F251" s="31" t="s">
        <v>18</v>
      </c>
    </row>
    <row r="252" spans="1:6" ht="15" customHeight="1">
      <c r="A252" s="29">
        <v>45555</v>
      </c>
      <c r="B252" s="42">
        <v>45555.621666666666</v>
      </c>
      <c r="C252" s="31">
        <v>48</v>
      </c>
      <c r="D252" s="34">
        <v>20.95</v>
      </c>
      <c r="E252" s="28">
        <v>1005.5999999999999</v>
      </c>
      <c r="F252" s="31" t="s">
        <v>18</v>
      </c>
    </row>
    <row r="253" spans="1:6" ht="15" customHeight="1">
      <c r="A253" s="29">
        <v>45555</v>
      </c>
      <c r="B253" s="42">
        <v>45555.632962962962</v>
      </c>
      <c r="C253" s="31">
        <v>125</v>
      </c>
      <c r="D253" s="34">
        <v>20.95</v>
      </c>
      <c r="E253" s="28">
        <v>2618.75</v>
      </c>
      <c r="F253" s="31" t="s">
        <v>18</v>
      </c>
    </row>
    <row r="254" spans="1:6" ht="15" customHeight="1">
      <c r="A254" s="29">
        <v>45555</v>
      </c>
      <c r="B254" s="42">
        <v>45555.632962962962</v>
      </c>
      <c r="C254" s="31">
        <v>47</v>
      </c>
      <c r="D254" s="34">
        <v>20.95</v>
      </c>
      <c r="E254" s="28">
        <v>984.65</v>
      </c>
      <c r="F254" s="31" t="s">
        <v>18</v>
      </c>
    </row>
    <row r="255" spans="1:6" ht="15" customHeight="1">
      <c r="A255" s="29">
        <v>45555</v>
      </c>
      <c r="B255" s="42">
        <v>45555.640486111108</v>
      </c>
      <c r="C255" s="31">
        <v>30</v>
      </c>
      <c r="D255" s="34">
        <v>20.95</v>
      </c>
      <c r="E255" s="28">
        <v>628.5</v>
      </c>
      <c r="F255" s="31" t="s">
        <v>18</v>
      </c>
    </row>
    <row r="256" spans="1:6" ht="15" customHeight="1">
      <c r="A256" s="29">
        <v>45555</v>
      </c>
      <c r="B256" s="42">
        <v>45555.640486111108</v>
      </c>
      <c r="C256" s="31">
        <v>75</v>
      </c>
      <c r="D256" s="34">
        <v>20.95</v>
      </c>
      <c r="E256" s="28">
        <v>1571.25</v>
      </c>
      <c r="F256" s="31" t="s">
        <v>18</v>
      </c>
    </row>
    <row r="257" spans="1:6" ht="15" customHeight="1">
      <c r="A257" s="29">
        <v>45555</v>
      </c>
      <c r="B257" s="42">
        <v>45555.640486111108</v>
      </c>
      <c r="C257" s="31">
        <v>75</v>
      </c>
      <c r="D257" s="34">
        <v>20.95</v>
      </c>
      <c r="E257" s="28">
        <v>1571.25</v>
      </c>
      <c r="F257" s="31" t="s">
        <v>18</v>
      </c>
    </row>
    <row r="258" spans="1:6" ht="15" customHeight="1">
      <c r="A258" s="29">
        <v>45555</v>
      </c>
      <c r="B258" s="42">
        <v>45555.649305555555</v>
      </c>
      <c r="C258" s="31">
        <v>523</v>
      </c>
      <c r="D258" s="34">
        <v>20.95</v>
      </c>
      <c r="E258" s="28">
        <v>10956.85</v>
      </c>
      <c r="F258" s="31" t="s">
        <v>18</v>
      </c>
    </row>
    <row r="259" spans="1:6" ht="15" customHeight="1">
      <c r="A259" s="29">
        <v>45555</v>
      </c>
      <c r="B259" s="42">
        <v>45555.649305555555</v>
      </c>
      <c r="C259" s="31">
        <v>165</v>
      </c>
      <c r="D259" s="34">
        <v>20.95</v>
      </c>
      <c r="E259" s="28">
        <v>3456.75</v>
      </c>
      <c r="F259" s="31" t="s">
        <v>18</v>
      </c>
    </row>
    <row r="260" spans="1:6" ht="15" customHeight="1">
      <c r="A260" s="29">
        <v>45555</v>
      </c>
      <c r="B260" s="42">
        <v>45555.676064814812</v>
      </c>
      <c r="C260" s="31">
        <v>176</v>
      </c>
      <c r="D260" s="34">
        <v>20.95</v>
      </c>
      <c r="E260" s="28">
        <v>3687.2</v>
      </c>
      <c r="F260" s="31" t="s">
        <v>18</v>
      </c>
    </row>
    <row r="261" spans="1:6" ht="15" customHeight="1">
      <c r="A261" s="29">
        <v>45555</v>
      </c>
      <c r="B261" s="42">
        <v>45555.681770833333</v>
      </c>
      <c r="C261" s="31">
        <v>185</v>
      </c>
      <c r="D261" s="34">
        <v>21</v>
      </c>
      <c r="E261" s="28">
        <v>3885</v>
      </c>
      <c r="F261" s="31" t="s">
        <v>18</v>
      </c>
    </row>
    <row r="262" spans="1:6" ht="15" customHeight="1">
      <c r="A262" s="29">
        <v>45555</v>
      </c>
      <c r="B262" s="42">
        <v>45555.687210648146</v>
      </c>
      <c r="C262" s="31">
        <v>182</v>
      </c>
      <c r="D262" s="34">
        <v>21</v>
      </c>
      <c r="E262" s="28">
        <v>3822</v>
      </c>
      <c r="F262" s="31" t="s">
        <v>18</v>
      </c>
    </row>
    <row r="263" spans="1:6" ht="15" customHeight="1">
      <c r="A263" s="29">
        <v>45555</v>
      </c>
      <c r="B263" s="42">
        <v>45555.693888888891</v>
      </c>
      <c r="C263" s="31">
        <v>189</v>
      </c>
      <c r="D263" s="34">
        <v>21</v>
      </c>
      <c r="E263" s="28">
        <v>3969</v>
      </c>
      <c r="F263" s="31" t="s">
        <v>18</v>
      </c>
    </row>
    <row r="264" spans="1:6" ht="15" customHeight="1">
      <c r="A264" s="29">
        <v>45555</v>
      </c>
      <c r="B264" s="42">
        <v>45555.700254629628</v>
      </c>
      <c r="C264" s="31">
        <v>165</v>
      </c>
      <c r="D264" s="34">
        <v>21</v>
      </c>
      <c r="E264" s="28">
        <v>3465</v>
      </c>
      <c r="F264" s="31" t="s">
        <v>18</v>
      </c>
    </row>
    <row r="265" spans="1:6" ht="15" customHeight="1">
      <c r="A265" s="29">
        <v>45555</v>
      </c>
      <c r="B265" s="42">
        <v>45555.700254629628</v>
      </c>
      <c r="C265" s="31">
        <v>29</v>
      </c>
      <c r="D265" s="34">
        <v>21</v>
      </c>
      <c r="E265" s="28">
        <v>609</v>
      </c>
      <c r="F265" s="31" t="s">
        <v>18</v>
      </c>
    </row>
    <row r="266" spans="1:6" ht="15" customHeight="1">
      <c r="A266" s="29">
        <v>45555</v>
      </c>
      <c r="B266" s="42">
        <v>45555.70584490741</v>
      </c>
      <c r="C266" s="31">
        <v>126</v>
      </c>
      <c r="D266" s="34">
        <v>21</v>
      </c>
      <c r="E266" s="28">
        <v>2646</v>
      </c>
      <c r="F266" s="31" t="s">
        <v>18</v>
      </c>
    </row>
    <row r="267" spans="1:6" ht="15" customHeight="1">
      <c r="A267" s="29">
        <v>45555</v>
      </c>
      <c r="B267" s="42">
        <v>45555.70584490741</v>
      </c>
      <c r="C267" s="31">
        <v>61</v>
      </c>
      <c r="D267" s="34">
        <v>21</v>
      </c>
      <c r="E267" s="28">
        <v>1281</v>
      </c>
      <c r="F267" s="31" t="s">
        <v>18</v>
      </c>
    </row>
    <row r="268" spans="1:6" ht="15" customHeight="1">
      <c r="A268" s="29">
        <v>45555</v>
      </c>
      <c r="B268" s="42">
        <v>45555.708587962959</v>
      </c>
      <c r="C268" s="31">
        <v>176</v>
      </c>
      <c r="D268" s="34">
        <v>20.95</v>
      </c>
      <c r="E268" s="28">
        <v>3687.2</v>
      </c>
      <c r="F268" s="31" t="s">
        <v>18</v>
      </c>
    </row>
    <row r="269" spans="1:6" ht="15" customHeight="1">
      <c r="A269" s="29">
        <v>45555</v>
      </c>
      <c r="B269" s="42">
        <v>45555.708587962959</v>
      </c>
      <c r="C269" s="31">
        <v>37</v>
      </c>
      <c r="D269" s="34">
        <v>20.95</v>
      </c>
      <c r="E269" s="28">
        <v>775.15</v>
      </c>
      <c r="F269" s="31" t="s">
        <v>18</v>
      </c>
    </row>
    <row r="270" spans="1:6" ht="15" customHeight="1">
      <c r="A270" s="29">
        <v>45555</v>
      </c>
      <c r="B270" s="42">
        <v>45555.715648148151</v>
      </c>
      <c r="C270" s="31">
        <v>13</v>
      </c>
      <c r="D270" s="34">
        <v>21</v>
      </c>
      <c r="E270" s="28">
        <v>273</v>
      </c>
      <c r="F270" s="31" t="s">
        <v>18</v>
      </c>
    </row>
    <row r="271" spans="1:6" ht="15" customHeight="1">
      <c r="A271" s="29">
        <v>45555</v>
      </c>
      <c r="B271" s="42">
        <v>45555.717395833337</v>
      </c>
      <c r="C271" s="31">
        <v>166</v>
      </c>
      <c r="D271" s="34">
        <v>21</v>
      </c>
      <c r="E271" s="28">
        <v>3486</v>
      </c>
      <c r="F271" s="31" t="s">
        <v>18</v>
      </c>
    </row>
    <row r="272" spans="1:6" ht="15" customHeight="1">
      <c r="A272" s="29">
        <v>45555</v>
      </c>
      <c r="B272" s="42">
        <v>45555.720486111109</v>
      </c>
      <c r="C272" s="31">
        <v>164</v>
      </c>
      <c r="D272" s="34">
        <v>21.05</v>
      </c>
      <c r="E272" s="28">
        <v>3452.2000000000003</v>
      </c>
      <c r="F272" s="31" t="s">
        <v>18</v>
      </c>
    </row>
    <row r="273" spans="1:6" ht="15" customHeight="1">
      <c r="A273" s="29">
        <v>45555</v>
      </c>
      <c r="B273" s="42">
        <v>45555.722418981481</v>
      </c>
      <c r="C273" s="31">
        <v>132</v>
      </c>
      <c r="D273" s="34">
        <v>21.05</v>
      </c>
      <c r="E273" s="28">
        <v>2778.6</v>
      </c>
      <c r="F273" s="31" t="s">
        <v>18</v>
      </c>
    </row>
    <row r="274" spans="1:6" ht="15" customHeight="1">
      <c r="A274" s="29">
        <v>45555</v>
      </c>
      <c r="B274" s="42">
        <v>45555.722418981481</v>
      </c>
      <c r="C274" s="31">
        <v>125</v>
      </c>
      <c r="D274" s="34">
        <v>21.05</v>
      </c>
      <c r="E274" s="28">
        <v>2631.25</v>
      </c>
      <c r="F274" s="31" t="s">
        <v>18</v>
      </c>
    </row>
    <row r="275" spans="1:6" ht="15" customHeight="1">
      <c r="A275" s="29"/>
      <c r="B275" s="42"/>
      <c r="C275" s="31"/>
      <c r="D275" s="34"/>
      <c r="E275" s="28"/>
      <c r="F275" s="31"/>
    </row>
    <row r="276" spans="1:6" ht="15" customHeight="1">
      <c r="A276" s="29"/>
      <c r="B276" s="42"/>
      <c r="C276" s="31"/>
      <c r="D276" s="34"/>
      <c r="E276" s="28"/>
      <c r="F276" s="31"/>
    </row>
    <row r="277" spans="1:6" ht="15" customHeight="1">
      <c r="A277" s="29"/>
      <c r="B277" s="42"/>
      <c r="C277" s="31"/>
      <c r="D277" s="34"/>
      <c r="E277" s="28"/>
      <c r="F277" s="31"/>
    </row>
    <row r="278" spans="1:6" ht="15" customHeight="1">
      <c r="A278" s="29"/>
      <c r="B278" s="42"/>
      <c r="C278" s="31"/>
      <c r="D278" s="34"/>
      <c r="E278" s="28"/>
      <c r="F278" s="31"/>
    </row>
    <row r="279" spans="1:6" ht="15" customHeight="1">
      <c r="A279" s="29"/>
      <c r="B279" s="42"/>
      <c r="C279" s="31"/>
      <c r="D279" s="34"/>
      <c r="E279" s="28"/>
      <c r="F279" s="31"/>
    </row>
    <row r="280" spans="1:6" ht="15" customHeight="1">
      <c r="A280" s="29"/>
      <c r="B280" s="42"/>
      <c r="C280" s="31"/>
      <c r="D280" s="34"/>
      <c r="E280" s="28"/>
      <c r="F280" s="31"/>
    </row>
    <row r="281" spans="1:6" ht="15" customHeight="1">
      <c r="A281" s="29"/>
      <c r="B281" s="42"/>
      <c r="C281" s="31"/>
      <c r="D281" s="34"/>
      <c r="E281" s="28"/>
      <c r="F281" s="31"/>
    </row>
    <row r="282" spans="1:6" ht="15" customHeight="1">
      <c r="A282" s="29"/>
      <c r="B282" s="42"/>
      <c r="C282" s="31"/>
      <c r="D282" s="34"/>
      <c r="E282" s="28"/>
      <c r="F282" s="31"/>
    </row>
    <row r="283" spans="1:6" ht="15" customHeight="1">
      <c r="A283" s="29"/>
      <c r="B283" s="42"/>
      <c r="C283" s="31"/>
      <c r="D283" s="34"/>
      <c r="E283" s="28"/>
      <c r="F283" s="31"/>
    </row>
    <row r="284" spans="1:6" ht="15" customHeight="1">
      <c r="A284" s="29"/>
      <c r="B284" s="42"/>
      <c r="C284" s="31"/>
      <c r="D284" s="34"/>
      <c r="E284" s="28"/>
      <c r="F284" s="31"/>
    </row>
    <row r="285" spans="1:6" ht="15" customHeight="1">
      <c r="A285" s="29"/>
      <c r="B285" s="42"/>
      <c r="C285" s="31"/>
      <c r="D285" s="34"/>
      <c r="E285" s="28"/>
      <c r="F285" s="31"/>
    </row>
    <row r="286" spans="1:6" ht="15" customHeight="1">
      <c r="A286" s="29"/>
      <c r="B286" s="42"/>
      <c r="C286" s="31"/>
      <c r="D286" s="34"/>
      <c r="E286" s="28"/>
      <c r="F286" s="31"/>
    </row>
    <row r="287" spans="1:6" ht="15" customHeight="1">
      <c r="A287" s="29"/>
      <c r="B287" s="42"/>
      <c r="C287" s="31"/>
      <c r="D287" s="34"/>
      <c r="E287" s="28"/>
      <c r="F287" s="31"/>
    </row>
    <row r="288" spans="1:6" ht="15" customHeight="1">
      <c r="A288" s="29"/>
      <c r="B288" s="42"/>
      <c r="C288" s="31"/>
      <c r="D288" s="34"/>
      <c r="E288" s="28"/>
      <c r="F288" s="31"/>
    </row>
    <row r="289" spans="1:6" ht="15" customHeight="1">
      <c r="A289" s="29"/>
      <c r="B289" s="42"/>
      <c r="C289" s="31"/>
      <c r="D289" s="34"/>
      <c r="E289" s="28"/>
      <c r="F289" s="31"/>
    </row>
    <row r="290" spans="1:6" ht="15" customHeight="1">
      <c r="A290" s="29"/>
      <c r="B290" s="42"/>
      <c r="C290" s="31"/>
      <c r="D290" s="34"/>
      <c r="E290" s="28"/>
      <c r="F290" s="31"/>
    </row>
    <row r="291" spans="1:6" ht="15" customHeight="1">
      <c r="A291" s="29"/>
      <c r="B291" s="42"/>
      <c r="C291" s="31"/>
      <c r="D291" s="34"/>
      <c r="E291" s="28"/>
      <c r="F291" s="31"/>
    </row>
    <row r="292" spans="1:6" ht="15" customHeight="1">
      <c r="A292" s="29"/>
      <c r="B292" s="42"/>
      <c r="C292" s="31"/>
      <c r="D292" s="34"/>
      <c r="E292" s="28"/>
      <c r="F292" s="31"/>
    </row>
    <row r="293" spans="1:6" ht="15" customHeight="1">
      <c r="A293" s="29"/>
      <c r="B293" s="42"/>
      <c r="C293" s="31"/>
      <c r="D293" s="34"/>
      <c r="E293" s="28"/>
      <c r="F293" s="31"/>
    </row>
    <row r="294" spans="1:6" ht="15" customHeight="1">
      <c r="A294" s="29"/>
      <c r="B294" s="42"/>
      <c r="C294" s="31"/>
      <c r="D294" s="34"/>
      <c r="E294" s="28"/>
      <c r="F294" s="31"/>
    </row>
    <row r="295" spans="1:6" ht="15" customHeight="1">
      <c r="A295" s="29"/>
      <c r="B295" s="42"/>
      <c r="C295" s="31"/>
      <c r="D295" s="34"/>
      <c r="E295" s="28"/>
      <c r="F295" s="31"/>
    </row>
    <row r="296" spans="1:6" ht="15" customHeight="1">
      <c r="A296" s="29"/>
      <c r="B296" s="42"/>
      <c r="C296" s="31"/>
      <c r="D296" s="34"/>
      <c r="E296" s="28"/>
      <c r="F296" s="31"/>
    </row>
    <row r="297" spans="1:6" ht="15" customHeight="1">
      <c r="A297" s="29"/>
      <c r="B297" s="42"/>
      <c r="C297" s="31"/>
      <c r="D297" s="34"/>
      <c r="E297" s="28"/>
      <c r="F297" s="31"/>
    </row>
    <row r="298" spans="1:6" ht="15" customHeight="1">
      <c r="A298" s="29"/>
      <c r="B298" s="42"/>
      <c r="C298" s="31"/>
      <c r="D298" s="34"/>
      <c r="E298" s="28"/>
      <c r="F298" s="31"/>
    </row>
    <row r="299" spans="1:6" ht="15" customHeight="1">
      <c r="A299" s="29"/>
      <c r="B299" s="42"/>
      <c r="C299" s="31"/>
      <c r="D299" s="34"/>
      <c r="E299" s="28"/>
      <c r="F299" s="31"/>
    </row>
    <row r="300" spans="1:6" ht="15" customHeight="1">
      <c r="A300" s="29"/>
      <c r="B300" s="42"/>
      <c r="C300" s="31"/>
      <c r="D300" s="34"/>
      <c r="E300" s="28"/>
      <c r="F300" s="31"/>
    </row>
    <row r="301" spans="1:6" ht="15" customHeight="1">
      <c r="A301" s="29"/>
      <c r="B301" s="42"/>
      <c r="C301" s="31"/>
      <c r="D301" s="34"/>
      <c r="E301" s="28"/>
      <c r="F301" s="31"/>
    </row>
    <row r="302" spans="1:6" ht="15" customHeight="1">
      <c r="A302" s="29"/>
      <c r="B302" s="42"/>
      <c r="C302" s="31"/>
      <c r="D302" s="34"/>
      <c r="E302" s="28"/>
      <c r="F302" s="31"/>
    </row>
    <row r="303" spans="1:6" ht="15" customHeight="1">
      <c r="A303" s="29"/>
      <c r="B303" s="42"/>
      <c r="C303" s="31"/>
      <c r="D303" s="34"/>
      <c r="E303" s="28"/>
      <c r="F303" s="31"/>
    </row>
    <row r="304" spans="1:6" ht="15" customHeight="1">
      <c r="A304" s="29"/>
      <c r="B304" s="42"/>
      <c r="C304" s="31"/>
      <c r="D304" s="34"/>
      <c r="E304" s="28"/>
      <c r="F304" s="31"/>
    </row>
    <row r="305" spans="1:6" ht="15" customHeight="1">
      <c r="A305" s="29"/>
      <c r="B305" s="42"/>
      <c r="C305" s="31"/>
      <c r="D305" s="34"/>
      <c r="E305" s="28"/>
      <c r="F305" s="31"/>
    </row>
    <row r="306" spans="1:6" ht="15" customHeight="1">
      <c r="A306" s="29"/>
      <c r="B306" s="42"/>
      <c r="C306" s="31"/>
      <c r="D306" s="34"/>
      <c r="E306" s="28"/>
      <c r="F306" s="31"/>
    </row>
    <row r="307" spans="1:6" ht="15" customHeight="1">
      <c r="A307" s="29"/>
      <c r="B307" s="42"/>
      <c r="C307" s="31"/>
      <c r="D307" s="34"/>
      <c r="E307" s="28"/>
      <c r="F307" s="31"/>
    </row>
    <row r="308" spans="1:6" ht="15" customHeight="1">
      <c r="A308" s="29"/>
      <c r="B308" s="42"/>
      <c r="C308" s="31"/>
      <c r="D308" s="34"/>
      <c r="E308" s="28"/>
      <c r="F308" s="31"/>
    </row>
    <row r="309" spans="1:6" ht="15" customHeight="1">
      <c r="A309" s="29"/>
      <c r="B309" s="42"/>
      <c r="C309" s="31"/>
      <c r="D309" s="34"/>
      <c r="E309" s="28"/>
      <c r="F309" s="31"/>
    </row>
    <row r="310" spans="1:6" ht="15" customHeight="1">
      <c r="A310" s="29"/>
      <c r="B310" s="42"/>
      <c r="C310" s="31"/>
      <c r="D310" s="34"/>
      <c r="E310" s="28"/>
      <c r="F310" s="31"/>
    </row>
    <row r="311" spans="1:6" ht="15" customHeight="1">
      <c r="A311" s="29"/>
      <c r="B311" s="42"/>
      <c r="C311" s="31"/>
      <c r="D311" s="34"/>
      <c r="E311" s="28"/>
      <c r="F311" s="31"/>
    </row>
    <row r="312" spans="1:6" ht="15" customHeight="1">
      <c r="A312" s="29"/>
      <c r="B312" s="42"/>
      <c r="C312" s="31"/>
      <c r="D312" s="34"/>
      <c r="E312" s="28"/>
      <c r="F312" s="31"/>
    </row>
    <row r="313" spans="1:6" ht="15" customHeight="1">
      <c r="A313" s="29"/>
      <c r="B313" s="42"/>
      <c r="C313" s="31"/>
      <c r="D313" s="34"/>
      <c r="E313" s="28"/>
      <c r="F313" s="31"/>
    </row>
    <row r="314" spans="1:6" ht="15" customHeight="1">
      <c r="A314" s="29"/>
      <c r="B314" s="42"/>
      <c r="C314" s="31"/>
      <c r="D314" s="34"/>
      <c r="E314" s="28"/>
      <c r="F314" s="31"/>
    </row>
    <row r="315" spans="1:6" ht="15" customHeight="1">
      <c r="A315" s="29"/>
      <c r="B315" s="42"/>
      <c r="C315" s="31"/>
      <c r="D315" s="34"/>
      <c r="E315" s="28"/>
      <c r="F315" s="31"/>
    </row>
    <row r="316" spans="1:6" ht="15" customHeight="1">
      <c r="A316" s="29"/>
      <c r="B316" s="42"/>
      <c r="C316" s="31"/>
      <c r="D316" s="34"/>
      <c r="E316" s="28"/>
      <c r="F316" s="31"/>
    </row>
    <row r="317" spans="1:6" ht="15" customHeight="1">
      <c r="A317" s="29"/>
      <c r="B317" s="42"/>
      <c r="C317" s="31"/>
      <c r="D317" s="34"/>
      <c r="E317" s="28"/>
      <c r="F317" s="31"/>
    </row>
    <row r="318" spans="1:6" ht="15" customHeight="1">
      <c r="A318" s="29"/>
      <c r="B318" s="42"/>
      <c r="C318" s="31"/>
      <c r="D318" s="34"/>
      <c r="E318" s="28"/>
      <c r="F318" s="31"/>
    </row>
    <row r="319" spans="1:6" ht="15" customHeight="1">
      <c r="A319" s="29"/>
      <c r="B319" s="42"/>
      <c r="C319" s="31"/>
      <c r="D319" s="34"/>
      <c r="E319" s="28"/>
      <c r="F319" s="31"/>
    </row>
    <row r="320" spans="1:6" ht="15" customHeight="1">
      <c r="A320" s="29"/>
      <c r="B320" s="42"/>
      <c r="C320" s="31"/>
      <c r="D320" s="34"/>
      <c r="E320" s="28"/>
      <c r="F320" s="31"/>
    </row>
    <row r="321" spans="1:6" ht="15" customHeight="1">
      <c r="A321" s="29"/>
      <c r="B321" s="42"/>
      <c r="C321" s="31"/>
      <c r="D321" s="34"/>
      <c r="E321" s="28"/>
      <c r="F321" s="31"/>
    </row>
    <row r="322" spans="1:6" ht="15" customHeight="1">
      <c r="A322" s="29"/>
      <c r="B322" s="42"/>
      <c r="C322" s="31"/>
      <c r="D322" s="34"/>
      <c r="E322" s="28"/>
      <c r="F322" s="31"/>
    </row>
    <row r="323" spans="1:6" ht="15" customHeight="1">
      <c r="A323" s="29"/>
      <c r="B323" s="42"/>
      <c r="C323" s="31"/>
      <c r="D323" s="34"/>
      <c r="E323" s="28"/>
      <c r="F323" s="31"/>
    </row>
    <row r="324" spans="1:6" ht="15" customHeight="1">
      <c r="A324" s="29"/>
      <c r="B324" s="42"/>
      <c r="C324" s="31"/>
      <c r="D324" s="34"/>
      <c r="E324" s="28"/>
      <c r="F324" s="31"/>
    </row>
    <row r="325" spans="1:6" ht="15" customHeight="1">
      <c r="A325" s="29"/>
      <c r="B325" s="42"/>
      <c r="C325" s="31"/>
      <c r="D325" s="34"/>
      <c r="E325" s="28"/>
      <c r="F325" s="31"/>
    </row>
    <row r="326" spans="1:6" ht="15" customHeight="1">
      <c r="A326" s="29"/>
      <c r="B326" s="42"/>
      <c r="C326" s="31"/>
      <c r="D326" s="34"/>
      <c r="E326" s="28"/>
      <c r="F326" s="31"/>
    </row>
    <row r="327" spans="1:6" ht="15" customHeight="1">
      <c r="A327" s="29"/>
      <c r="B327" s="42"/>
      <c r="C327" s="31"/>
      <c r="D327" s="34"/>
      <c r="E327" s="28"/>
      <c r="F327" s="31"/>
    </row>
    <row r="328" spans="1:6" ht="15" customHeight="1">
      <c r="A328" s="29"/>
      <c r="B328" s="42"/>
      <c r="C328" s="31"/>
      <c r="D328" s="34"/>
      <c r="E328" s="28"/>
      <c r="F328" s="31"/>
    </row>
    <row r="329" spans="1:6" ht="15" customHeight="1">
      <c r="A329" s="29"/>
      <c r="B329" s="42"/>
      <c r="C329" s="31"/>
      <c r="D329" s="34"/>
      <c r="E329" s="28"/>
      <c r="F329" s="31"/>
    </row>
    <row r="330" spans="1:6" ht="15" customHeight="1">
      <c r="A330" s="29"/>
      <c r="B330" s="42"/>
      <c r="C330" s="31"/>
      <c r="D330" s="34"/>
      <c r="E330" s="28"/>
      <c r="F330" s="31"/>
    </row>
    <row r="331" spans="1:6" ht="15" customHeight="1">
      <c r="A331" s="29"/>
      <c r="B331" s="42"/>
      <c r="C331" s="31"/>
      <c r="D331" s="34"/>
      <c r="E331" s="28"/>
      <c r="F331" s="31"/>
    </row>
    <row r="332" spans="1:6" ht="15" customHeight="1">
      <c r="A332" s="29"/>
      <c r="B332" s="42"/>
      <c r="C332" s="31"/>
      <c r="D332" s="34"/>
      <c r="E332" s="28"/>
      <c r="F332" s="31"/>
    </row>
    <row r="333" spans="1:6" ht="15" customHeight="1">
      <c r="A333" s="29"/>
      <c r="B333" s="42"/>
      <c r="C333" s="31"/>
      <c r="D333" s="34"/>
      <c r="E333" s="28"/>
      <c r="F333" s="31"/>
    </row>
    <row r="334" spans="1:6" ht="15" customHeight="1">
      <c r="A334" s="29"/>
      <c r="B334" s="42"/>
      <c r="C334" s="31"/>
      <c r="D334" s="34"/>
      <c r="E334" s="28"/>
      <c r="F334" s="31"/>
    </row>
    <row r="335" spans="1:6" ht="15" customHeight="1">
      <c r="A335" s="29"/>
      <c r="B335" s="42"/>
      <c r="C335" s="31"/>
      <c r="D335" s="34"/>
      <c r="E335" s="28"/>
      <c r="F335" s="31"/>
    </row>
    <row r="336" spans="1:6" ht="15" customHeight="1">
      <c r="A336" s="29"/>
      <c r="B336" s="42"/>
      <c r="C336" s="31"/>
      <c r="D336" s="34"/>
      <c r="E336" s="28"/>
      <c r="F336" s="31"/>
    </row>
    <row r="337" spans="1:6" ht="15" customHeight="1">
      <c r="A337" s="29"/>
      <c r="B337" s="42"/>
      <c r="C337" s="31"/>
      <c r="D337" s="34"/>
      <c r="E337" s="28"/>
      <c r="F337" s="31"/>
    </row>
    <row r="338" spans="1:6" ht="15" customHeight="1">
      <c r="A338" s="29"/>
      <c r="B338" s="42"/>
      <c r="C338" s="31"/>
      <c r="D338" s="34"/>
      <c r="E338" s="28"/>
      <c r="F338" s="31"/>
    </row>
    <row r="339" spans="1:6" ht="15" customHeight="1">
      <c r="A339" s="29"/>
      <c r="B339" s="42"/>
      <c r="C339" s="31"/>
      <c r="D339" s="34"/>
      <c r="E339" s="28"/>
      <c r="F339" s="31"/>
    </row>
    <row r="340" spans="1:6" ht="15" customHeight="1">
      <c r="A340" s="29"/>
      <c r="B340" s="42"/>
      <c r="C340" s="31"/>
      <c r="D340" s="34"/>
      <c r="E340" s="28"/>
      <c r="F340" s="31"/>
    </row>
    <row r="341" spans="1:6" ht="15" customHeight="1">
      <c r="A341" s="29"/>
      <c r="B341" s="42"/>
      <c r="C341" s="31"/>
      <c r="D341" s="34"/>
      <c r="E341" s="28"/>
      <c r="F341" s="31"/>
    </row>
    <row r="342" spans="1:6" ht="15" customHeight="1">
      <c r="A342" s="29"/>
      <c r="B342" s="42"/>
      <c r="C342" s="31"/>
      <c r="D342" s="34"/>
      <c r="E342" s="28"/>
      <c r="F342" s="31"/>
    </row>
    <row r="343" spans="1:6" ht="15" customHeight="1">
      <c r="A343" s="29"/>
      <c r="B343" s="42"/>
      <c r="C343" s="31"/>
      <c r="D343" s="34"/>
      <c r="E343" s="28"/>
      <c r="F343" s="31"/>
    </row>
    <row r="344" spans="1:6" ht="15" customHeight="1">
      <c r="A344" s="29"/>
      <c r="B344" s="42"/>
      <c r="C344" s="31"/>
      <c r="D344" s="34"/>
      <c r="E344" s="28"/>
      <c r="F344" s="31"/>
    </row>
    <row r="345" spans="1:6" ht="15" customHeight="1">
      <c r="A345" s="29"/>
      <c r="B345" s="42"/>
      <c r="C345" s="31"/>
      <c r="D345" s="34"/>
      <c r="E345" s="28"/>
      <c r="F345" s="31"/>
    </row>
    <row r="346" spans="1:6" ht="15" customHeight="1">
      <c r="A346" s="29"/>
      <c r="B346" s="42"/>
      <c r="C346" s="31"/>
      <c r="D346" s="34"/>
      <c r="E346" s="28"/>
      <c r="F346" s="31"/>
    </row>
    <row r="347" spans="1:6" ht="15" customHeight="1">
      <c r="A347" s="29"/>
      <c r="B347" s="42"/>
      <c r="C347" s="31"/>
      <c r="D347" s="34"/>
      <c r="E347" s="28"/>
      <c r="F347" s="31"/>
    </row>
    <row r="348" spans="1:6" ht="15" customHeight="1">
      <c r="A348" s="29"/>
      <c r="B348" s="42"/>
      <c r="C348" s="31"/>
      <c r="D348" s="34"/>
      <c r="E348" s="28"/>
      <c r="F348" s="31"/>
    </row>
    <row r="349" spans="1:6" ht="15" customHeight="1">
      <c r="A349" s="29"/>
      <c r="B349" s="42"/>
      <c r="C349" s="31"/>
      <c r="D349" s="34"/>
      <c r="E349" s="28"/>
      <c r="F349" s="31"/>
    </row>
    <row r="350" spans="1:6" ht="15" customHeight="1">
      <c r="A350" s="29"/>
      <c r="B350" s="42"/>
      <c r="C350" s="31"/>
      <c r="D350" s="34"/>
      <c r="E350" s="28"/>
      <c r="F350" s="31"/>
    </row>
    <row r="351" spans="1:6" ht="15" customHeight="1">
      <c r="A351" s="29"/>
      <c r="B351" s="42"/>
      <c r="C351" s="31"/>
      <c r="D351" s="34"/>
      <c r="E351" s="28"/>
      <c r="F351" s="31"/>
    </row>
    <row r="352" spans="1:6" ht="15" customHeight="1">
      <c r="A352" s="29"/>
      <c r="B352" s="42"/>
      <c r="C352" s="31"/>
      <c r="D352" s="34"/>
      <c r="E352" s="28"/>
      <c r="F352" s="31"/>
    </row>
    <row r="353" spans="1:6" ht="15" customHeight="1">
      <c r="A353" s="29"/>
      <c r="B353" s="42"/>
      <c r="C353" s="31"/>
      <c r="D353" s="34"/>
      <c r="E353" s="28"/>
      <c r="F353" s="31"/>
    </row>
    <row r="354" spans="1:6" ht="15" customHeight="1">
      <c r="A354" s="29"/>
      <c r="B354" s="42"/>
      <c r="C354" s="31"/>
      <c r="D354" s="34"/>
      <c r="E354" s="28"/>
      <c r="F354" s="31"/>
    </row>
    <row r="355" spans="1:6" ht="15" customHeight="1">
      <c r="A355" s="29"/>
      <c r="B355" s="42"/>
      <c r="C355" s="31"/>
      <c r="D355" s="34"/>
      <c r="E355" s="28"/>
      <c r="F355" s="31"/>
    </row>
    <row r="356" spans="1:6" ht="15" customHeight="1">
      <c r="A356" s="29"/>
      <c r="B356" s="42"/>
      <c r="C356" s="31"/>
      <c r="D356" s="34"/>
      <c r="E356" s="28"/>
      <c r="F356" s="31"/>
    </row>
    <row r="357" spans="1:6" ht="15" customHeight="1">
      <c r="A357" s="29"/>
      <c r="B357" s="42"/>
      <c r="C357" s="31"/>
      <c r="D357" s="34"/>
      <c r="E357" s="28"/>
      <c r="F357" s="31"/>
    </row>
    <row r="358" spans="1:6" ht="15" customHeight="1">
      <c r="A358" s="29"/>
      <c r="B358" s="42"/>
      <c r="C358" s="31"/>
      <c r="D358" s="34"/>
      <c r="E358" s="28"/>
      <c r="F358" s="31"/>
    </row>
    <row r="359" spans="1:6" ht="15" customHeight="1">
      <c r="A359" s="29"/>
      <c r="B359" s="42"/>
      <c r="C359" s="31"/>
      <c r="D359" s="34"/>
      <c r="E359" s="28"/>
      <c r="F359" s="31"/>
    </row>
    <row r="360" spans="1:6" ht="15" customHeight="1">
      <c r="A360" s="29"/>
      <c r="B360" s="42"/>
      <c r="C360" s="31"/>
      <c r="D360" s="34"/>
      <c r="E360" s="28"/>
      <c r="F360" s="31"/>
    </row>
    <row r="361" spans="1:6" ht="15" customHeight="1">
      <c r="A361" s="29"/>
      <c r="B361" s="42"/>
      <c r="C361" s="31"/>
      <c r="D361" s="34"/>
      <c r="E361" s="28"/>
      <c r="F361" s="31"/>
    </row>
    <row r="362" spans="1:6" ht="15" customHeight="1">
      <c r="A362" s="29"/>
      <c r="B362" s="42"/>
      <c r="C362" s="31"/>
      <c r="D362" s="34"/>
      <c r="E362" s="28"/>
      <c r="F362" s="31"/>
    </row>
    <row r="363" spans="1:6" ht="15" customHeight="1">
      <c r="A363" s="29"/>
      <c r="B363" s="42"/>
      <c r="C363" s="31"/>
      <c r="D363" s="34"/>
      <c r="E363" s="28"/>
      <c r="F363" s="31"/>
    </row>
    <row r="364" spans="1:6" ht="15" customHeight="1">
      <c r="A364" s="29"/>
      <c r="B364" s="42"/>
      <c r="C364" s="31"/>
      <c r="D364" s="34"/>
      <c r="E364" s="28"/>
      <c r="F364" s="31"/>
    </row>
    <row r="365" spans="1:6" ht="15" customHeight="1">
      <c r="A365" s="29"/>
      <c r="B365" s="42"/>
      <c r="C365" s="31"/>
      <c r="D365" s="34"/>
      <c r="E365" s="28"/>
      <c r="F365" s="31"/>
    </row>
    <row r="366" spans="1:6" ht="15" customHeight="1">
      <c r="A366" s="29"/>
      <c r="B366" s="42"/>
      <c r="C366" s="31"/>
      <c r="D366" s="34"/>
      <c r="E366" s="28"/>
      <c r="F366" s="31"/>
    </row>
    <row r="367" spans="1:6" ht="15" customHeight="1">
      <c r="A367" s="29"/>
      <c r="B367" s="42"/>
      <c r="C367" s="31"/>
      <c r="D367" s="34"/>
      <c r="E367" s="28"/>
      <c r="F367" s="31"/>
    </row>
    <row r="368" spans="1:6" ht="15" customHeight="1">
      <c r="A368" s="29"/>
      <c r="B368" s="42"/>
      <c r="C368" s="31"/>
      <c r="D368" s="34"/>
      <c r="E368" s="28"/>
      <c r="F368" s="31"/>
    </row>
    <row r="369" spans="1:6" ht="15" customHeight="1">
      <c r="A369" s="29"/>
      <c r="B369" s="42"/>
      <c r="C369" s="31"/>
      <c r="D369" s="34"/>
      <c r="E369" s="28"/>
      <c r="F369" s="31"/>
    </row>
    <row r="370" spans="1:6" ht="15" customHeight="1">
      <c r="A370" s="29"/>
      <c r="B370" s="42"/>
      <c r="C370" s="31"/>
      <c r="D370" s="34"/>
      <c r="E370" s="28"/>
      <c r="F370" s="31"/>
    </row>
    <row r="371" spans="1:6" ht="15" customHeight="1">
      <c r="A371" s="29"/>
      <c r="B371" s="42"/>
      <c r="C371" s="31"/>
      <c r="D371" s="34"/>
      <c r="E371" s="28"/>
      <c r="F371" s="31"/>
    </row>
    <row r="372" spans="1:6" ht="15" customHeight="1">
      <c r="A372" s="29"/>
      <c r="B372" s="42"/>
      <c r="C372" s="31"/>
      <c r="D372" s="34"/>
      <c r="E372" s="28"/>
      <c r="F372" s="31"/>
    </row>
    <row r="373" spans="1:6" ht="15" customHeight="1">
      <c r="A373" s="29"/>
      <c r="B373" s="42"/>
      <c r="C373" s="31"/>
      <c r="D373" s="34"/>
      <c r="E373" s="28"/>
      <c r="F373" s="31"/>
    </row>
    <row r="374" spans="1:6" ht="15" customHeight="1">
      <c r="A374" s="29"/>
      <c r="B374" s="42"/>
      <c r="C374" s="31"/>
      <c r="D374" s="34"/>
      <c r="E374" s="28"/>
      <c r="F374" s="31"/>
    </row>
    <row r="375" spans="1:6" ht="15" customHeight="1">
      <c r="A375" s="29"/>
      <c r="B375" s="42"/>
      <c r="C375" s="31"/>
      <c r="D375" s="34"/>
      <c r="E375" s="28"/>
      <c r="F375" s="31"/>
    </row>
    <row r="376" spans="1:6" ht="15" customHeight="1">
      <c r="A376" s="29"/>
      <c r="B376" s="42"/>
      <c r="C376" s="31"/>
      <c r="D376" s="34"/>
      <c r="E376" s="28"/>
      <c r="F376" s="31"/>
    </row>
    <row r="377" spans="1:6" ht="15" customHeight="1">
      <c r="A377" s="29"/>
      <c r="B377" s="42"/>
      <c r="C377" s="31"/>
      <c r="D377" s="34"/>
      <c r="E377" s="28"/>
      <c r="F377" s="31"/>
    </row>
    <row r="378" spans="1:6" ht="15" customHeight="1">
      <c r="A378" s="29"/>
      <c r="B378" s="42"/>
      <c r="C378" s="31"/>
      <c r="D378" s="34"/>
      <c r="E378" s="28"/>
      <c r="F378" s="31"/>
    </row>
    <row r="379" spans="1:6" ht="15" customHeight="1">
      <c r="A379" s="29"/>
      <c r="B379" s="42"/>
      <c r="C379" s="31"/>
      <c r="D379" s="34"/>
      <c r="E379" s="28"/>
      <c r="F379" s="31"/>
    </row>
    <row r="380" spans="1:6" ht="15" customHeight="1">
      <c r="A380" s="29"/>
      <c r="B380" s="42"/>
      <c r="C380" s="31"/>
      <c r="D380" s="34"/>
      <c r="E380" s="28"/>
      <c r="F380" s="31"/>
    </row>
    <row r="381" spans="1:6" ht="15" customHeight="1">
      <c r="A381" s="29"/>
      <c r="B381" s="42"/>
      <c r="C381" s="31"/>
      <c r="D381" s="34"/>
      <c r="E381" s="28"/>
      <c r="F381" s="31"/>
    </row>
    <row r="382" spans="1:6" ht="15" customHeight="1">
      <c r="A382" s="29"/>
      <c r="B382" s="42"/>
      <c r="C382" s="31"/>
      <c r="D382" s="34"/>
      <c r="E382" s="28"/>
      <c r="F382" s="31"/>
    </row>
    <row r="383" spans="1:6" ht="15" customHeight="1">
      <c r="A383" s="29"/>
      <c r="B383" s="42"/>
      <c r="C383" s="31"/>
      <c r="D383" s="34"/>
      <c r="E383" s="28"/>
      <c r="F383" s="31"/>
    </row>
    <row r="384" spans="1:6" ht="15" customHeight="1">
      <c r="A384" s="29"/>
      <c r="B384" s="42"/>
      <c r="C384" s="31"/>
      <c r="D384" s="34"/>
      <c r="E384" s="28"/>
      <c r="F384" s="31"/>
    </row>
    <row r="385" spans="1:6" ht="15" customHeight="1">
      <c r="A385" s="29"/>
      <c r="B385" s="42"/>
      <c r="C385" s="31"/>
      <c r="D385" s="34"/>
      <c r="E385" s="28"/>
      <c r="F385" s="31"/>
    </row>
    <row r="386" spans="1:6" ht="15" customHeight="1">
      <c r="A386" s="29"/>
      <c r="B386" s="42"/>
      <c r="C386" s="31"/>
      <c r="D386" s="34"/>
      <c r="E386" s="28"/>
      <c r="F386" s="31"/>
    </row>
    <row r="387" spans="1:6" ht="15" customHeight="1">
      <c r="A387" s="29"/>
      <c r="B387" s="42"/>
      <c r="C387" s="31"/>
      <c r="D387" s="34"/>
      <c r="E387" s="28"/>
      <c r="F387" s="31"/>
    </row>
    <row r="388" spans="1:6" ht="15" customHeight="1">
      <c r="A388" s="29"/>
      <c r="B388" s="42"/>
      <c r="C388" s="31"/>
      <c r="D388" s="34"/>
      <c r="E388" s="28"/>
      <c r="F388" s="31"/>
    </row>
    <row r="389" spans="1:6" ht="15" customHeight="1">
      <c r="A389" s="29"/>
      <c r="B389" s="42"/>
      <c r="C389" s="31"/>
      <c r="D389" s="34"/>
      <c r="E389" s="28"/>
      <c r="F389" s="31"/>
    </row>
    <row r="390" spans="1:6" ht="15" customHeight="1">
      <c r="A390" s="29"/>
      <c r="B390" s="42"/>
      <c r="C390" s="31"/>
      <c r="D390" s="34"/>
      <c r="E390" s="28"/>
      <c r="F390" s="31"/>
    </row>
    <row r="391" spans="1:6" ht="15" customHeight="1">
      <c r="A391" s="29"/>
      <c r="B391" s="42"/>
      <c r="C391" s="31"/>
      <c r="D391" s="34"/>
      <c r="E391" s="28"/>
      <c r="F391" s="31"/>
    </row>
    <row r="392" spans="1:6" ht="15" customHeight="1">
      <c r="A392" s="29"/>
      <c r="B392" s="42"/>
      <c r="C392" s="31"/>
      <c r="D392" s="34"/>
      <c r="E392" s="28"/>
      <c r="F392" s="31"/>
    </row>
    <row r="393" spans="1:6" ht="15" customHeight="1">
      <c r="A393" s="29"/>
      <c r="B393" s="42"/>
      <c r="C393" s="31"/>
      <c r="D393" s="34"/>
      <c r="E393" s="28"/>
      <c r="F393" s="31"/>
    </row>
    <row r="394" spans="1:6" ht="15" customHeight="1">
      <c r="A394" s="29"/>
      <c r="B394" s="42"/>
      <c r="C394" s="31"/>
      <c r="D394" s="34"/>
      <c r="E394" s="28"/>
      <c r="F394" s="31"/>
    </row>
    <row r="395" spans="1:6" ht="15" customHeight="1">
      <c r="A395" s="29"/>
      <c r="B395" s="42"/>
      <c r="C395" s="31"/>
      <c r="D395" s="34"/>
      <c r="E395" s="28"/>
      <c r="F395" s="31"/>
    </row>
    <row r="396" spans="1:6" ht="15" customHeight="1">
      <c r="A396" s="29"/>
      <c r="B396" s="42"/>
      <c r="C396" s="31"/>
      <c r="D396" s="34"/>
      <c r="E396" s="28"/>
      <c r="F396" s="31"/>
    </row>
    <row r="397" spans="1:6" ht="15" customHeight="1">
      <c r="A397" s="29"/>
      <c r="B397" s="42"/>
      <c r="C397" s="31"/>
      <c r="D397" s="34"/>
      <c r="E397" s="28"/>
      <c r="F397" s="31"/>
    </row>
    <row r="398" spans="1:6" ht="15" customHeight="1">
      <c r="A398" s="29"/>
      <c r="B398" s="42"/>
      <c r="C398" s="31"/>
      <c r="D398" s="34"/>
      <c r="E398" s="28"/>
      <c r="F398" s="31"/>
    </row>
    <row r="399" spans="1:6" ht="15" customHeight="1">
      <c r="A399" s="29"/>
      <c r="B399" s="42"/>
      <c r="C399" s="31"/>
      <c r="D399" s="34"/>
      <c r="E399" s="28"/>
      <c r="F399" s="31"/>
    </row>
    <row r="400" spans="1:6" ht="15" customHeight="1">
      <c r="A400" s="29"/>
      <c r="B400" s="42"/>
      <c r="C400" s="31"/>
      <c r="D400" s="34"/>
      <c r="E400" s="28"/>
      <c r="F400" s="31"/>
    </row>
    <row r="401" spans="1:6" ht="15" customHeight="1">
      <c r="A401" s="29"/>
      <c r="B401" s="42"/>
      <c r="C401" s="31"/>
      <c r="D401" s="34"/>
      <c r="E401" s="28"/>
      <c r="F401" s="31"/>
    </row>
    <row r="402" spans="1:6" ht="15" customHeight="1">
      <c r="A402" s="29"/>
      <c r="B402" s="42"/>
      <c r="C402" s="31"/>
      <c r="D402" s="34"/>
      <c r="E402" s="28"/>
      <c r="F402" s="31"/>
    </row>
    <row r="403" spans="1:6" ht="15" customHeight="1">
      <c r="A403" s="29"/>
      <c r="B403" s="42"/>
      <c r="C403" s="31"/>
      <c r="D403" s="34"/>
      <c r="E403" s="28"/>
      <c r="F403" s="31"/>
    </row>
    <row r="404" spans="1:6" ht="15" customHeight="1">
      <c r="A404" s="29"/>
      <c r="B404" s="42"/>
      <c r="C404" s="31"/>
      <c r="D404" s="34"/>
      <c r="E404" s="28"/>
      <c r="F404" s="31"/>
    </row>
    <row r="405" spans="1:6" ht="15" customHeight="1">
      <c r="A405" s="29"/>
      <c r="B405" s="42"/>
      <c r="C405" s="31"/>
      <c r="D405" s="34"/>
      <c r="E405" s="28"/>
      <c r="F405" s="31"/>
    </row>
    <row r="406" spans="1:6" ht="15" customHeight="1">
      <c r="A406" s="29"/>
      <c r="B406" s="42"/>
      <c r="C406" s="31"/>
      <c r="D406" s="34"/>
      <c r="E406" s="28"/>
      <c r="F406" s="31"/>
    </row>
    <row r="407" spans="1:6" ht="15" customHeight="1">
      <c r="A407" s="29"/>
      <c r="B407" s="42"/>
      <c r="C407" s="31"/>
      <c r="D407" s="34"/>
      <c r="E407" s="28"/>
      <c r="F407" s="31"/>
    </row>
    <row r="408" spans="1:6" ht="15" customHeight="1">
      <c r="A408" s="29"/>
      <c r="B408" s="42"/>
      <c r="C408" s="31"/>
      <c r="D408" s="34"/>
      <c r="E408" s="28"/>
      <c r="F408" s="31"/>
    </row>
    <row r="409" spans="1:6" ht="15" customHeight="1">
      <c r="A409" s="29"/>
      <c r="B409" s="42"/>
      <c r="C409" s="31"/>
      <c r="D409" s="34"/>
      <c r="E409" s="28"/>
      <c r="F409" s="31"/>
    </row>
    <row r="410" spans="1:6" ht="15" customHeight="1">
      <c r="A410" s="29"/>
      <c r="B410" s="42"/>
      <c r="C410" s="31"/>
      <c r="D410" s="34"/>
      <c r="E410" s="28"/>
      <c r="F410" s="31"/>
    </row>
    <row r="411" spans="1:6" ht="15" customHeight="1">
      <c r="A411" s="29"/>
      <c r="B411" s="42"/>
      <c r="C411" s="31"/>
      <c r="D411" s="34"/>
      <c r="E411" s="28"/>
      <c r="F411" s="31"/>
    </row>
    <row r="412" spans="1:6" ht="15" customHeight="1">
      <c r="A412" s="29"/>
      <c r="B412" s="42"/>
      <c r="C412" s="31"/>
      <c r="D412" s="34"/>
      <c r="E412" s="28"/>
      <c r="F412" s="31"/>
    </row>
    <row r="413" spans="1:6" ht="15" customHeight="1">
      <c r="A413" s="29"/>
      <c r="B413" s="42"/>
      <c r="C413" s="31"/>
      <c r="D413" s="34"/>
      <c r="E413" s="28"/>
      <c r="F413" s="31"/>
    </row>
    <row r="414" spans="1:6" ht="15" customHeight="1">
      <c r="A414" s="29"/>
      <c r="B414" s="42"/>
      <c r="C414" s="31"/>
      <c r="D414" s="34"/>
      <c r="E414" s="28"/>
      <c r="F414" s="31"/>
    </row>
    <row r="415" spans="1:6" ht="15" customHeight="1">
      <c r="A415" s="29"/>
      <c r="B415" s="42"/>
      <c r="C415" s="31"/>
      <c r="D415" s="34"/>
      <c r="E415" s="28"/>
      <c r="F415" s="31"/>
    </row>
    <row r="416" spans="1:6" ht="15" customHeight="1">
      <c r="A416" s="29"/>
      <c r="B416" s="42"/>
      <c r="C416" s="31"/>
      <c r="D416" s="34"/>
      <c r="E416" s="28"/>
      <c r="F416" s="31"/>
    </row>
    <row r="417" spans="1:6" ht="15" customHeight="1">
      <c r="A417" s="29"/>
      <c r="B417" s="42"/>
      <c r="C417" s="31"/>
      <c r="D417" s="34"/>
      <c r="E417" s="28"/>
      <c r="F417" s="31"/>
    </row>
    <row r="418" spans="1:6" ht="15" customHeight="1">
      <c r="A418" s="29"/>
      <c r="B418" s="42"/>
      <c r="C418" s="31"/>
      <c r="D418" s="34"/>
      <c r="E418" s="28"/>
      <c r="F418" s="31"/>
    </row>
    <row r="419" spans="1:6" ht="15" customHeight="1">
      <c r="A419" s="29"/>
      <c r="B419" s="42"/>
      <c r="C419" s="31"/>
      <c r="D419" s="34"/>
      <c r="E419" s="28"/>
      <c r="F419" s="31"/>
    </row>
    <row r="420" spans="1:6" ht="15" customHeight="1">
      <c r="A420" s="29"/>
      <c r="B420" s="42"/>
      <c r="C420" s="31"/>
      <c r="D420" s="34"/>
      <c r="E420" s="28"/>
      <c r="F420" s="31"/>
    </row>
    <row r="421" spans="1:6" ht="15" customHeight="1">
      <c r="A421" s="29"/>
      <c r="B421" s="42"/>
      <c r="C421" s="31"/>
      <c r="D421" s="34"/>
      <c r="E421" s="28"/>
      <c r="F421" s="31"/>
    </row>
    <row r="422" spans="1:6" ht="15" customHeight="1">
      <c r="A422" s="29"/>
      <c r="B422" s="42"/>
      <c r="C422" s="31"/>
      <c r="D422" s="34"/>
      <c r="E422" s="28"/>
      <c r="F422" s="31"/>
    </row>
    <row r="423" spans="1:6" ht="15" customHeight="1">
      <c r="A423" s="29"/>
      <c r="B423" s="42"/>
      <c r="C423" s="31"/>
      <c r="D423" s="34"/>
      <c r="E423" s="28"/>
      <c r="F423" s="31"/>
    </row>
    <row r="424" spans="1:6" ht="15" customHeight="1">
      <c r="A424" s="29"/>
      <c r="B424" s="42"/>
      <c r="C424" s="31"/>
      <c r="D424" s="34"/>
      <c r="E424" s="28"/>
      <c r="F424" s="31"/>
    </row>
    <row r="425" spans="1:6" ht="15" customHeight="1">
      <c r="A425" s="29"/>
      <c r="B425" s="42"/>
      <c r="C425" s="31"/>
      <c r="D425" s="34"/>
      <c r="E425" s="28"/>
      <c r="F425" s="31"/>
    </row>
    <row r="426" spans="1:6" ht="15" customHeight="1">
      <c r="A426" s="29"/>
      <c r="B426" s="42"/>
      <c r="C426" s="31"/>
      <c r="D426" s="34"/>
      <c r="E426" s="28"/>
      <c r="F426" s="31"/>
    </row>
    <row r="427" spans="1:6" ht="15" customHeight="1">
      <c r="A427" s="29"/>
      <c r="B427" s="42"/>
      <c r="C427" s="31"/>
      <c r="D427" s="34"/>
      <c r="E427" s="28"/>
      <c r="F427" s="31"/>
    </row>
    <row r="428" spans="1:6" ht="15" customHeight="1">
      <c r="A428" s="29"/>
      <c r="B428" s="42"/>
      <c r="C428" s="31"/>
      <c r="D428" s="34"/>
      <c r="E428" s="28"/>
      <c r="F428" s="31"/>
    </row>
    <row r="429" spans="1:6" ht="15" customHeight="1">
      <c r="A429" s="29"/>
      <c r="B429" s="42"/>
      <c r="C429" s="31"/>
      <c r="D429" s="34"/>
      <c r="E429" s="28"/>
      <c r="F429" s="31"/>
    </row>
    <row r="430" spans="1:6" ht="15" customHeight="1">
      <c r="A430" s="29"/>
      <c r="B430" s="42"/>
      <c r="C430" s="31"/>
      <c r="D430" s="34"/>
      <c r="E430" s="28"/>
      <c r="F430" s="31"/>
    </row>
    <row r="431" spans="1:6" ht="15" customHeight="1">
      <c r="A431" s="29"/>
      <c r="B431" s="42"/>
      <c r="C431" s="31"/>
      <c r="D431" s="34"/>
      <c r="E431" s="28"/>
      <c r="F431" s="31"/>
    </row>
    <row r="432" spans="1:6" ht="15" customHeight="1">
      <c r="A432" s="29"/>
      <c r="B432" s="42"/>
      <c r="C432" s="31"/>
      <c r="D432" s="34"/>
      <c r="E432" s="28"/>
      <c r="F432" s="31"/>
    </row>
    <row r="433" spans="1:6" ht="15" customHeight="1">
      <c r="A433" s="29"/>
      <c r="B433" s="42"/>
      <c r="C433" s="31"/>
      <c r="D433" s="34"/>
      <c r="E433" s="28"/>
      <c r="F433" s="31"/>
    </row>
    <row r="434" spans="1:6" ht="15" customHeight="1">
      <c r="A434" s="29"/>
      <c r="B434" s="42"/>
      <c r="C434" s="31"/>
      <c r="D434" s="34"/>
      <c r="E434" s="28"/>
      <c r="F434" s="31"/>
    </row>
    <row r="435" spans="1:6" ht="15" customHeight="1">
      <c r="A435" s="29"/>
      <c r="B435" s="42"/>
      <c r="C435" s="31"/>
      <c r="D435" s="34"/>
      <c r="E435" s="28"/>
      <c r="F435" s="31"/>
    </row>
    <row r="436" spans="1:6" ht="15" customHeight="1">
      <c r="A436" s="29"/>
      <c r="B436" s="42"/>
      <c r="C436" s="31"/>
      <c r="D436" s="34"/>
      <c r="E436" s="28"/>
      <c r="F436" s="31"/>
    </row>
    <row r="437" spans="1:6" ht="15" customHeight="1">
      <c r="A437" s="29"/>
      <c r="B437" s="42"/>
      <c r="C437" s="31"/>
      <c r="D437" s="34"/>
      <c r="E437" s="28"/>
      <c r="F437" s="31"/>
    </row>
    <row r="438" spans="1:6" ht="15" customHeight="1">
      <c r="A438" s="29"/>
      <c r="B438" s="42"/>
      <c r="C438" s="31"/>
      <c r="D438" s="34"/>
      <c r="E438" s="28"/>
      <c r="F438" s="31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D252202-2087-4816-AEB0-991C08A242B9}">
  <dimension ref="A1:F438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45544</v>
      </c>
      <c r="B5" s="42">
        <v>45544.383287037039</v>
      </c>
      <c r="C5" s="31">
        <v>173</v>
      </c>
      <c r="D5" s="34">
        <v>20.3</v>
      </c>
      <c r="E5" s="28">
        <v>3511.9</v>
      </c>
      <c r="F5" s="31" t="s">
        <v>18</v>
      </c>
    </row>
    <row r="6" spans="1:6" ht="15" customHeight="1">
      <c r="A6" s="29">
        <v>45544</v>
      </c>
      <c r="B6" s="42">
        <v>45544.384571759256</v>
      </c>
      <c r="C6" s="31">
        <v>92</v>
      </c>
      <c r="D6" s="34">
        <v>20.3</v>
      </c>
      <c r="E6" s="28">
        <v>1867.6000000000001</v>
      </c>
      <c r="F6" s="31" t="s">
        <v>18</v>
      </c>
    </row>
    <row r="7" spans="1:6" ht="15" customHeight="1">
      <c r="A7" s="29">
        <v>45544</v>
      </c>
      <c r="B7" s="42">
        <v>45544.384571759256</v>
      </c>
      <c r="C7" s="31">
        <v>2</v>
      </c>
      <c r="D7" s="34">
        <v>20.3</v>
      </c>
      <c r="E7" s="28">
        <v>40.6</v>
      </c>
      <c r="F7" s="31" t="s">
        <v>18</v>
      </c>
    </row>
    <row r="8" spans="1:6" ht="15" customHeight="1">
      <c r="A8" s="29">
        <v>45544</v>
      </c>
      <c r="B8" s="42">
        <v>45544.384571759256</v>
      </c>
      <c r="C8" s="31">
        <v>4</v>
      </c>
      <c r="D8" s="34">
        <v>20.3</v>
      </c>
      <c r="E8" s="28">
        <v>81.2</v>
      </c>
      <c r="F8" s="31" t="s">
        <v>18</v>
      </c>
    </row>
    <row r="9" spans="1:6" ht="15" customHeight="1">
      <c r="A9" s="29">
        <v>45544</v>
      </c>
      <c r="B9" s="42">
        <v>45544.384571759256</v>
      </c>
      <c r="C9" s="31">
        <v>125</v>
      </c>
      <c r="D9" s="34">
        <v>20.3</v>
      </c>
      <c r="E9" s="28">
        <v>2537.5</v>
      </c>
      <c r="F9" s="31" t="s">
        <v>18</v>
      </c>
    </row>
    <row r="10" spans="1:6" ht="15" customHeight="1">
      <c r="A10" s="29">
        <v>45544</v>
      </c>
      <c r="B10" s="42">
        <v>45544.385312500002</v>
      </c>
      <c r="C10" s="31">
        <v>23</v>
      </c>
      <c r="D10" s="34">
        <v>20.3</v>
      </c>
      <c r="E10" s="28">
        <v>466.90000000000003</v>
      </c>
      <c r="F10" s="31" t="s">
        <v>18</v>
      </c>
    </row>
    <row r="11" spans="1:6" ht="15" customHeight="1">
      <c r="A11" s="29">
        <v>45544</v>
      </c>
      <c r="B11" s="42">
        <v>45544.385312500002</v>
      </c>
      <c r="C11" s="31">
        <v>254</v>
      </c>
      <c r="D11" s="34">
        <v>20.3</v>
      </c>
      <c r="E11" s="28">
        <v>5156.2</v>
      </c>
      <c r="F11" s="31" t="s">
        <v>18</v>
      </c>
    </row>
    <row r="12" spans="1:6" ht="15" customHeight="1">
      <c r="A12" s="29">
        <v>45544</v>
      </c>
      <c r="B12" s="42">
        <v>45544.385312500002</v>
      </c>
      <c r="C12" s="31">
        <v>488</v>
      </c>
      <c r="D12" s="34">
        <v>20.3</v>
      </c>
      <c r="E12" s="28">
        <v>9906.4</v>
      </c>
      <c r="F12" s="31" t="s">
        <v>18</v>
      </c>
    </row>
    <row r="13" spans="1:6" ht="15" customHeight="1">
      <c r="A13" s="29">
        <v>45544</v>
      </c>
      <c r="B13" s="42">
        <v>45544.416597222225</v>
      </c>
      <c r="C13" s="31">
        <v>125</v>
      </c>
      <c r="D13" s="34">
        <v>20.350000000000001</v>
      </c>
      <c r="E13" s="28">
        <v>2543.75</v>
      </c>
      <c r="F13" s="31" t="s">
        <v>18</v>
      </c>
    </row>
    <row r="14" spans="1:6" ht="15" customHeight="1">
      <c r="A14" s="29">
        <v>45544</v>
      </c>
      <c r="B14" s="42">
        <v>45544.423125000001</v>
      </c>
      <c r="C14" s="31">
        <v>146</v>
      </c>
      <c r="D14" s="34">
        <v>20.3</v>
      </c>
      <c r="E14" s="28">
        <v>2963.8</v>
      </c>
      <c r="F14" s="31" t="s">
        <v>16</v>
      </c>
    </row>
    <row r="15" spans="1:6" ht="15" customHeight="1">
      <c r="A15" s="29">
        <v>45544</v>
      </c>
      <c r="B15" s="42">
        <v>45544.423125000001</v>
      </c>
      <c r="C15" s="31">
        <v>110</v>
      </c>
      <c r="D15" s="34">
        <v>20.350000000000001</v>
      </c>
      <c r="E15" s="28">
        <v>2238.5</v>
      </c>
      <c r="F15" s="31" t="s">
        <v>18</v>
      </c>
    </row>
    <row r="16" spans="1:6" ht="15" customHeight="1">
      <c r="A16" s="29">
        <v>45544</v>
      </c>
      <c r="B16" s="42">
        <v>45544.423125000001</v>
      </c>
      <c r="C16" s="31">
        <v>164</v>
      </c>
      <c r="D16" s="34">
        <v>20.350000000000001</v>
      </c>
      <c r="E16" s="28">
        <v>3337.4</v>
      </c>
      <c r="F16" s="31" t="s">
        <v>18</v>
      </c>
    </row>
    <row r="17" spans="1:6" ht="15" customHeight="1">
      <c r="A17" s="29">
        <v>45544</v>
      </c>
      <c r="B17" s="42">
        <v>45544.423125000001</v>
      </c>
      <c r="C17" s="31">
        <v>68</v>
      </c>
      <c r="D17" s="34">
        <v>20.350000000000001</v>
      </c>
      <c r="E17" s="28">
        <v>1383.8000000000002</v>
      </c>
      <c r="F17" s="31" t="s">
        <v>18</v>
      </c>
    </row>
    <row r="18" spans="1:6" ht="15" customHeight="1">
      <c r="A18" s="29">
        <v>45544</v>
      </c>
      <c r="B18" s="42">
        <v>45544.423125000001</v>
      </c>
      <c r="C18" s="31">
        <v>154</v>
      </c>
      <c r="D18" s="34">
        <v>20.350000000000001</v>
      </c>
      <c r="E18" s="28">
        <v>3133.9</v>
      </c>
      <c r="F18" s="31" t="s">
        <v>18</v>
      </c>
    </row>
    <row r="19" spans="1:6" ht="15" customHeight="1">
      <c r="A19" s="29">
        <v>45544</v>
      </c>
      <c r="B19" s="42">
        <v>45544.446921296294</v>
      </c>
      <c r="C19" s="31">
        <v>472</v>
      </c>
      <c r="D19" s="34">
        <v>20.350000000000001</v>
      </c>
      <c r="E19" s="28">
        <v>9605.2000000000007</v>
      </c>
      <c r="F19" s="31" t="s">
        <v>18</v>
      </c>
    </row>
    <row r="20" spans="1:6" ht="15" customHeight="1">
      <c r="A20" s="29">
        <v>45544</v>
      </c>
      <c r="B20" s="42">
        <v>45544.475069444445</v>
      </c>
      <c r="C20" s="31">
        <v>143</v>
      </c>
      <c r="D20" s="34">
        <v>20.3</v>
      </c>
      <c r="E20" s="28">
        <v>2902.9</v>
      </c>
      <c r="F20" s="31" t="s">
        <v>16</v>
      </c>
    </row>
    <row r="21" spans="1:6" ht="15" customHeight="1">
      <c r="A21" s="29">
        <v>45544</v>
      </c>
      <c r="B21" s="42">
        <v>45544.475069444445</v>
      </c>
      <c r="C21" s="31">
        <v>45</v>
      </c>
      <c r="D21" s="34">
        <v>20.25</v>
      </c>
      <c r="E21" s="28">
        <v>911.25</v>
      </c>
      <c r="F21" s="31" t="s">
        <v>18</v>
      </c>
    </row>
    <row r="22" spans="1:6" ht="15" customHeight="1">
      <c r="A22" s="29">
        <v>45544</v>
      </c>
      <c r="B22" s="42">
        <v>45544.519120370373</v>
      </c>
      <c r="C22" s="31">
        <v>264</v>
      </c>
      <c r="D22" s="34">
        <v>20.350000000000001</v>
      </c>
      <c r="E22" s="28">
        <v>5372.4000000000005</v>
      </c>
      <c r="F22" s="31" t="s">
        <v>18</v>
      </c>
    </row>
    <row r="23" spans="1:6" ht="15" customHeight="1">
      <c r="A23" s="29">
        <v>45544</v>
      </c>
      <c r="B23" s="42">
        <v>45544.519120370373</v>
      </c>
      <c r="C23" s="31">
        <v>192</v>
      </c>
      <c r="D23" s="34">
        <v>20.350000000000001</v>
      </c>
      <c r="E23" s="28">
        <v>3907.2000000000003</v>
      </c>
      <c r="F23" s="31" t="s">
        <v>18</v>
      </c>
    </row>
    <row r="24" spans="1:6" ht="15" customHeight="1">
      <c r="A24" s="29">
        <v>45544</v>
      </c>
      <c r="B24" s="42">
        <v>45544.539479166669</v>
      </c>
      <c r="C24" s="31">
        <v>174</v>
      </c>
      <c r="D24" s="34">
        <v>20.399999999999999</v>
      </c>
      <c r="E24" s="28">
        <v>3549.6</v>
      </c>
      <c r="F24" s="31" t="s">
        <v>18</v>
      </c>
    </row>
    <row r="25" spans="1:6" ht="15" customHeight="1">
      <c r="A25" s="29">
        <v>45544</v>
      </c>
      <c r="B25" s="42">
        <v>45544.539479166669</v>
      </c>
      <c r="C25" s="31">
        <v>125</v>
      </c>
      <c r="D25" s="34">
        <v>20.399999999999999</v>
      </c>
      <c r="E25" s="28">
        <v>2550</v>
      </c>
      <c r="F25" s="31" t="s">
        <v>18</v>
      </c>
    </row>
    <row r="26" spans="1:6" ht="15" customHeight="1">
      <c r="A26" s="29">
        <v>45544</v>
      </c>
      <c r="B26" s="42">
        <v>45544.539479166669</v>
      </c>
      <c r="C26" s="31">
        <v>201</v>
      </c>
      <c r="D26" s="34">
        <v>20.399999999999999</v>
      </c>
      <c r="E26" s="28">
        <v>4100.3999999999996</v>
      </c>
      <c r="F26" s="31" t="s">
        <v>18</v>
      </c>
    </row>
    <row r="27" spans="1:6" ht="15" customHeight="1">
      <c r="A27" s="29">
        <v>45544</v>
      </c>
      <c r="B27" s="42">
        <v>45544.539479166669</v>
      </c>
      <c r="C27" s="31">
        <v>346</v>
      </c>
      <c r="D27" s="34">
        <v>20.399999999999999</v>
      </c>
      <c r="E27" s="28">
        <v>7058.4</v>
      </c>
      <c r="F27" s="31" t="s">
        <v>18</v>
      </c>
    </row>
    <row r="28" spans="1:6" ht="15" customHeight="1">
      <c r="A28" s="29">
        <v>45544</v>
      </c>
      <c r="B28" s="42">
        <v>45544.539479166669</v>
      </c>
      <c r="C28" s="31">
        <v>103</v>
      </c>
      <c r="D28" s="34">
        <v>20.399999999999999</v>
      </c>
      <c r="E28" s="28">
        <v>2101.1999999999998</v>
      </c>
      <c r="F28" s="31" t="s">
        <v>18</v>
      </c>
    </row>
    <row r="29" spans="1:6" ht="15" customHeight="1">
      <c r="A29" s="29">
        <v>45544</v>
      </c>
      <c r="B29" s="42">
        <v>45544.563530092593</v>
      </c>
      <c r="C29" s="31">
        <v>104</v>
      </c>
      <c r="D29" s="34">
        <v>20.399999999999999</v>
      </c>
      <c r="E29" s="28">
        <v>2121.6</v>
      </c>
      <c r="F29" s="31" t="s">
        <v>18</v>
      </c>
    </row>
    <row r="30" spans="1:6" ht="15" customHeight="1">
      <c r="A30" s="29">
        <v>45544</v>
      </c>
      <c r="B30" s="42">
        <v>45544.563530092593</v>
      </c>
      <c r="C30" s="31">
        <v>153</v>
      </c>
      <c r="D30" s="34">
        <v>20.399999999999999</v>
      </c>
      <c r="E30" s="28">
        <v>3121.2</v>
      </c>
      <c r="F30" s="31" t="s">
        <v>18</v>
      </c>
    </row>
    <row r="31" spans="1:6" ht="15" customHeight="1">
      <c r="A31" s="29">
        <v>45544</v>
      </c>
      <c r="B31" s="42">
        <v>45544.570590277777</v>
      </c>
      <c r="C31" s="31">
        <v>31</v>
      </c>
      <c r="D31" s="34">
        <v>20.350000000000001</v>
      </c>
      <c r="E31" s="28">
        <v>630.85</v>
      </c>
      <c r="F31" s="31" t="s">
        <v>18</v>
      </c>
    </row>
    <row r="32" spans="1:6" ht="15" customHeight="1">
      <c r="A32" s="29">
        <v>45544</v>
      </c>
      <c r="B32" s="42">
        <v>45544.597997685189</v>
      </c>
      <c r="C32" s="31">
        <v>121</v>
      </c>
      <c r="D32" s="34">
        <v>20.399999999999999</v>
      </c>
      <c r="E32" s="28">
        <v>2468.3999999999996</v>
      </c>
      <c r="F32" s="31" t="s">
        <v>18</v>
      </c>
    </row>
    <row r="33" spans="1:6" ht="15" customHeight="1">
      <c r="A33" s="29">
        <v>45544</v>
      </c>
      <c r="B33" s="42">
        <v>45544.597997685189</v>
      </c>
      <c r="C33" s="31">
        <v>44</v>
      </c>
      <c r="D33" s="34">
        <v>20.399999999999999</v>
      </c>
      <c r="E33" s="28">
        <v>897.59999999999991</v>
      </c>
      <c r="F33" s="31" t="s">
        <v>18</v>
      </c>
    </row>
    <row r="34" spans="1:6" ht="15" customHeight="1">
      <c r="A34" s="29">
        <v>45544</v>
      </c>
      <c r="B34" s="42">
        <v>45544.607719907406</v>
      </c>
      <c r="C34" s="31">
        <v>183</v>
      </c>
      <c r="D34" s="34">
        <v>20.399999999999999</v>
      </c>
      <c r="E34" s="28">
        <v>3733.2</v>
      </c>
      <c r="F34" s="31" t="s">
        <v>18</v>
      </c>
    </row>
    <row r="35" spans="1:6" ht="15" customHeight="1">
      <c r="A35" s="29">
        <v>45544</v>
      </c>
      <c r="B35" s="42">
        <v>45544.617696759262</v>
      </c>
      <c r="C35" s="31">
        <v>173</v>
      </c>
      <c r="D35" s="34">
        <v>20.399999999999999</v>
      </c>
      <c r="E35" s="28">
        <v>3529.2</v>
      </c>
      <c r="F35" s="31" t="s">
        <v>18</v>
      </c>
    </row>
    <row r="36" spans="1:6" ht="15" customHeight="1">
      <c r="A36" s="29">
        <v>45544</v>
      </c>
      <c r="B36" s="42">
        <v>45544.628321759257</v>
      </c>
      <c r="C36" s="31">
        <v>181</v>
      </c>
      <c r="D36" s="34">
        <v>20.399999999999999</v>
      </c>
      <c r="E36" s="28">
        <v>3692.3999999999996</v>
      </c>
      <c r="F36" s="31" t="s">
        <v>18</v>
      </c>
    </row>
    <row r="37" spans="1:6" ht="15" customHeight="1">
      <c r="A37" s="29">
        <v>45544</v>
      </c>
      <c r="B37" s="42">
        <v>45544.639039351852</v>
      </c>
      <c r="C37" s="31">
        <v>60</v>
      </c>
      <c r="D37" s="34">
        <v>20.399999999999999</v>
      </c>
      <c r="E37" s="28">
        <v>1224</v>
      </c>
      <c r="F37" s="31" t="s">
        <v>18</v>
      </c>
    </row>
    <row r="38" spans="1:6" ht="15" customHeight="1">
      <c r="A38" s="29">
        <v>45544</v>
      </c>
      <c r="B38" s="42">
        <v>45544.639039351852</v>
      </c>
      <c r="C38" s="31">
        <v>108</v>
      </c>
      <c r="D38" s="34">
        <v>20.399999999999999</v>
      </c>
      <c r="E38" s="28">
        <v>2203.1999999999998</v>
      </c>
      <c r="F38" s="31" t="s">
        <v>18</v>
      </c>
    </row>
    <row r="39" spans="1:6" ht="15" customHeight="1">
      <c r="A39" s="29">
        <v>45544</v>
      </c>
      <c r="B39" s="42">
        <v>45544.644502314812</v>
      </c>
      <c r="C39" s="31">
        <v>143</v>
      </c>
      <c r="D39" s="34">
        <v>20.350000000000001</v>
      </c>
      <c r="E39" s="28">
        <v>2910.05</v>
      </c>
      <c r="F39" s="31" t="s">
        <v>16</v>
      </c>
    </row>
    <row r="40" spans="1:6" ht="15" customHeight="1">
      <c r="A40" s="29">
        <v>45544</v>
      </c>
      <c r="B40" s="42">
        <v>45544.647766203707</v>
      </c>
      <c r="C40" s="31">
        <v>21</v>
      </c>
      <c r="D40" s="34">
        <v>20.350000000000001</v>
      </c>
      <c r="E40" s="28">
        <v>427.35</v>
      </c>
      <c r="F40" s="31" t="s">
        <v>18</v>
      </c>
    </row>
    <row r="41" spans="1:6" ht="15" customHeight="1">
      <c r="A41" s="29">
        <v>45544</v>
      </c>
      <c r="B41" s="42">
        <v>45544.647766203707</v>
      </c>
      <c r="C41" s="31">
        <v>143</v>
      </c>
      <c r="D41" s="34">
        <v>20.350000000000001</v>
      </c>
      <c r="E41" s="28">
        <v>2910.05</v>
      </c>
      <c r="F41" s="31" t="s">
        <v>18</v>
      </c>
    </row>
    <row r="42" spans="1:6" ht="15" customHeight="1">
      <c r="A42" s="29">
        <v>45544</v>
      </c>
      <c r="B42" s="42">
        <v>45544.653854166667</v>
      </c>
      <c r="C42" s="31">
        <v>133</v>
      </c>
      <c r="D42" s="34">
        <v>20.3</v>
      </c>
      <c r="E42" s="28">
        <v>2699.9</v>
      </c>
      <c r="F42" s="31" t="s">
        <v>16</v>
      </c>
    </row>
    <row r="43" spans="1:6" ht="15" customHeight="1">
      <c r="A43" s="29">
        <v>45544</v>
      </c>
      <c r="B43" s="42">
        <v>45544.653854166667</v>
      </c>
      <c r="C43" s="31">
        <v>150</v>
      </c>
      <c r="D43" s="34">
        <v>20.3</v>
      </c>
      <c r="E43" s="28">
        <v>3045</v>
      </c>
      <c r="F43" s="31" t="s">
        <v>18</v>
      </c>
    </row>
    <row r="44" spans="1:6" ht="15" customHeight="1">
      <c r="A44" s="29">
        <v>45544</v>
      </c>
      <c r="B44" s="42">
        <v>45544.653854166667</v>
      </c>
      <c r="C44" s="31">
        <v>158</v>
      </c>
      <c r="D44" s="34">
        <v>20.3</v>
      </c>
      <c r="E44" s="28">
        <v>3207.4</v>
      </c>
      <c r="F44" s="31" t="s">
        <v>18</v>
      </c>
    </row>
    <row r="45" spans="1:6" ht="15" customHeight="1">
      <c r="A45" s="29">
        <v>45544</v>
      </c>
      <c r="B45" s="42">
        <v>45544.653854166667</v>
      </c>
      <c r="C45" s="31">
        <v>34</v>
      </c>
      <c r="D45" s="34">
        <v>20.3</v>
      </c>
      <c r="E45" s="28">
        <v>690.2</v>
      </c>
      <c r="F45" s="31" t="s">
        <v>18</v>
      </c>
    </row>
    <row r="46" spans="1:6" ht="15" customHeight="1">
      <c r="A46" s="29">
        <v>45544</v>
      </c>
      <c r="B46" s="42">
        <v>45544.653854166667</v>
      </c>
      <c r="C46" s="31">
        <v>117</v>
      </c>
      <c r="D46" s="34">
        <v>20.3</v>
      </c>
      <c r="E46" s="28">
        <v>2375.1</v>
      </c>
      <c r="F46" s="31" t="s">
        <v>18</v>
      </c>
    </row>
    <row r="47" spans="1:6" ht="15" customHeight="1">
      <c r="A47" s="29">
        <v>45544</v>
      </c>
      <c r="B47" s="42">
        <v>45544.674224537041</v>
      </c>
      <c r="C47" s="31">
        <v>153</v>
      </c>
      <c r="D47" s="34">
        <v>20.45</v>
      </c>
      <c r="E47" s="28">
        <v>3128.85</v>
      </c>
      <c r="F47" s="31" t="s">
        <v>18</v>
      </c>
    </row>
    <row r="48" spans="1:6" ht="15" customHeight="1">
      <c r="A48" s="29">
        <v>45544</v>
      </c>
      <c r="B48" s="42">
        <v>45544.67769675926</v>
      </c>
      <c r="C48" s="31">
        <v>74</v>
      </c>
      <c r="D48" s="34">
        <v>20.45</v>
      </c>
      <c r="E48" s="28">
        <v>1513.3</v>
      </c>
      <c r="F48" s="31" t="s">
        <v>16</v>
      </c>
    </row>
    <row r="49" spans="1:6" ht="15" customHeight="1">
      <c r="A49" s="29">
        <v>45544</v>
      </c>
      <c r="B49" s="42">
        <v>45544.67769675926</v>
      </c>
      <c r="C49" s="31">
        <v>497</v>
      </c>
      <c r="D49" s="34">
        <v>20.45</v>
      </c>
      <c r="E49" s="28">
        <v>10163.65</v>
      </c>
      <c r="F49" s="31" t="s">
        <v>18</v>
      </c>
    </row>
    <row r="50" spans="1:6" ht="15" customHeight="1">
      <c r="A50" s="29">
        <v>45544</v>
      </c>
      <c r="B50" s="42">
        <v>45544.687083333331</v>
      </c>
      <c r="C50" s="31">
        <v>70</v>
      </c>
      <c r="D50" s="34">
        <v>20.399999999999999</v>
      </c>
      <c r="E50" s="28">
        <v>1428</v>
      </c>
      <c r="F50" s="31" t="s">
        <v>18</v>
      </c>
    </row>
    <row r="51" spans="1:6" ht="15" customHeight="1">
      <c r="A51" s="29">
        <v>45544</v>
      </c>
      <c r="B51" s="42">
        <v>45544.712106481478</v>
      </c>
      <c r="C51" s="31">
        <v>73</v>
      </c>
      <c r="D51" s="34">
        <v>20.45</v>
      </c>
      <c r="E51" s="28">
        <v>1492.85</v>
      </c>
      <c r="F51" s="31" t="s">
        <v>18</v>
      </c>
    </row>
    <row r="52" spans="1:6" ht="15" customHeight="1">
      <c r="A52" s="29">
        <v>45545</v>
      </c>
      <c r="B52" s="42">
        <v>45545.385127314818</v>
      </c>
      <c r="C52" s="31">
        <v>171</v>
      </c>
      <c r="D52" s="34">
        <v>20.5</v>
      </c>
      <c r="E52" s="28">
        <v>3505.5</v>
      </c>
      <c r="F52" s="31" t="s">
        <v>18</v>
      </c>
    </row>
    <row r="53" spans="1:6" ht="15" customHeight="1">
      <c r="A53" s="29">
        <v>45545</v>
      </c>
      <c r="B53" s="42">
        <v>45545.385891203703</v>
      </c>
      <c r="C53" s="31">
        <v>176</v>
      </c>
      <c r="D53" s="34">
        <v>20.5</v>
      </c>
      <c r="E53" s="28">
        <v>3608</v>
      </c>
      <c r="F53" s="31" t="s">
        <v>18</v>
      </c>
    </row>
    <row r="54" spans="1:6" ht="15" customHeight="1">
      <c r="A54" s="29">
        <v>45545</v>
      </c>
      <c r="B54" s="42">
        <v>45545.394525462965</v>
      </c>
      <c r="C54" s="31">
        <v>125</v>
      </c>
      <c r="D54" s="34">
        <v>20.6</v>
      </c>
      <c r="E54" s="28">
        <v>2575</v>
      </c>
      <c r="F54" s="31" t="s">
        <v>18</v>
      </c>
    </row>
    <row r="55" spans="1:6" ht="15" customHeight="1">
      <c r="A55" s="29">
        <v>45545</v>
      </c>
      <c r="B55" s="42">
        <v>45545.394525462965</v>
      </c>
      <c r="C55" s="31">
        <v>47</v>
      </c>
      <c r="D55" s="34">
        <v>20.6</v>
      </c>
      <c r="E55" s="28">
        <v>968.2</v>
      </c>
      <c r="F55" s="31" t="s">
        <v>18</v>
      </c>
    </row>
    <row r="56" spans="1:6" ht="15" customHeight="1">
      <c r="A56" s="29">
        <v>45545</v>
      </c>
      <c r="B56" s="42">
        <v>45545.397372685184</v>
      </c>
      <c r="C56" s="31">
        <v>125</v>
      </c>
      <c r="D56" s="34">
        <v>20.6</v>
      </c>
      <c r="E56" s="28">
        <v>2575</v>
      </c>
      <c r="F56" s="31" t="s">
        <v>18</v>
      </c>
    </row>
    <row r="57" spans="1:6" ht="15" customHeight="1">
      <c r="A57" s="29">
        <v>45545</v>
      </c>
      <c r="B57" s="42">
        <v>45545.401944444442</v>
      </c>
      <c r="C57" s="31">
        <v>17</v>
      </c>
      <c r="D57" s="34">
        <v>20.6</v>
      </c>
      <c r="E57" s="28">
        <v>350.20000000000005</v>
      </c>
      <c r="F57" s="31" t="s">
        <v>18</v>
      </c>
    </row>
    <row r="58" spans="1:6" ht="15" customHeight="1">
      <c r="A58" s="29">
        <v>45545</v>
      </c>
      <c r="B58" s="42">
        <v>45545.405173611114</v>
      </c>
      <c r="C58" s="31">
        <v>167</v>
      </c>
      <c r="D58" s="34">
        <v>20.65</v>
      </c>
      <c r="E58" s="28">
        <v>3448.5499999999997</v>
      </c>
      <c r="F58" s="31" t="s">
        <v>18</v>
      </c>
    </row>
    <row r="59" spans="1:6" ht="15" customHeight="1">
      <c r="A59" s="29">
        <v>45545</v>
      </c>
      <c r="B59" s="42">
        <v>45545.409247685187</v>
      </c>
      <c r="C59" s="31">
        <v>165</v>
      </c>
      <c r="D59" s="34">
        <v>20.65</v>
      </c>
      <c r="E59" s="28">
        <v>3407.2499999999995</v>
      </c>
      <c r="F59" s="31" t="s">
        <v>18</v>
      </c>
    </row>
    <row r="60" spans="1:6" ht="15" customHeight="1">
      <c r="A60" s="29">
        <v>45545</v>
      </c>
      <c r="B60" s="42">
        <v>45545.414606481485</v>
      </c>
      <c r="C60" s="31">
        <v>126</v>
      </c>
      <c r="D60" s="34">
        <v>20.6</v>
      </c>
      <c r="E60" s="28">
        <v>2595.6000000000004</v>
      </c>
      <c r="F60" s="31" t="s">
        <v>16</v>
      </c>
    </row>
    <row r="61" spans="1:6" ht="15" customHeight="1">
      <c r="A61" s="29">
        <v>45545</v>
      </c>
      <c r="B61" s="42">
        <v>45545.414606481485</v>
      </c>
      <c r="C61" s="31">
        <v>447</v>
      </c>
      <c r="D61" s="34">
        <v>20.65</v>
      </c>
      <c r="E61" s="28">
        <v>9230.5499999999993</v>
      </c>
      <c r="F61" s="31" t="s">
        <v>18</v>
      </c>
    </row>
    <row r="62" spans="1:6" ht="15" customHeight="1">
      <c r="A62" s="29">
        <v>45545</v>
      </c>
      <c r="B62" s="42">
        <v>45545.427094907405</v>
      </c>
      <c r="C62" s="31">
        <v>315</v>
      </c>
      <c r="D62" s="34">
        <v>20.6</v>
      </c>
      <c r="E62" s="28">
        <v>6489</v>
      </c>
      <c r="F62" s="31" t="s">
        <v>18</v>
      </c>
    </row>
    <row r="63" spans="1:6" ht="15" customHeight="1">
      <c r="A63" s="29">
        <v>45545</v>
      </c>
      <c r="B63" s="42">
        <v>45545.446944444448</v>
      </c>
      <c r="C63" s="31">
        <v>143</v>
      </c>
      <c r="D63" s="34">
        <v>20.6</v>
      </c>
      <c r="E63" s="28">
        <v>2945.8</v>
      </c>
      <c r="F63" s="31" t="s">
        <v>16</v>
      </c>
    </row>
    <row r="64" spans="1:6" ht="15" customHeight="1">
      <c r="A64" s="29">
        <v>45545</v>
      </c>
      <c r="B64" s="42">
        <v>45545.450023148151</v>
      </c>
      <c r="C64" s="31">
        <v>171</v>
      </c>
      <c r="D64" s="34">
        <v>20.65</v>
      </c>
      <c r="E64" s="28">
        <v>3531.1499999999996</v>
      </c>
      <c r="F64" s="31" t="s">
        <v>18</v>
      </c>
    </row>
    <row r="65" spans="1:6" ht="15" customHeight="1">
      <c r="A65" s="29">
        <v>45545</v>
      </c>
      <c r="B65" s="42">
        <v>45545.458067129628</v>
      </c>
      <c r="C65" s="31">
        <v>171</v>
      </c>
      <c r="D65" s="34">
        <v>20.65</v>
      </c>
      <c r="E65" s="28">
        <v>3531.1499999999996</v>
      </c>
      <c r="F65" s="31" t="s">
        <v>18</v>
      </c>
    </row>
    <row r="66" spans="1:6" ht="15" customHeight="1">
      <c r="A66" s="29">
        <v>45545</v>
      </c>
      <c r="B66" s="42">
        <v>45545.466678240744</v>
      </c>
      <c r="C66" s="31">
        <v>159</v>
      </c>
      <c r="D66" s="34">
        <v>20.6</v>
      </c>
      <c r="E66" s="28">
        <v>3275.4</v>
      </c>
      <c r="F66" s="31" t="s">
        <v>18</v>
      </c>
    </row>
    <row r="67" spans="1:6" ht="15" customHeight="1">
      <c r="A67" s="29">
        <v>45545</v>
      </c>
      <c r="B67" s="42">
        <v>45545.475162037037</v>
      </c>
      <c r="C67" s="31">
        <v>179</v>
      </c>
      <c r="D67" s="34">
        <v>20.6</v>
      </c>
      <c r="E67" s="28">
        <v>3687.4</v>
      </c>
      <c r="F67" s="31" t="s">
        <v>18</v>
      </c>
    </row>
    <row r="68" spans="1:6" ht="15" customHeight="1">
      <c r="A68" s="29">
        <v>45545</v>
      </c>
      <c r="B68" s="42">
        <v>45545.484988425924</v>
      </c>
      <c r="C68" s="31">
        <v>39</v>
      </c>
      <c r="D68" s="34">
        <v>20.6</v>
      </c>
      <c r="E68" s="28">
        <v>803.40000000000009</v>
      </c>
      <c r="F68" s="31" t="s">
        <v>18</v>
      </c>
    </row>
    <row r="69" spans="1:6" ht="15" customHeight="1">
      <c r="A69" s="29">
        <v>45545</v>
      </c>
      <c r="B69" s="42">
        <v>45545.484988425924</v>
      </c>
      <c r="C69" s="31">
        <v>137</v>
      </c>
      <c r="D69" s="34">
        <v>20.6</v>
      </c>
      <c r="E69" s="28">
        <v>2822.2000000000003</v>
      </c>
      <c r="F69" s="31" t="s">
        <v>18</v>
      </c>
    </row>
    <row r="70" spans="1:6" ht="15" customHeight="1">
      <c r="A70" s="29">
        <v>45545</v>
      </c>
      <c r="B70" s="42">
        <v>45545.517858796295</v>
      </c>
      <c r="C70" s="31">
        <v>107</v>
      </c>
      <c r="D70" s="34">
        <v>20.6</v>
      </c>
      <c r="E70" s="28">
        <v>2204.2000000000003</v>
      </c>
      <c r="F70" s="31" t="s">
        <v>16</v>
      </c>
    </row>
    <row r="71" spans="1:6" ht="15" customHeight="1">
      <c r="A71" s="29">
        <v>45545</v>
      </c>
      <c r="B71" s="42">
        <v>45545.517858796295</v>
      </c>
      <c r="C71" s="31">
        <v>16</v>
      </c>
      <c r="D71" s="34">
        <v>20.6</v>
      </c>
      <c r="E71" s="28">
        <v>329.6</v>
      </c>
      <c r="F71" s="31" t="s">
        <v>16</v>
      </c>
    </row>
    <row r="72" spans="1:6" ht="15" customHeight="1">
      <c r="A72" s="29">
        <v>45545</v>
      </c>
      <c r="B72" s="42">
        <v>45545.517858796295</v>
      </c>
      <c r="C72" s="31">
        <v>152</v>
      </c>
      <c r="D72" s="34">
        <v>20.6</v>
      </c>
      <c r="E72" s="28">
        <v>3131.2000000000003</v>
      </c>
      <c r="F72" s="31" t="s">
        <v>18</v>
      </c>
    </row>
    <row r="73" spans="1:6" ht="15" customHeight="1">
      <c r="A73" s="29">
        <v>45545</v>
      </c>
      <c r="B73" s="42">
        <v>45545.517858796295</v>
      </c>
      <c r="C73" s="31">
        <v>152</v>
      </c>
      <c r="D73" s="34">
        <v>20.6</v>
      </c>
      <c r="E73" s="28">
        <v>3131.2000000000003</v>
      </c>
      <c r="F73" s="31" t="s">
        <v>18</v>
      </c>
    </row>
    <row r="74" spans="1:6" ht="15" customHeight="1">
      <c r="A74" s="29">
        <v>45545</v>
      </c>
      <c r="B74" s="42">
        <v>45545.517858796295</v>
      </c>
      <c r="C74" s="31">
        <v>152</v>
      </c>
      <c r="D74" s="34">
        <v>20.6</v>
      </c>
      <c r="E74" s="28">
        <v>3131.2000000000003</v>
      </c>
      <c r="F74" s="31" t="s">
        <v>18</v>
      </c>
    </row>
    <row r="75" spans="1:6" ht="15" customHeight="1">
      <c r="A75" s="29">
        <v>45545</v>
      </c>
      <c r="B75" s="42">
        <v>45545.517858796295</v>
      </c>
      <c r="C75" s="31">
        <v>31</v>
      </c>
      <c r="D75" s="34">
        <v>20.6</v>
      </c>
      <c r="E75" s="28">
        <v>638.6</v>
      </c>
      <c r="F75" s="31" t="s">
        <v>18</v>
      </c>
    </row>
    <row r="76" spans="1:6" ht="15" customHeight="1">
      <c r="A76" s="29">
        <v>45545</v>
      </c>
      <c r="B76" s="42">
        <v>45545.517858796295</v>
      </c>
      <c r="C76" s="31">
        <v>125</v>
      </c>
      <c r="D76" s="34">
        <v>20.6</v>
      </c>
      <c r="E76" s="28">
        <v>2575</v>
      </c>
      <c r="F76" s="31" t="s">
        <v>18</v>
      </c>
    </row>
    <row r="77" spans="1:6" ht="15" customHeight="1">
      <c r="A77" s="29">
        <v>45545</v>
      </c>
      <c r="B77" s="42">
        <v>45545.517858796295</v>
      </c>
      <c r="C77" s="31">
        <v>306</v>
      </c>
      <c r="D77" s="34">
        <v>20.6</v>
      </c>
      <c r="E77" s="28">
        <v>6303.6</v>
      </c>
      <c r="F77" s="31" t="s">
        <v>18</v>
      </c>
    </row>
    <row r="78" spans="1:6" ht="15" customHeight="1">
      <c r="A78" s="29">
        <v>45545</v>
      </c>
      <c r="B78" s="42">
        <v>45545.535057870373</v>
      </c>
      <c r="C78" s="31">
        <v>186</v>
      </c>
      <c r="D78" s="34">
        <v>20.6</v>
      </c>
      <c r="E78" s="28">
        <v>3831.6000000000004</v>
      </c>
      <c r="F78" s="31" t="s">
        <v>18</v>
      </c>
    </row>
    <row r="79" spans="1:6" ht="15" customHeight="1">
      <c r="A79" s="29">
        <v>45545</v>
      </c>
      <c r="B79" s="42">
        <v>45545.590729166666</v>
      </c>
      <c r="C79" s="31">
        <v>78</v>
      </c>
      <c r="D79" s="34">
        <v>20.6</v>
      </c>
      <c r="E79" s="28">
        <v>1606.8000000000002</v>
      </c>
      <c r="F79" s="31" t="s">
        <v>18</v>
      </c>
    </row>
    <row r="80" spans="1:6" ht="15" customHeight="1">
      <c r="A80" s="29">
        <v>45545</v>
      </c>
      <c r="B80" s="42">
        <v>45545.590729166666</v>
      </c>
      <c r="C80" s="31">
        <v>92</v>
      </c>
      <c r="D80" s="34">
        <v>20.6</v>
      </c>
      <c r="E80" s="28">
        <v>1895.2</v>
      </c>
      <c r="F80" s="31" t="s">
        <v>18</v>
      </c>
    </row>
    <row r="81" spans="1:6" ht="15" customHeight="1">
      <c r="A81" s="29">
        <v>45545</v>
      </c>
      <c r="B81" s="42">
        <v>45545.633738425924</v>
      </c>
      <c r="C81" s="31">
        <v>144</v>
      </c>
      <c r="D81" s="34">
        <v>20.6</v>
      </c>
      <c r="E81" s="28">
        <v>2966.4</v>
      </c>
      <c r="F81" s="31" t="s">
        <v>18</v>
      </c>
    </row>
    <row r="82" spans="1:6" ht="15" customHeight="1">
      <c r="A82" s="29">
        <v>45545</v>
      </c>
      <c r="B82" s="42">
        <v>45545.634594907409</v>
      </c>
      <c r="C82" s="31">
        <v>316</v>
      </c>
      <c r="D82" s="34">
        <v>20.6</v>
      </c>
      <c r="E82" s="28">
        <v>6509.6</v>
      </c>
      <c r="F82" s="31" t="s">
        <v>18</v>
      </c>
    </row>
    <row r="83" spans="1:6" ht="15" customHeight="1">
      <c r="A83" s="29">
        <v>45545</v>
      </c>
      <c r="B83" s="42">
        <v>45545.634594907409</v>
      </c>
      <c r="C83" s="31">
        <v>32</v>
      </c>
      <c r="D83" s="34">
        <v>20.6</v>
      </c>
      <c r="E83" s="28">
        <v>659.2</v>
      </c>
      <c r="F83" s="31" t="s">
        <v>18</v>
      </c>
    </row>
    <row r="84" spans="1:6" ht="15" customHeight="1">
      <c r="A84" s="29">
        <v>45545</v>
      </c>
      <c r="B84" s="42">
        <v>45545.634594907409</v>
      </c>
      <c r="C84" s="31">
        <v>177</v>
      </c>
      <c r="D84" s="34">
        <v>20.6</v>
      </c>
      <c r="E84" s="28">
        <v>3646.2000000000003</v>
      </c>
      <c r="F84" s="31" t="s">
        <v>18</v>
      </c>
    </row>
    <row r="85" spans="1:6" ht="15" customHeight="1">
      <c r="A85" s="29">
        <v>45545</v>
      </c>
      <c r="B85" s="42">
        <v>45545.644513888888</v>
      </c>
      <c r="C85" s="31">
        <v>70</v>
      </c>
      <c r="D85" s="34">
        <v>20.6</v>
      </c>
      <c r="E85" s="28">
        <v>1442</v>
      </c>
      <c r="F85" s="31" t="s">
        <v>18</v>
      </c>
    </row>
    <row r="86" spans="1:6" ht="15" customHeight="1">
      <c r="A86" s="29">
        <v>45545</v>
      </c>
      <c r="B86" s="42">
        <v>45545.653819444444</v>
      </c>
      <c r="C86" s="31">
        <v>166</v>
      </c>
      <c r="D86" s="34">
        <v>20.6</v>
      </c>
      <c r="E86" s="28">
        <v>3419.6000000000004</v>
      </c>
      <c r="F86" s="31" t="s">
        <v>18</v>
      </c>
    </row>
    <row r="87" spans="1:6" ht="15" customHeight="1">
      <c r="A87" s="29">
        <v>45545</v>
      </c>
      <c r="B87" s="42">
        <v>45545.653819444444</v>
      </c>
      <c r="C87" s="31">
        <v>158</v>
      </c>
      <c r="D87" s="34">
        <v>20.6</v>
      </c>
      <c r="E87" s="28">
        <v>3254.8</v>
      </c>
      <c r="F87" s="31" t="s">
        <v>18</v>
      </c>
    </row>
    <row r="88" spans="1:6" ht="15" customHeight="1">
      <c r="A88" s="29">
        <v>45545</v>
      </c>
      <c r="B88" s="42">
        <v>45545.653819444444</v>
      </c>
      <c r="C88" s="31">
        <v>82</v>
      </c>
      <c r="D88" s="34">
        <v>20.6</v>
      </c>
      <c r="E88" s="28">
        <v>1689.2</v>
      </c>
      <c r="F88" s="31" t="s">
        <v>18</v>
      </c>
    </row>
    <row r="89" spans="1:6" ht="15" customHeight="1">
      <c r="A89" s="29">
        <v>45545</v>
      </c>
      <c r="B89" s="42">
        <v>45545.653819444444</v>
      </c>
      <c r="C89" s="31">
        <v>275</v>
      </c>
      <c r="D89" s="34">
        <v>20.6</v>
      </c>
      <c r="E89" s="28">
        <v>5665</v>
      </c>
      <c r="F89" s="31" t="s">
        <v>18</v>
      </c>
    </row>
    <row r="90" spans="1:6" ht="15" customHeight="1">
      <c r="A90" s="29">
        <v>45545</v>
      </c>
      <c r="B90" s="42">
        <v>45545.654907407406</v>
      </c>
      <c r="C90" s="31">
        <v>53</v>
      </c>
      <c r="D90" s="34">
        <v>20.6</v>
      </c>
      <c r="E90" s="28">
        <v>1091.8000000000002</v>
      </c>
      <c r="F90" s="31" t="s">
        <v>18</v>
      </c>
    </row>
    <row r="91" spans="1:6" ht="15" customHeight="1">
      <c r="A91" s="29">
        <v>45545</v>
      </c>
      <c r="B91" s="42">
        <v>45545.664976851855</v>
      </c>
      <c r="C91" s="31">
        <v>132</v>
      </c>
      <c r="D91" s="34">
        <v>20.55</v>
      </c>
      <c r="E91" s="28">
        <v>2712.6</v>
      </c>
      <c r="F91" s="31" t="s">
        <v>18</v>
      </c>
    </row>
    <row r="92" spans="1:6" ht="15" customHeight="1">
      <c r="A92" s="29">
        <v>45545</v>
      </c>
      <c r="B92" s="42">
        <v>45545.664976851855</v>
      </c>
      <c r="C92" s="31">
        <v>49</v>
      </c>
      <c r="D92" s="34">
        <v>20.55</v>
      </c>
      <c r="E92" s="28">
        <v>1006.95</v>
      </c>
      <c r="F92" s="31" t="s">
        <v>18</v>
      </c>
    </row>
    <row r="93" spans="1:6" ht="15" customHeight="1">
      <c r="A93" s="29">
        <v>45545</v>
      </c>
      <c r="B93" s="42">
        <v>45545.664976851855</v>
      </c>
      <c r="C93" s="31">
        <v>150</v>
      </c>
      <c r="D93" s="34">
        <v>20.55</v>
      </c>
      <c r="E93" s="28">
        <v>3082.5</v>
      </c>
      <c r="F93" s="31" t="s">
        <v>18</v>
      </c>
    </row>
    <row r="94" spans="1:6" ht="15" customHeight="1">
      <c r="A94" s="29">
        <v>45545</v>
      </c>
      <c r="B94" s="42">
        <v>45545.666875000003</v>
      </c>
      <c r="C94" s="31">
        <v>1</v>
      </c>
      <c r="D94" s="34">
        <v>20.5</v>
      </c>
      <c r="E94" s="28">
        <v>20.5</v>
      </c>
      <c r="F94" s="31" t="s">
        <v>16</v>
      </c>
    </row>
    <row r="95" spans="1:6" ht="15" customHeight="1">
      <c r="A95" s="29">
        <v>45545</v>
      </c>
      <c r="B95" s="42">
        <v>45545.6797337963</v>
      </c>
      <c r="C95" s="31">
        <v>175</v>
      </c>
      <c r="D95" s="34">
        <v>20.55</v>
      </c>
      <c r="E95" s="28">
        <v>3596.25</v>
      </c>
      <c r="F95" s="31" t="s">
        <v>18</v>
      </c>
    </row>
    <row r="96" spans="1:6" ht="15" customHeight="1">
      <c r="A96" s="29">
        <v>45545</v>
      </c>
      <c r="B96" s="42">
        <v>45545.699548611112</v>
      </c>
      <c r="C96" s="31">
        <v>896</v>
      </c>
      <c r="D96" s="34">
        <v>20.65</v>
      </c>
      <c r="E96" s="28">
        <v>18502.399999999998</v>
      </c>
      <c r="F96" s="31" t="s">
        <v>18</v>
      </c>
    </row>
    <row r="97" spans="1:6" ht="15" customHeight="1">
      <c r="A97" s="29">
        <v>45545</v>
      </c>
      <c r="B97" s="42">
        <v>45545.699548611112</v>
      </c>
      <c r="C97" s="31">
        <v>534</v>
      </c>
      <c r="D97" s="34">
        <v>20.65</v>
      </c>
      <c r="E97" s="28">
        <v>11027.099999999999</v>
      </c>
      <c r="F97" s="31" t="s">
        <v>18</v>
      </c>
    </row>
    <row r="98" spans="1:6" ht="15" customHeight="1">
      <c r="A98" s="29">
        <v>45546</v>
      </c>
      <c r="B98" s="42">
        <v>45546.382361111115</v>
      </c>
      <c r="C98" s="31">
        <v>382</v>
      </c>
      <c r="D98" s="34">
        <v>20.6</v>
      </c>
      <c r="E98" s="28">
        <v>7869.2000000000007</v>
      </c>
      <c r="F98" s="31" t="s">
        <v>18</v>
      </c>
    </row>
    <row r="99" spans="1:6" ht="15" customHeight="1">
      <c r="A99" s="29">
        <v>45546</v>
      </c>
      <c r="B99" s="42">
        <v>45546.382361111115</v>
      </c>
      <c r="C99" s="31">
        <v>140</v>
      </c>
      <c r="D99" s="34">
        <v>20.6</v>
      </c>
      <c r="E99" s="28">
        <v>2884</v>
      </c>
      <c r="F99" s="31" t="s">
        <v>18</v>
      </c>
    </row>
    <row r="100" spans="1:6" ht="15" customHeight="1">
      <c r="A100" s="29">
        <v>45546</v>
      </c>
      <c r="B100" s="42">
        <v>45546.383252314816</v>
      </c>
      <c r="C100" s="31">
        <v>400</v>
      </c>
      <c r="D100" s="34">
        <v>20.6</v>
      </c>
      <c r="E100" s="28">
        <v>8240</v>
      </c>
      <c r="F100" s="31" t="s">
        <v>18</v>
      </c>
    </row>
    <row r="101" spans="1:6" ht="15" customHeight="1">
      <c r="A101" s="29">
        <v>45546</v>
      </c>
      <c r="B101" s="42">
        <v>45546.393391203703</v>
      </c>
      <c r="C101" s="31">
        <v>171</v>
      </c>
      <c r="D101" s="34">
        <v>20.55</v>
      </c>
      <c r="E101" s="28">
        <v>3514.05</v>
      </c>
      <c r="F101" s="31" t="s">
        <v>18</v>
      </c>
    </row>
    <row r="102" spans="1:6" ht="15" customHeight="1">
      <c r="A102" s="29">
        <v>45546</v>
      </c>
      <c r="B102" s="42">
        <v>45546.393391203703</v>
      </c>
      <c r="C102" s="31">
        <v>174</v>
      </c>
      <c r="D102" s="34">
        <v>20.55</v>
      </c>
      <c r="E102" s="28">
        <v>3575.7000000000003</v>
      </c>
      <c r="F102" s="31" t="s">
        <v>18</v>
      </c>
    </row>
    <row r="103" spans="1:6" ht="15" customHeight="1">
      <c r="A103" s="29">
        <v>45546</v>
      </c>
      <c r="B103" s="42">
        <v>45546.42491898148</v>
      </c>
      <c r="C103" s="31">
        <v>19</v>
      </c>
      <c r="D103" s="34">
        <v>20.6</v>
      </c>
      <c r="E103" s="28">
        <v>391.40000000000003</v>
      </c>
      <c r="F103" s="31" t="s">
        <v>18</v>
      </c>
    </row>
    <row r="104" spans="1:6" ht="15" customHeight="1">
      <c r="A104" s="29">
        <v>45546</v>
      </c>
      <c r="B104" s="42">
        <v>45546.42491898148</v>
      </c>
      <c r="C104" s="31">
        <v>200</v>
      </c>
      <c r="D104" s="34">
        <v>20.6</v>
      </c>
      <c r="E104" s="28">
        <v>4120</v>
      </c>
      <c r="F104" s="31" t="s">
        <v>18</v>
      </c>
    </row>
    <row r="105" spans="1:6" ht="15" customHeight="1">
      <c r="A105" s="29">
        <v>45546</v>
      </c>
      <c r="B105" s="42">
        <v>45546.42491898148</v>
      </c>
      <c r="C105" s="31">
        <v>125</v>
      </c>
      <c r="D105" s="34">
        <v>20.6</v>
      </c>
      <c r="E105" s="28">
        <v>2575</v>
      </c>
      <c r="F105" s="31" t="s">
        <v>18</v>
      </c>
    </row>
    <row r="106" spans="1:6" ht="15" customHeight="1">
      <c r="A106" s="29">
        <v>45546</v>
      </c>
      <c r="B106" s="42">
        <v>45546.428680555553</v>
      </c>
      <c r="C106" s="31">
        <v>77</v>
      </c>
      <c r="D106" s="34">
        <v>20.6</v>
      </c>
      <c r="E106" s="28">
        <v>1586.2</v>
      </c>
      <c r="F106" s="31" t="s">
        <v>18</v>
      </c>
    </row>
    <row r="107" spans="1:6" ht="15" customHeight="1">
      <c r="A107" s="29">
        <v>45546</v>
      </c>
      <c r="B107" s="42">
        <v>45546.428680555553</v>
      </c>
      <c r="C107" s="31">
        <v>106</v>
      </c>
      <c r="D107" s="34">
        <v>20.6</v>
      </c>
      <c r="E107" s="28">
        <v>2183.6000000000004</v>
      </c>
      <c r="F107" s="31" t="s">
        <v>18</v>
      </c>
    </row>
    <row r="108" spans="1:6" ht="15" customHeight="1">
      <c r="A108" s="29">
        <v>45546</v>
      </c>
      <c r="B108" s="42">
        <v>45546.437280092592</v>
      </c>
      <c r="C108" s="31">
        <v>53</v>
      </c>
      <c r="D108" s="34">
        <v>20.6</v>
      </c>
      <c r="E108" s="28">
        <v>1091.8000000000002</v>
      </c>
      <c r="F108" s="31" t="s">
        <v>18</v>
      </c>
    </row>
    <row r="109" spans="1:6" ht="15" customHeight="1">
      <c r="A109" s="29">
        <v>45546</v>
      </c>
      <c r="B109" s="42">
        <v>45546.437280092592</v>
      </c>
      <c r="C109" s="31">
        <v>125</v>
      </c>
      <c r="D109" s="34">
        <v>20.6</v>
      </c>
      <c r="E109" s="28">
        <v>2575</v>
      </c>
      <c r="F109" s="31" t="s">
        <v>18</v>
      </c>
    </row>
    <row r="110" spans="1:6" ht="15" customHeight="1">
      <c r="A110" s="29">
        <v>45546</v>
      </c>
      <c r="B110" s="42">
        <v>45546.439097222225</v>
      </c>
      <c r="C110" s="31">
        <v>82</v>
      </c>
      <c r="D110" s="34">
        <v>20.55</v>
      </c>
      <c r="E110" s="28">
        <v>1685.1000000000001</v>
      </c>
      <c r="F110" s="31" t="s">
        <v>18</v>
      </c>
    </row>
    <row r="111" spans="1:6" ht="15" customHeight="1">
      <c r="A111" s="29">
        <v>45546</v>
      </c>
      <c r="B111" s="42">
        <v>45546.439097222225</v>
      </c>
      <c r="C111" s="31">
        <v>168</v>
      </c>
      <c r="D111" s="34">
        <v>20.55</v>
      </c>
      <c r="E111" s="28">
        <v>3452.4</v>
      </c>
      <c r="F111" s="31" t="s">
        <v>18</v>
      </c>
    </row>
    <row r="112" spans="1:6" ht="15" customHeight="1">
      <c r="A112" s="29">
        <v>45546</v>
      </c>
      <c r="B112" s="42">
        <v>45546.439097222225</v>
      </c>
      <c r="C112" s="31">
        <v>232</v>
      </c>
      <c r="D112" s="34">
        <v>20.55</v>
      </c>
      <c r="E112" s="28">
        <v>4767.6000000000004</v>
      </c>
      <c r="F112" s="31" t="s">
        <v>18</v>
      </c>
    </row>
    <row r="113" spans="1:6" ht="15" customHeight="1">
      <c r="A113" s="29">
        <v>45546</v>
      </c>
      <c r="B113" s="42">
        <v>45546.470636574071</v>
      </c>
      <c r="C113" s="31">
        <v>46</v>
      </c>
      <c r="D113" s="34">
        <v>20.55</v>
      </c>
      <c r="E113" s="28">
        <v>945.30000000000007</v>
      </c>
      <c r="F113" s="31" t="s">
        <v>18</v>
      </c>
    </row>
    <row r="114" spans="1:6" ht="15" customHeight="1">
      <c r="A114" s="29">
        <v>45546</v>
      </c>
      <c r="B114" s="42">
        <v>45546.470636574071</v>
      </c>
      <c r="C114" s="31">
        <v>121</v>
      </c>
      <c r="D114" s="34">
        <v>20.55</v>
      </c>
      <c r="E114" s="28">
        <v>2486.5500000000002</v>
      </c>
      <c r="F114" s="31" t="s">
        <v>18</v>
      </c>
    </row>
    <row r="115" spans="1:6" ht="15" customHeight="1">
      <c r="A115" s="29">
        <v>45546</v>
      </c>
      <c r="B115" s="42">
        <v>45546.480185185188</v>
      </c>
      <c r="C115" s="31">
        <v>58</v>
      </c>
      <c r="D115" s="34">
        <v>20.55</v>
      </c>
      <c r="E115" s="28">
        <v>1191.9000000000001</v>
      </c>
      <c r="F115" s="31" t="s">
        <v>18</v>
      </c>
    </row>
    <row r="116" spans="1:6" ht="15" customHeight="1">
      <c r="A116" s="29">
        <v>45546</v>
      </c>
      <c r="B116" s="42">
        <v>45546.480185185188</v>
      </c>
      <c r="C116" s="31">
        <v>100</v>
      </c>
      <c r="D116" s="34">
        <v>20.55</v>
      </c>
      <c r="E116" s="28">
        <v>2055</v>
      </c>
      <c r="F116" s="31" t="s">
        <v>18</v>
      </c>
    </row>
    <row r="117" spans="1:6" ht="15" customHeight="1">
      <c r="A117" s="29">
        <v>45546</v>
      </c>
      <c r="B117" s="42">
        <v>45546.489756944444</v>
      </c>
      <c r="C117" s="31">
        <v>49</v>
      </c>
      <c r="D117" s="34">
        <v>20.55</v>
      </c>
      <c r="E117" s="28">
        <v>1006.95</v>
      </c>
      <c r="F117" s="31" t="s">
        <v>18</v>
      </c>
    </row>
    <row r="118" spans="1:6" ht="15" customHeight="1">
      <c r="A118" s="29">
        <v>45546</v>
      </c>
      <c r="B118" s="42">
        <v>45546.489756944444</v>
      </c>
      <c r="C118" s="31">
        <v>121</v>
      </c>
      <c r="D118" s="34">
        <v>20.55</v>
      </c>
      <c r="E118" s="28">
        <v>2486.5500000000002</v>
      </c>
      <c r="F118" s="31" t="s">
        <v>18</v>
      </c>
    </row>
    <row r="119" spans="1:6" ht="15" customHeight="1">
      <c r="A119" s="29">
        <v>45546</v>
      </c>
      <c r="B119" s="42">
        <v>45546.500509259262</v>
      </c>
      <c r="C119" s="31">
        <v>4</v>
      </c>
      <c r="D119" s="34">
        <v>20.55</v>
      </c>
      <c r="E119" s="28">
        <v>82.2</v>
      </c>
      <c r="F119" s="31" t="s">
        <v>18</v>
      </c>
    </row>
    <row r="120" spans="1:6" ht="15" customHeight="1">
      <c r="A120" s="29">
        <v>45546</v>
      </c>
      <c r="B120" s="42">
        <v>45546.500509259262</v>
      </c>
      <c r="C120" s="31">
        <v>154</v>
      </c>
      <c r="D120" s="34">
        <v>20.55</v>
      </c>
      <c r="E120" s="28">
        <v>3164.7000000000003</v>
      </c>
      <c r="F120" s="31" t="s">
        <v>18</v>
      </c>
    </row>
    <row r="121" spans="1:6" ht="15" customHeight="1">
      <c r="A121" s="29">
        <v>45546</v>
      </c>
      <c r="B121" s="42">
        <v>45546.501701388886</v>
      </c>
      <c r="C121" s="31">
        <v>176</v>
      </c>
      <c r="D121" s="34">
        <v>20.5</v>
      </c>
      <c r="E121" s="28">
        <v>3608</v>
      </c>
      <c r="F121" s="31" t="s">
        <v>18</v>
      </c>
    </row>
    <row r="122" spans="1:6" ht="15" customHeight="1">
      <c r="A122" s="29">
        <v>45546</v>
      </c>
      <c r="B122" s="42">
        <v>45546.501701388886</v>
      </c>
      <c r="C122" s="31">
        <v>154</v>
      </c>
      <c r="D122" s="34">
        <v>20.5</v>
      </c>
      <c r="E122" s="28">
        <v>3157</v>
      </c>
      <c r="F122" s="31" t="s">
        <v>18</v>
      </c>
    </row>
    <row r="123" spans="1:6" ht="15" customHeight="1">
      <c r="A123" s="29">
        <v>45546</v>
      </c>
      <c r="B123" s="42">
        <v>45546.501701388886</v>
      </c>
      <c r="C123" s="31">
        <v>181</v>
      </c>
      <c r="D123" s="34">
        <v>20.5</v>
      </c>
      <c r="E123" s="28">
        <v>3710.5</v>
      </c>
      <c r="F123" s="31" t="s">
        <v>18</v>
      </c>
    </row>
    <row r="124" spans="1:6" ht="15" customHeight="1">
      <c r="A124" s="29">
        <v>45546</v>
      </c>
      <c r="B124" s="42">
        <v>45546.544004629628</v>
      </c>
      <c r="C124" s="31">
        <v>170</v>
      </c>
      <c r="D124" s="34">
        <v>20.5</v>
      </c>
      <c r="E124" s="28">
        <v>3485</v>
      </c>
      <c r="F124" s="31" t="s">
        <v>18</v>
      </c>
    </row>
    <row r="125" spans="1:6" ht="15" customHeight="1">
      <c r="A125" s="29">
        <v>45546</v>
      </c>
      <c r="B125" s="42">
        <v>45546.55605324074</v>
      </c>
      <c r="C125" s="31">
        <v>25</v>
      </c>
      <c r="D125" s="34">
        <v>20.5</v>
      </c>
      <c r="E125" s="28">
        <v>512.5</v>
      </c>
      <c r="F125" s="31" t="s">
        <v>18</v>
      </c>
    </row>
    <row r="126" spans="1:6" ht="15" customHeight="1">
      <c r="A126" s="29">
        <v>45546</v>
      </c>
      <c r="B126" s="42">
        <v>45546.557905092595</v>
      </c>
      <c r="C126" s="31">
        <v>83</v>
      </c>
      <c r="D126" s="34">
        <v>20.5</v>
      </c>
      <c r="E126" s="28">
        <v>1701.5</v>
      </c>
      <c r="F126" s="31" t="s">
        <v>18</v>
      </c>
    </row>
    <row r="127" spans="1:6" ht="15" customHeight="1">
      <c r="A127" s="29">
        <v>45546</v>
      </c>
      <c r="B127" s="42">
        <v>45546.557905092595</v>
      </c>
      <c r="C127" s="31">
        <v>100</v>
      </c>
      <c r="D127" s="34">
        <v>20.5</v>
      </c>
      <c r="E127" s="28">
        <v>2050</v>
      </c>
      <c r="F127" s="31" t="s">
        <v>18</v>
      </c>
    </row>
    <row r="128" spans="1:6" ht="15" customHeight="1">
      <c r="A128" s="29">
        <v>45546</v>
      </c>
      <c r="B128" s="42">
        <v>45546.570833333331</v>
      </c>
      <c r="C128" s="31">
        <v>159</v>
      </c>
      <c r="D128" s="34">
        <v>20.5</v>
      </c>
      <c r="E128" s="28">
        <v>3259.5</v>
      </c>
      <c r="F128" s="31" t="s">
        <v>18</v>
      </c>
    </row>
    <row r="129" spans="1:6" ht="15" customHeight="1">
      <c r="A129" s="29">
        <v>45546</v>
      </c>
      <c r="B129" s="42">
        <v>45546.570833333331</v>
      </c>
      <c r="C129" s="31">
        <v>1</v>
      </c>
      <c r="D129" s="34">
        <v>20.5</v>
      </c>
      <c r="E129" s="28">
        <v>20.5</v>
      </c>
      <c r="F129" s="31" t="s">
        <v>18</v>
      </c>
    </row>
    <row r="130" spans="1:6" ht="15" customHeight="1">
      <c r="A130" s="29">
        <v>45546</v>
      </c>
      <c r="B130" s="42">
        <v>45546.580821759257</v>
      </c>
      <c r="C130" s="31">
        <v>121</v>
      </c>
      <c r="D130" s="34">
        <v>20.5</v>
      </c>
      <c r="E130" s="28">
        <v>2480.5</v>
      </c>
      <c r="F130" s="31" t="s">
        <v>18</v>
      </c>
    </row>
    <row r="131" spans="1:6" ht="15" customHeight="1">
      <c r="A131" s="29">
        <v>45546</v>
      </c>
      <c r="B131" s="42">
        <v>45546.588217592594</v>
      </c>
      <c r="C131" s="31">
        <v>125</v>
      </c>
      <c r="D131" s="34">
        <v>20.5</v>
      </c>
      <c r="E131" s="28">
        <v>2562.5</v>
      </c>
      <c r="F131" s="31" t="s">
        <v>18</v>
      </c>
    </row>
    <row r="132" spans="1:6" ht="15" customHeight="1">
      <c r="A132" s="29">
        <v>45546</v>
      </c>
      <c r="B132" s="42">
        <v>45546.603368055556</v>
      </c>
      <c r="C132" s="31">
        <v>116</v>
      </c>
      <c r="D132" s="34">
        <v>20.5</v>
      </c>
      <c r="E132" s="28">
        <v>2378</v>
      </c>
      <c r="F132" s="31" t="s">
        <v>18</v>
      </c>
    </row>
    <row r="133" spans="1:6" ht="15" customHeight="1">
      <c r="A133" s="29">
        <v>45546</v>
      </c>
      <c r="B133" s="42">
        <v>45546.604178240741</v>
      </c>
      <c r="C133" s="31">
        <v>478</v>
      </c>
      <c r="D133" s="34">
        <v>20.5</v>
      </c>
      <c r="E133" s="28">
        <v>9799</v>
      </c>
      <c r="F133" s="31" t="s">
        <v>18</v>
      </c>
    </row>
    <row r="134" spans="1:6" ht="15" customHeight="1">
      <c r="A134" s="29">
        <v>45546</v>
      </c>
      <c r="B134" s="42">
        <v>45546.604178240741</v>
      </c>
      <c r="C134" s="31">
        <v>105</v>
      </c>
      <c r="D134" s="34">
        <v>20.5</v>
      </c>
      <c r="E134" s="28">
        <v>2152.5</v>
      </c>
      <c r="F134" s="31" t="s">
        <v>18</v>
      </c>
    </row>
    <row r="135" spans="1:6" ht="15" customHeight="1">
      <c r="A135" s="29">
        <v>45546</v>
      </c>
      <c r="B135" s="42">
        <v>45546.604178240741</v>
      </c>
      <c r="C135" s="31">
        <v>53</v>
      </c>
      <c r="D135" s="34">
        <v>20.5</v>
      </c>
      <c r="E135" s="28">
        <v>1086.5</v>
      </c>
      <c r="F135" s="31" t="s">
        <v>18</v>
      </c>
    </row>
    <row r="136" spans="1:6" ht="15" customHeight="1">
      <c r="A136" s="29">
        <v>45546</v>
      </c>
      <c r="B136" s="42">
        <v>45546.604178240741</v>
      </c>
      <c r="C136" s="31">
        <v>50</v>
      </c>
      <c r="D136" s="34">
        <v>20.5</v>
      </c>
      <c r="E136" s="28">
        <v>1025</v>
      </c>
      <c r="F136" s="31" t="s">
        <v>18</v>
      </c>
    </row>
    <row r="137" spans="1:6" ht="15" customHeight="1">
      <c r="A137" s="29">
        <v>45546</v>
      </c>
      <c r="B137" s="42">
        <v>45546.619085648148</v>
      </c>
      <c r="C137" s="31">
        <v>176</v>
      </c>
      <c r="D137" s="34">
        <v>20.3</v>
      </c>
      <c r="E137" s="28">
        <v>3572.8</v>
      </c>
      <c r="F137" s="31" t="s">
        <v>18</v>
      </c>
    </row>
    <row r="138" spans="1:6" ht="15" customHeight="1">
      <c r="A138" s="29">
        <v>45546</v>
      </c>
      <c r="B138" s="42">
        <v>45546.647627314815</v>
      </c>
      <c r="C138" s="31">
        <v>4</v>
      </c>
      <c r="D138" s="34">
        <v>20.45</v>
      </c>
      <c r="E138" s="28">
        <v>81.8</v>
      </c>
      <c r="F138" s="31" t="s">
        <v>18</v>
      </c>
    </row>
    <row r="139" spans="1:6" ht="15" customHeight="1">
      <c r="A139" s="29">
        <v>45546</v>
      </c>
      <c r="B139" s="42">
        <v>45546.647627314815</v>
      </c>
      <c r="C139" s="31">
        <v>86</v>
      </c>
      <c r="D139" s="34">
        <v>20.45</v>
      </c>
      <c r="E139" s="28">
        <v>1758.7</v>
      </c>
      <c r="F139" s="31" t="s">
        <v>18</v>
      </c>
    </row>
    <row r="140" spans="1:6" ht="15" customHeight="1">
      <c r="A140" s="29">
        <v>45546</v>
      </c>
      <c r="B140" s="42">
        <v>45546.647627314815</v>
      </c>
      <c r="C140" s="31">
        <v>60</v>
      </c>
      <c r="D140" s="34">
        <v>20.45</v>
      </c>
      <c r="E140" s="28">
        <v>1227</v>
      </c>
      <c r="F140" s="31" t="s">
        <v>18</v>
      </c>
    </row>
    <row r="141" spans="1:6" ht="15" customHeight="1">
      <c r="A141" s="29">
        <v>45546</v>
      </c>
      <c r="B141" s="42">
        <v>45546.651747685188</v>
      </c>
      <c r="C141" s="31">
        <v>37</v>
      </c>
      <c r="D141" s="34">
        <v>20.45</v>
      </c>
      <c r="E141" s="28">
        <v>756.65</v>
      </c>
      <c r="F141" s="31" t="s">
        <v>18</v>
      </c>
    </row>
    <row r="142" spans="1:6" ht="15" customHeight="1">
      <c r="A142" s="29">
        <v>45546</v>
      </c>
      <c r="B142" s="42">
        <v>45546.651747685188</v>
      </c>
      <c r="C142" s="31">
        <v>121</v>
      </c>
      <c r="D142" s="34">
        <v>20.45</v>
      </c>
      <c r="E142" s="28">
        <v>2474.4499999999998</v>
      </c>
      <c r="F142" s="31" t="s">
        <v>18</v>
      </c>
    </row>
    <row r="143" spans="1:6" ht="15" customHeight="1">
      <c r="A143" s="29">
        <v>45546</v>
      </c>
      <c r="B143" s="42">
        <v>45546.656087962961</v>
      </c>
      <c r="C143" s="31">
        <v>336</v>
      </c>
      <c r="D143" s="34">
        <v>20.399999999999999</v>
      </c>
      <c r="E143" s="28">
        <v>6854.4</v>
      </c>
      <c r="F143" s="31" t="s">
        <v>18</v>
      </c>
    </row>
    <row r="144" spans="1:6" ht="15" customHeight="1">
      <c r="A144" s="29">
        <v>45546</v>
      </c>
      <c r="B144" s="42">
        <v>45546.687685185185</v>
      </c>
      <c r="C144" s="31">
        <v>176</v>
      </c>
      <c r="D144" s="34">
        <v>20.399999999999999</v>
      </c>
      <c r="E144" s="28">
        <v>3590.3999999999996</v>
      </c>
      <c r="F144" s="31" t="s">
        <v>18</v>
      </c>
    </row>
    <row r="145" spans="1:6" ht="15" customHeight="1">
      <c r="A145" s="29">
        <v>45546</v>
      </c>
      <c r="B145" s="42">
        <v>45546.687743055554</v>
      </c>
      <c r="C145" s="31">
        <v>42</v>
      </c>
      <c r="D145" s="34">
        <v>20.399999999999999</v>
      </c>
      <c r="E145" s="28">
        <v>856.8</v>
      </c>
      <c r="F145" s="31" t="s">
        <v>18</v>
      </c>
    </row>
    <row r="146" spans="1:6" ht="15" customHeight="1">
      <c r="A146" s="29">
        <v>45546</v>
      </c>
      <c r="B146" s="42">
        <v>45546.687743055554</v>
      </c>
      <c r="C146" s="31">
        <v>125</v>
      </c>
      <c r="D146" s="34">
        <v>20.399999999999999</v>
      </c>
      <c r="E146" s="28">
        <v>2550</v>
      </c>
      <c r="F146" s="31" t="s">
        <v>18</v>
      </c>
    </row>
    <row r="147" spans="1:6" ht="15" customHeight="1">
      <c r="A147" s="29">
        <v>45546</v>
      </c>
      <c r="B147" s="42">
        <v>45546.687743055554</v>
      </c>
      <c r="C147" s="31">
        <v>176</v>
      </c>
      <c r="D147" s="34">
        <v>20.399999999999999</v>
      </c>
      <c r="E147" s="28">
        <v>3590.3999999999996</v>
      </c>
      <c r="F147" s="31" t="s">
        <v>18</v>
      </c>
    </row>
    <row r="148" spans="1:6" ht="15" customHeight="1">
      <c r="A148" s="29">
        <v>45546</v>
      </c>
      <c r="B148" s="42">
        <v>45546.687743055554</v>
      </c>
      <c r="C148" s="31">
        <v>155</v>
      </c>
      <c r="D148" s="34">
        <v>20.399999999999999</v>
      </c>
      <c r="E148" s="28">
        <v>3162</v>
      </c>
      <c r="F148" s="31" t="s">
        <v>18</v>
      </c>
    </row>
    <row r="149" spans="1:6" ht="15" customHeight="1">
      <c r="A149" s="29">
        <v>45546</v>
      </c>
      <c r="B149" s="42">
        <v>45546.687743055554</v>
      </c>
      <c r="C149" s="31">
        <v>161</v>
      </c>
      <c r="D149" s="34">
        <v>20.399999999999999</v>
      </c>
      <c r="E149" s="28">
        <v>3284.3999999999996</v>
      </c>
      <c r="F149" s="31" t="s">
        <v>18</v>
      </c>
    </row>
    <row r="150" spans="1:6" ht="15" customHeight="1">
      <c r="A150" s="29">
        <v>45546</v>
      </c>
      <c r="B150" s="42">
        <v>45546.687743055554</v>
      </c>
      <c r="C150" s="31">
        <v>195</v>
      </c>
      <c r="D150" s="34">
        <v>20.399999999999999</v>
      </c>
      <c r="E150" s="28">
        <v>3977.9999999999995</v>
      </c>
      <c r="F150" s="31" t="s">
        <v>18</v>
      </c>
    </row>
    <row r="151" spans="1:6" ht="15" customHeight="1">
      <c r="A151" s="29">
        <v>45546</v>
      </c>
      <c r="B151" s="42">
        <v>45546.688113425924</v>
      </c>
      <c r="C151" s="31">
        <v>1</v>
      </c>
      <c r="D151" s="34">
        <v>20.350000000000001</v>
      </c>
      <c r="E151" s="28">
        <v>20.350000000000001</v>
      </c>
      <c r="F151" s="31" t="s">
        <v>16</v>
      </c>
    </row>
    <row r="152" spans="1:6" ht="15" customHeight="1">
      <c r="A152" s="29">
        <v>45546</v>
      </c>
      <c r="B152" s="42">
        <v>45546.700127314813</v>
      </c>
      <c r="C152" s="31">
        <v>1</v>
      </c>
      <c r="D152" s="34">
        <v>20.399999999999999</v>
      </c>
      <c r="E152" s="28">
        <v>20.399999999999999</v>
      </c>
      <c r="F152" s="31" t="s">
        <v>16</v>
      </c>
    </row>
    <row r="153" spans="1:6" ht="15" customHeight="1">
      <c r="A153" s="29">
        <v>45546</v>
      </c>
      <c r="B153" s="42">
        <v>45546.700127314813</v>
      </c>
      <c r="C153" s="31">
        <v>1</v>
      </c>
      <c r="D153" s="34">
        <v>20.399999999999999</v>
      </c>
      <c r="E153" s="28">
        <v>20.399999999999999</v>
      </c>
      <c r="F153" s="31" t="s">
        <v>16</v>
      </c>
    </row>
    <row r="154" spans="1:6" ht="15" customHeight="1">
      <c r="A154" s="29">
        <v>45546</v>
      </c>
      <c r="B154" s="42">
        <v>45546.700127314813</v>
      </c>
      <c r="C154" s="31">
        <v>2</v>
      </c>
      <c r="D154" s="34">
        <v>20.399999999999999</v>
      </c>
      <c r="E154" s="28">
        <v>40.799999999999997</v>
      </c>
      <c r="F154" s="31" t="s">
        <v>16</v>
      </c>
    </row>
    <row r="155" spans="1:6" ht="15" customHeight="1">
      <c r="A155" s="29">
        <v>45546</v>
      </c>
      <c r="B155" s="42">
        <v>45546.700127314813</v>
      </c>
      <c r="C155" s="31">
        <v>2</v>
      </c>
      <c r="D155" s="34">
        <v>20.399999999999999</v>
      </c>
      <c r="E155" s="28">
        <v>40.799999999999997</v>
      </c>
      <c r="F155" s="31" t="s">
        <v>16</v>
      </c>
    </row>
    <row r="156" spans="1:6" ht="15" customHeight="1">
      <c r="A156" s="29">
        <v>45546</v>
      </c>
      <c r="B156" s="42">
        <v>45546.700127314813</v>
      </c>
      <c r="C156" s="31">
        <v>2</v>
      </c>
      <c r="D156" s="34">
        <v>20.399999999999999</v>
      </c>
      <c r="E156" s="28">
        <v>40.799999999999997</v>
      </c>
      <c r="F156" s="31" t="s">
        <v>16</v>
      </c>
    </row>
    <row r="157" spans="1:6" ht="15" customHeight="1">
      <c r="A157" s="29">
        <v>45546</v>
      </c>
      <c r="B157" s="42">
        <v>45546.700138888889</v>
      </c>
      <c r="C157" s="31">
        <v>1</v>
      </c>
      <c r="D157" s="34">
        <v>20.399999999999999</v>
      </c>
      <c r="E157" s="28">
        <v>20.399999999999999</v>
      </c>
      <c r="F157" s="31" t="s">
        <v>16</v>
      </c>
    </row>
    <row r="158" spans="1:6" ht="15" customHeight="1">
      <c r="A158" s="29">
        <v>45546</v>
      </c>
      <c r="B158" s="42">
        <v>45546.700266203705</v>
      </c>
      <c r="C158" s="31">
        <v>75</v>
      </c>
      <c r="D158" s="34">
        <v>20.399999999999999</v>
      </c>
      <c r="E158" s="28">
        <v>1530</v>
      </c>
      <c r="F158" s="31" t="s">
        <v>16</v>
      </c>
    </row>
    <row r="159" spans="1:6" ht="15" customHeight="1">
      <c r="A159" s="29">
        <v>45546</v>
      </c>
      <c r="B159" s="42">
        <v>45546.723553240743</v>
      </c>
      <c r="C159" s="31">
        <v>275</v>
      </c>
      <c r="D159" s="34">
        <v>20.45</v>
      </c>
      <c r="E159" s="28">
        <v>5623.75</v>
      </c>
      <c r="F159" s="31" t="s">
        <v>16</v>
      </c>
    </row>
    <row r="160" spans="1:6" ht="15" customHeight="1">
      <c r="A160" s="29">
        <v>45546</v>
      </c>
      <c r="B160" s="42">
        <v>45546.723553240743</v>
      </c>
      <c r="C160" s="31">
        <v>11</v>
      </c>
      <c r="D160" s="34">
        <v>20.45</v>
      </c>
      <c r="E160" s="28">
        <v>224.95</v>
      </c>
      <c r="F160" s="31" t="s">
        <v>16</v>
      </c>
    </row>
    <row r="161" spans="1:6" ht="15" customHeight="1">
      <c r="A161" s="29">
        <v>45546</v>
      </c>
      <c r="B161" s="42">
        <v>45546.723553240743</v>
      </c>
      <c r="C161" s="31">
        <v>129</v>
      </c>
      <c r="D161" s="34">
        <v>20.45</v>
      </c>
      <c r="E161" s="28">
        <v>2638.0499999999997</v>
      </c>
      <c r="F161" s="31" t="s">
        <v>16</v>
      </c>
    </row>
    <row r="162" spans="1:6" ht="15" customHeight="1">
      <c r="A162" s="29">
        <v>45547</v>
      </c>
      <c r="B162" s="42">
        <v>45547.396157407406</v>
      </c>
      <c r="C162" s="31">
        <v>58</v>
      </c>
      <c r="D162" s="34">
        <v>20.6</v>
      </c>
      <c r="E162" s="28">
        <v>1194.8000000000002</v>
      </c>
      <c r="F162" s="31" t="s">
        <v>18</v>
      </c>
    </row>
    <row r="163" spans="1:6" ht="15" customHeight="1">
      <c r="A163" s="29">
        <v>45547</v>
      </c>
      <c r="B163" s="42">
        <v>45547.396157407406</v>
      </c>
      <c r="C163" s="31">
        <v>125</v>
      </c>
      <c r="D163" s="34">
        <v>20.6</v>
      </c>
      <c r="E163" s="28">
        <v>2575</v>
      </c>
      <c r="F163" s="31" t="s">
        <v>18</v>
      </c>
    </row>
    <row r="164" spans="1:6" ht="15" customHeight="1">
      <c r="A164" s="29">
        <v>45547</v>
      </c>
      <c r="B164" s="42">
        <v>45547.396157407406</v>
      </c>
      <c r="C164" s="31">
        <v>199</v>
      </c>
      <c r="D164" s="34">
        <v>20.6</v>
      </c>
      <c r="E164" s="28">
        <v>4099.4000000000005</v>
      </c>
      <c r="F164" s="31" t="s">
        <v>18</v>
      </c>
    </row>
    <row r="165" spans="1:6" ht="15" customHeight="1">
      <c r="A165" s="29">
        <v>45547</v>
      </c>
      <c r="B165" s="42">
        <v>45547.396157407406</v>
      </c>
      <c r="C165" s="31">
        <v>100</v>
      </c>
      <c r="D165" s="34">
        <v>20.6</v>
      </c>
      <c r="E165" s="28">
        <v>2060</v>
      </c>
      <c r="F165" s="31" t="s">
        <v>18</v>
      </c>
    </row>
    <row r="166" spans="1:6" ht="15" customHeight="1">
      <c r="A166" s="29">
        <v>45547</v>
      </c>
      <c r="B166" s="42">
        <v>45547.397696759261</v>
      </c>
      <c r="C166" s="31">
        <v>37</v>
      </c>
      <c r="D166" s="34">
        <v>20.6</v>
      </c>
      <c r="E166" s="28">
        <v>762.2</v>
      </c>
      <c r="F166" s="31" t="s">
        <v>18</v>
      </c>
    </row>
    <row r="167" spans="1:6" ht="15" customHeight="1">
      <c r="A167" s="29">
        <v>45547</v>
      </c>
      <c r="B167" s="42">
        <v>45547.397696759261</v>
      </c>
      <c r="C167" s="31">
        <v>125</v>
      </c>
      <c r="D167" s="34">
        <v>20.6</v>
      </c>
      <c r="E167" s="28">
        <v>2575</v>
      </c>
      <c r="F167" s="31" t="s">
        <v>18</v>
      </c>
    </row>
    <row r="168" spans="1:6" ht="15" customHeight="1">
      <c r="A168" s="29">
        <v>45547</v>
      </c>
      <c r="B168" s="42">
        <v>45547.402708333335</v>
      </c>
      <c r="C168" s="31">
        <v>496</v>
      </c>
      <c r="D168" s="34">
        <v>20.5</v>
      </c>
      <c r="E168" s="28">
        <v>10168</v>
      </c>
      <c r="F168" s="31" t="s">
        <v>18</v>
      </c>
    </row>
    <row r="169" spans="1:6" ht="15" customHeight="1">
      <c r="A169" s="29">
        <v>45547</v>
      </c>
      <c r="B169" s="42">
        <v>45547.435393518521</v>
      </c>
      <c r="C169" s="31">
        <v>171</v>
      </c>
      <c r="D169" s="34">
        <v>20.5</v>
      </c>
      <c r="E169" s="28">
        <v>3505.5</v>
      </c>
      <c r="F169" s="31" t="s">
        <v>18</v>
      </c>
    </row>
    <row r="170" spans="1:6" ht="15" customHeight="1">
      <c r="A170" s="29">
        <v>45547</v>
      </c>
      <c r="B170" s="42">
        <v>45547.471446759257</v>
      </c>
      <c r="C170" s="31">
        <v>765</v>
      </c>
      <c r="D170" s="34">
        <v>20.5</v>
      </c>
      <c r="E170" s="28">
        <v>15682.5</v>
      </c>
      <c r="F170" s="31" t="s">
        <v>18</v>
      </c>
    </row>
    <row r="171" spans="1:6" ht="15" customHeight="1">
      <c r="A171" s="29">
        <v>45547</v>
      </c>
      <c r="B171" s="42">
        <v>45547.471446759257</v>
      </c>
      <c r="C171" s="31">
        <v>151</v>
      </c>
      <c r="D171" s="34">
        <v>20.5</v>
      </c>
      <c r="E171" s="28">
        <v>3095.5</v>
      </c>
      <c r="F171" s="31" t="s">
        <v>18</v>
      </c>
    </row>
    <row r="172" spans="1:6" ht="15" customHeight="1">
      <c r="A172" s="29">
        <v>45547</v>
      </c>
      <c r="B172" s="42">
        <v>45547.471446759257</v>
      </c>
      <c r="C172" s="31">
        <v>170</v>
      </c>
      <c r="D172" s="34">
        <v>20.5</v>
      </c>
      <c r="E172" s="28">
        <v>3485</v>
      </c>
      <c r="F172" s="31" t="s">
        <v>18</v>
      </c>
    </row>
    <row r="173" spans="1:6" ht="15" customHeight="1">
      <c r="A173" s="29">
        <v>45547</v>
      </c>
      <c r="B173" s="42">
        <v>45547.471446759257</v>
      </c>
      <c r="C173" s="31">
        <v>151</v>
      </c>
      <c r="D173" s="34">
        <v>20.5</v>
      </c>
      <c r="E173" s="28">
        <v>3095.5</v>
      </c>
      <c r="F173" s="31" t="s">
        <v>18</v>
      </c>
    </row>
    <row r="174" spans="1:6" ht="15" customHeight="1">
      <c r="A174" s="29">
        <v>45547</v>
      </c>
      <c r="B174" s="42">
        <v>45547.500798611109</v>
      </c>
      <c r="C174" s="31">
        <v>64</v>
      </c>
      <c r="D174" s="34">
        <v>20.5</v>
      </c>
      <c r="E174" s="28">
        <v>1312</v>
      </c>
      <c r="F174" s="31" t="s">
        <v>18</v>
      </c>
    </row>
    <row r="175" spans="1:6" ht="15" customHeight="1">
      <c r="A175" s="29">
        <v>45547</v>
      </c>
      <c r="B175" s="42">
        <v>45547.500798611109</v>
      </c>
      <c r="C175" s="31">
        <v>102</v>
      </c>
      <c r="D175" s="34">
        <v>20.5</v>
      </c>
      <c r="E175" s="28">
        <v>2091</v>
      </c>
      <c r="F175" s="31" t="s">
        <v>18</v>
      </c>
    </row>
    <row r="176" spans="1:6" ht="15" customHeight="1">
      <c r="A176" s="29">
        <v>45547</v>
      </c>
      <c r="B176" s="42">
        <v>45547.511284722219</v>
      </c>
      <c r="C176" s="31">
        <v>179</v>
      </c>
      <c r="D176" s="34">
        <v>20.5</v>
      </c>
      <c r="E176" s="28">
        <v>3669.5</v>
      </c>
      <c r="F176" s="31" t="s">
        <v>18</v>
      </c>
    </row>
    <row r="177" spans="1:6" ht="15" customHeight="1">
      <c r="A177" s="29">
        <v>45547</v>
      </c>
      <c r="B177" s="42">
        <v>45547.522673611114</v>
      </c>
      <c r="C177" s="31">
        <v>156</v>
      </c>
      <c r="D177" s="34">
        <v>20.5</v>
      </c>
      <c r="E177" s="28">
        <v>3198</v>
      </c>
      <c r="F177" s="31" t="s">
        <v>18</v>
      </c>
    </row>
    <row r="178" spans="1:6" ht="15" customHeight="1">
      <c r="A178" s="29">
        <v>45547</v>
      </c>
      <c r="B178" s="42">
        <v>45547.533078703702</v>
      </c>
      <c r="C178" s="31">
        <v>156</v>
      </c>
      <c r="D178" s="34">
        <v>20.5</v>
      </c>
      <c r="E178" s="28">
        <v>3198</v>
      </c>
      <c r="F178" s="31" t="s">
        <v>18</v>
      </c>
    </row>
    <row r="179" spans="1:6" ht="15" customHeight="1">
      <c r="A179" s="29">
        <v>45547</v>
      </c>
      <c r="B179" s="42">
        <v>45547.543865740743</v>
      </c>
      <c r="C179" s="31">
        <v>152</v>
      </c>
      <c r="D179" s="34">
        <v>20.5</v>
      </c>
      <c r="E179" s="28">
        <v>3116</v>
      </c>
      <c r="F179" s="31" t="s">
        <v>18</v>
      </c>
    </row>
    <row r="180" spans="1:6" ht="15" customHeight="1">
      <c r="A180" s="29">
        <v>45547</v>
      </c>
      <c r="B180" s="42">
        <v>45547.5546412037</v>
      </c>
      <c r="C180" s="31">
        <v>161</v>
      </c>
      <c r="D180" s="34">
        <v>20.5</v>
      </c>
      <c r="E180" s="28">
        <v>3300.5</v>
      </c>
      <c r="F180" s="31" t="s">
        <v>18</v>
      </c>
    </row>
    <row r="181" spans="1:6" ht="15" customHeight="1">
      <c r="A181" s="29">
        <v>45547</v>
      </c>
      <c r="B181" s="42">
        <v>45547.56554398148</v>
      </c>
      <c r="C181" s="31">
        <v>151</v>
      </c>
      <c r="D181" s="34">
        <v>20.5</v>
      </c>
      <c r="E181" s="28">
        <v>3095.5</v>
      </c>
      <c r="F181" s="31" t="s">
        <v>18</v>
      </c>
    </row>
    <row r="182" spans="1:6" ht="15" customHeight="1">
      <c r="A182" s="29">
        <v>45547</v>
      </c>
      <c r="B182" s="42">
        <v>45547.575590277775</v>
      </c>
      <c r="C182" s="31">
        <v>150</v>
      </c>
      <c r="D182" s="34">
        <v>20.45</v>
      </c>
      <c r="E182" s="28">
        <v>3067.5</v>
      </c>
      <c r="F182" s="31" t="s">
        <v>18</v>
      </c>
    </row>
    <row r="183" spans="1:6" ht="15" customHeight="1">
      <c r="A183" s="29">
        <v>45547</v>
      </c>
      <c r="B183" s="42">
        <v>45547.585185185184</v>
      </c>
      <c r="C183" s="31">
        <v>151</v>
      </c>
      <c r="D183" s="34">
        <v>20.5</v>
      </c>
      <c r="E183" s="28">
        <v>3095.5</v>
      </c>
      <c r="F183" s="31" t="s">
        <v>18</v>
      </c>
    </row>
    <row r="184" spans="1:6" ht="15" customHeight="1">
      <c r="A184" s="29">
        <v>45547</v>
      </c>
      <c r="B184" s="42">
        <v>45547.594583333332</v>
      </c>
      <c r="C184" s="31">
        <v>159</v>
      </c>
      <c r="D184" s="34">
        <v>20.5</v>
      </c>
      <c r="E184" s="28">
        <v>3259.5</v>
      </c>
      <c r="F184" s="31" t="s">
        <v>18</v>
      </c>
    </row>
    <row r="185" spans="1:6" ht="15" customHeight="1">
      <c r="A185" s="29">
        <v>45547</v>
      </c>
      <c r="B185" s="42">
        <v>45547.60429398148</v>
      </c>
      <c r="C185" s="31">
        <v>161</v>
      </c>
      <c r="D185" s="34">
        <v>20.5</v>
      </c>
      <c r="E185" s="28">
        <v>3300.5</v>
      </c>
      <c r="F185" s="31" t="s">
        <v>18</v>
      </c>
    </row>
    <row r="186" spans="1:6" ht="15" customHeight="1">
      <c r="A186" s="29">
        <v>45547</v>
      </c>
      <c r="B186" s="42">
        <v>45547.611909722225</v>
      </c>
      <c r="C186" s="31">
        <v>178</v>
      </c>
      <c r="D186" s="34">
        <v>20.5</v>
      </c>
      <c r="E186" s="28">
        <v>3649</v>
      </c>
      <c r="F186" s="31" t="s">
        <v>18</v>
      </c>
    </row>
    <row r="187" spans="1:6" ht="15" customHeight="1">
      <c r="A187" s="29">
        <v>45547</v>
      </c>
      <c r="B187" s="42">
        <v>45547.621435185189</v>
      </c>
      <c r="C187" s="31">
        <v>170</v>
      </c>
      <c r="D187" s="34">
        <v>20.5</v>
      </c>
      <c r="E187" s="28">
        <v>3485</v>
      </c>
      <c r="F187" s="31" t="s">
        <v>18</v>
      </c>
    </row>
    <row r="188" spans="1:6" ht="15" customHeight="1">
      <c r="A188" s="29">
        <v>45547</v>
      </c>
      <c r="B188" s="42">
        <v>45547.63108796296</v>
      </c>
      <c r="C188" s="31">
        <v>170</v>
      </c>
      <c r="D188" s="34">
        <v>20.5</v>
      </c>
      <c r="E188" s="28">
        <v>3485</v>
      </c>
      <c r="F188" s="31" t="s">
        <v>18</v>
      </c>
    </row>
    <row r="189" spans="1:6" ht="15" customHeight="1">
      <c r="A189" s="29">
        <v>45547</v>
      </c>
      <c r="B189" s="42">
        <v>45547.636967592596</v>
      </c>
      <c r="C189" s="31">
        <v>451</v>
      </c>
      <c r="D189" s="34">
        <v>20.55</v>
      </c>
      <c r="E189" s="28">
        <v>9268.0500000000011</v>
      </c>
      <c r="F189" s="31" t="s">
        <v>18</v>
      </c>
    </row>
    <row r="190" spans="1:6" ht="15" customHeight="1">
      <c r="A190" s="29">
        <v>45547</v>
      </c>
      <c r="B190" s="42">
        <v>45547.647766203707</v>
      </c>
      <c r="C190" s="31">
        <v>160</v>
      </c>
      <c r="D190" s="34">
        <v>20.55</v>
      </c>
      <c r="E190" s="28">
        <v>3288</v>
      </c>
      <c r="F190" s="31" t="s">
        <v>18</v>
      </c>
    </row>
    <row r="191" spans="1:6" ht="15" customHeight="1">
      <c r="A191" s="29">
        <v>45547</v>
      </c>
      <c r="B191" s="42">
        <v>45547.661863425928</v>
      </c>
      <c r="C191" s="31">
        <v>155</v>
      </c>
      <c r="D191" s="34">
        <v>20.65</v>
      </c>
      <c r="E191" s="28">
        <v>3200.75</v>
      </c>
      <c r="F191" s="31" t="s">
        <v>18</v>
      </c>
    </row>
    <row r="192" spans="1:6" ht="15" customHeight="1">
      <c r="A192" s="29">
        <v>45547</v>
      </c>
      <c r="B192" s="42">
        <v>45547.66233796296</v>
      </c>
      <c r="C192" s="31">
        <v>468</v>
      </c>
      <c r="D192" s="34">
        <v>20.6</v>
      </c>
      <c r="E192" s="28">
        <v>9640.8000000000011</v>
      </c>
      <c r="F192" s="31" t="s">
        <v>18</v>
      </c>
    </row>
    <row r="193" spans="1:6" ht="15" customHeight="1">
      <c r="A193" s="29">
        <v>45547</v>
      </c>
      <c r="B193" s="42">
        <v>45547.674409722225</v>
      </c>
      <c r="C193" s="31">
        <v>152</v>
      </c>
      <c r="D193" s="34">
        <v>20.6</v>
      </c>
      <c r="E193" s="28">
        <v>3131.2000000000003</v>
      </c>
      <c r="F193" s="31" t="s">
        <v>18</v>
      </c>
    </row>
    <row r="194" spans="1:6" ht="15" customHeight="1">
      <c r="A194" s="29">
        <v>45547</v>
      </c>
      <c r="B194" s="42">
        <v>45547.696886574071</v>
      </c>
      <c r="C194" s="31">
        <v>180</v>
      </c>
      <c r="D194" s="34">
        <v>20.6</v>
      </c>
      <c r="E194" s="28">
        <v>3708.0000000000005</v>
      </c>
      <c r="F194" s="31" t="s">
        <v>18</v>
      </c>
    </row>
    <row r="195" spans="1:6" ht="15" customHeight="1">
      <c r="A195" s="29">
        <v>45547</v>
      </c>
      <c r="B195" s="42">
        <v>45547.702905092592</v>
      </c>
      <c r="C195" s="31">
        <v>141</v>
      </c>
      <c r="D195" s="34">
        <v>20.55</v>
      </c>
      <c r="E195" s="28">
        <v>2897.55</v>
      </c>
      <c r="F195" s="31" t="s">
        <v>18</v>
      </c>
    </row>
    <row r="196" spans="1:6" ht="15" customHeight="1">
      <c r="A196" s="29">
        <v>45547</v>
      </c>
      <c r="B196" s="42">
        <v>45547.707719907405</v>
      </c>
      <c r="C196" s="31">
        <v>157</v>
      </c>
      <c r="D196" s="34">
        <v>20.6</v>
      </c>
      <c r="E196" s="28">
        <v>3234.2000000000003</v>
      </c>
      <c r="F196" s="31" t="s">
        <v>18</v>
      </c>
    </row>
    <row r="197" spans="1:6" ht="15" customHeight="1">
      <c r="A197" s="29">
        <v>45547</v>
      </c>
      <c r="B197" s="42">
        <v>45547.712361111109</v>
      </c>
      <c r="C197" s="31">
        <v>167</v>
      </c>
      <c r="D197" s="34">
        <v>20.6</v>
      </c>
      <c r="E197" s="28">
        <v>3440.2000000000003</v>
      </c>
      <c r="F197" s="31" t="s">
        <v>18</v>
      </c>
    </row>
    <row r="198" spans="1:6" ht="15" customHeight="1">
      <c r="A198" s="29">
        <v>45547</v>
      </c>
      <c r="B198" s="42">
        <v>45547.715856481482</v>
      </c>
      <c r="C198" s="31">
        <v>179</v>
      </c>
      <c r="D198" s="34">
        <v>20.6</v>
      </c>
      <c r="E198" s="28">
        <v>3687.4</v>
      </c>
      <c r="F198" s="31" t="s">
        <v>18</v>
      </c>
    </row>
    <row r="199" spans="1:6" ht="15" customHeight="1">
      <c r="A199" s="29">
        <v>45547</v>
      </c>
      <c r="B199" s="42">
        <v>45547.719386574077</v>
      </c>
      <c r="C199" s="31">
        <v>28</v>
      </c>
      <c r="D199" s="34">
        <v>20.6</v>
      </c>
      <c r="E199" s="28">
        <v>576.80000000000007</v>
      </c>
      <c r="F199" s="31" t="s">
        <v>18</v>
      </c>
    </row>
    <row r="200" spans="1:6" ht="15" customHeight="1">
      <c r="A200" s="29">
        <v>45547</v>
      </c>
      <c r="B200" s="42">
        <v>45547.722430555557</v>
      </c>
      <c r="C200" s="31">
        <v>228</v>
      </c>
      <c r="D200" s="34">
        <v>20.6</v>
      </c>
      <c r="E200" s="28">
        <v>4696.8</v>
      </c>
      <c r="F200" s="31" t="s">
        <v>18</v>
      </c>
    </row>
    <row r="201" spans="1:6" ht="15" customHeight="1">
      <c r="A201" s="29">
        <v>45548</v>
      </c>
      <c r="B201" s="42">
        <v>45548.380428240744</v>
      </c>
      <c r="C201" s="31">
        <v>343</v>
      </c>
      <c r="D201" s="34">
        <v>20.55</v>
      </c>
      <c r="E201" s="28">
        <v>7048.6500000000005</v>
      </c>
      <c r="F201" s="31" t="s">
        <v>18</v>
      </c>
    </row>
    <row r="202" spans="1:6" ht="15" customHeight="1">
      <c r="A202" s="29">
        <v>45548</v>
      </c>
      <c r="B202" s="42">
        <v>45548.417870370373</v>
      </c>
      <c r="C202" s="31">
        <v>558</v>
      </c>
      <c r="D202" s="34">
        <v>20.65</v>
      </c>
      <c r="E202" s="28">
        <v>11522.699999999999</v>
      </c>
      <c r="F202" s="31" t="s">
        <v>18</v>
      </c>
    </row>
    <row r="203" spans="1:6" ht="15" customHeight="1">
      <c r="A203" s="29">
        <v>45548</v>
      </c>
      <c r="B203" s="42">
        <v>45548.421863425923</v>
      </c>
      <c r="C203" s="31">
        <v>212</v>
      </c>
      <c r="D203" s="34">
        <v>20.65</v>
      </c>
      <c r="E203" s="28">
        <v>4377.7999999999993</v>
      </c>
      <c r="F203" s="31" t="s">
        <v>18</v>
      </c>
    </row>
    <row r="204" spans="1:6" ht="15" customHeight="1">
      <c r="A204" s="29">
        <v>45548</v>
      </c>
      <c r="B204" s="42">
        <v>45548.424050925925</v>
      </c>
      <c r="C204" s="31">
        <v>171</v>
      </c>
      <c r="D204" s="34">
        <v>20.75</v>
      </c>
      <c r="E204" s="28">
        <v>3548.25</v>
      </c>
      <c r="F204" s="31" t="s">
        <v>18</v>
      </c>
    </row>
    <row r="205" spans="1:6" ht="15" customHeight="1">
      <c r="A205" s="29">
        <v>45548</v>
      </c>
      <c r="B205" s="42">
        <v>45548.428576388891</v>
      </c>
      <c r="C205" s="31">
        <v>170</v>
      </c>
      <c r="D205" s="34">
        <v>20.75</v>
      </c>
      <c r="E205" s="28">
        <v>3527.5</v>
      </c>
      <c r="F205" s="31" t="s">
        <v>18</v>
      </c>
    </row>
    <row r="206" spans="1:6" ht="15" customHeight="1">
      <c r="A206" s="29">
        <v>45548</v>
      </c>
      <c r="B206" s="42">
        <v>45548.432372685187</v>
      </c>
      <c r="C206" s="31">
        <v>359</v>
      </c>
      <c r="D206" s="34">
        <v>20.7</v>
      </c>
      <c r="E206" s="28">
        <v>7431.3</v>
      </c>
      <c r="F206" s="31" t="s">
        <v>18</v>
      </c>
    </row>
    <row r="207" spans="1:6" ht="15" customHeight="1">
      <c r="A207" s="29">
        <v>45548</v>
      </c>
      <c r="B207" s="42">
        <v>45548.432372685187</v>
      </c>
      <c r="C207" s="31">
        <v>99</v>
      </c>
      <c r="D207" s="34">
        <v>20.7</v>
      </c>
      <c r="E207" s="28">
        <v>2049.2999999999997</v>
      </c>
      <c r="F207" s="31" t="s">
        <v>18</v>
      </c>
    </row>
    <row r="208" spans="1:6" ht="15" customHeight="1">
      <c r="A208" s="29">
        <v>45548</v>
      </c>
      <c r="B208" s="42">
        <v>45548.456678240742</v>
      </c>
      <c r="C208" s="31">
        <v>78</v>
      </c>
      <c r="D208" s="34">
        <v>20.6</v>
      </c>
      <c r="E208" s="28">
        <v>1606.8000000000002</v>
      </c>
      <c r="F208" s="31" t="s">
        <v>18</v>
      </c>
    </row>
    <row r="209" spans="1:6" ht="15" customHeight="1">
      <c r="A209" s="29">
        <v>45548</v>
      </c>
      <c r="B209" s="42">
        <v>45548.456678240742</v>
      </c>
      <c r="C209" s="31">
        <v>74</v>
      </c>
      <c r="D209" s="34">
        <v>20.6</v>
      </c>
      <c r="E209" s="28">
        <v>1524.4</v>
      </c>
      <c r="F209" s="31" t="s">
        <v>18</v>
      </c>
    </row>
    <row r="210" spans="1:6" ht="15" customHeight="1">
      <c r="A210" s="29">
        <v>45548</v>
      </c>
      <c r="B210" s="42">
        <v>45548.479687500003</v>
      </c>
      <c r="C210" s="31">
        <v>300</v>
      </c>
      <c r="D210" s="34">
        <v>20.65</v>
      </c>
      <c r="E210" s="28">
        <v>6195</v>
      </c>
      <c r="F210" s="31" t="s">
        <v>18</v>
      </c>
    </row>
    <row r="211" spans="1:6" ht="15" customHeight="1">
      <c r="A211" s="29">
        <v>45548</v>
      </c>
      <c r="B211" s="42">
        <v>45548.479687500003</v>
      </c>
      <c r="C211" s="31">
        <v>54</v>
      </c>
      <c r="D211" s="34">
        <v>20.65</v>
      </c>
      <c r="E211" s="28">
        <v>1115.0999999999999</v>
      </c>
      <c r="F211" s="31" t="s">
        <v>18</v>
      </c>
    </row>
    <row r="212" spans="1:6" ht="15" customHeight="1">
      <c r="A212" s="29">
        <v>45548</v>
      </c>
      <c r="B212" s="42">
        <v>45548.479687500003</v>
      </c>
      <c r="C212" s="31">
        <v>322</v>
      </c>
      <c r="D212" s="34">
        <v>20.65</v>
      </c>
      <c r="E212" s="28">
        <v>6649.2999999999993</v>
      </c>
      <c r="F212" s="31" t="s">
        <v>18</v>
      </c>
    </row>
    <row r="213" spans="1:6" ht="15" customHeight="1">
      <c r="A213" s="29">
        <v>45548</v>
      </c>
      <c r="B213" s="42">
        <v>45548.479687500003</v>
      </c>
      <c r="C213" s="31">
        <v>125</v>
      </c>
      <c r="D213" s="34">
        <v>20.65</v>
      </c>
      <c r="E213" s="28">
        <v>2581.25</v>
      </c>
      <c r="F213" s="31" t="s">
        <v>18</v>
      </c>
    </row>
    <row r="214" spans="1:6" ht="15" customHeight="1">
      <c r="A214" s="29">
        <v>45548</v>
      </c>
      <c r="B214" s="42">
        <v>45548.54378472222</v>
      </c>
      <c r="C214" s="31">
        <v>158</v>
      </c>
      <c r="D214" s="34">
        <v>20.65</v>
      </c>
      <c r="E214" s="28">
        <v>3262.7</v>
      </c>
      <c r="F214" s="31" t="s">
        <v>18</v>
      </c>
    </row>
    <row r="215" spans="1:6" ht="15" customHeight="1">
      <c r="A215" s="29">
        <v>45548</v>
      </c>
      <c r="B215" s="42">
        <v>45548.54378472222</v>
      </c>
      <c r="C215" s="31">
        <v>612</v>
      </c>
      <c r="D215" s="34">
        <v>20.65</v>
      </c>
      <c r="E215" s="28">
        <v>12637.8</v>
      </c>
      <c r="F215" s="31" t="s">
        <v>18</v>
      </c>
    </row>
    <row r="216" spans="1:6" ht="15" customHeight="1">
      <c r="A216" s="29">
        <v>45548</v>
      </c>
      <c r="B216" s="42">
        <v>45548.54378472222</v>
      </c>
      <c r="C216" s="31">
        <v>327</v>
      </c>
      <c r="D216" s="34">
        <v>20.65</v>
      </c>
      <c r="E216" s="28">
        <v>6752.5499999999993</v>
      </c>
      <c r="F216" s="31" t="s">
        <v>18</v>
      </c>
    </row>
    <row r="217" spans="1:6" ht="15" customHeight="1">
      <c r="A217" s="29">
        <v>45548</v>
      </c>
      <c r="B217" s="42">
        <v>45548.563888888886</v>
      </c>
      <c r="C217" s="31">
        <v>29</v>
      </c>
      <c r="D217" s="34">
        <v>20.65</v>
      </c>
      <c r="E217" s="28">
        <v>598.84999999999991</v>
      </c>
      <c r="F217" s="31" t="s">
        <v>18</v>
      </c>
    </row>
    <row r="218" spans="1:6" ht="15" customHeight="1">
      <c r="A218" s="29">
        <v>45548</v>
      </c>
      <c r="B218" s="42">
        <v>45548.563888888886</v>
      </c>
      <c r="C218" s="31">
        <v>161</v>
      </c>
      <c r="D218" s="34">
        <v>20.65</v>
      </c>
      <c r="E218" s="28">
        <v>3324.6499999999996</v>
      </c>
      <c r="F218" s="31" t="s">
        <v>18</v>
      </c>
    </row>
    <row r="219" spans="1:6" ht="15" customHeight="1">
      <c r="A219" s="29">
        <v>45548</v>
      </c>
      <c r="B219" s="42">
        <v>45548.576331018521</v>
      </c>
      <c r="C219" s="31">
        <v>167</v>
      </c>
      <c r="D219" s="34">
        <v>20.65</v>
      </c>
      <c r="E219" s="28">
        <v>3448.5499999999997</v>
      </c>
      <c r="F219" s="31" t="s">
        <v>18</v>
      </c>
    </row>
    <row r="220" spans="1:6" ht="15" customHeight="1">
      <c r="A220" s="29">
        <v>45548</v>
      </c>
      <c r="B220" s="42">
        <v>45548.576331018521</v>
      </c>
      <c r="C220" s="31">
        <v>163</v>
      </c>
      <c r="D220" s="34">
        <v>20.65</v>
      </c>
      <c r="E220" s="28">
        <v>3365.95</v>
      </c>
      <c r="F220" s="31" t="s">
        <v>18</v>
      </c>
    </row>
    <row r="221" spans="1:6" ht="15" customHeight="1">
      <c r="A221" s="29">
        <v>45548</v>
      </c>
      <c r="B221" s="42">
        <v>45548.587314814817</v>
      </c>
      <c r="C221" s="31">
        <v>161</v>
      </c>
      <c r="D221" s="34">
        <v>20.65</v>
      </c>
      <c r="E221" s="28">
        <v>3324.6499999999996</v>
      </c>
      <c r="F221" s="31" t="s">
        <v>18</v>
      </c>
    </row>
    <row r="222" spans="1:6" ht="15" customHeight="1">
      <c r="A222" s="29">
        <v>45548</v>
      </c>
      <c r="B222" s="42">
        <v>45548.627546296295</v>
      </c>
      <c r="C222" s="31">
        <v>316</v>
      </c>
      <c r="D222" s="34">
        <v>20.75</v>
      </c>
      <c r="E222" s="28">
        <v>6557</v>
      </c>
      <c r="F222" s="31" t="s">
        <v>18</v>
      </c>
    </row>
    <row r="223" spans="1:6" ht="15" customHeight="1">
      <c r="A223" s="29">
        <v>45548</v>
      </c>
      <c r="B223" s="42">
        <v>45548.63040509259</v>
      </c>
      <c r="C223" s="31">
        <v>175</v>
      </c>
      <c r="D223" s="34">
        <v>20.75</v>
      </c>
      <c r="E223" s="28">
        <v>3631.25</v>
      </c>
      <c r="F223" s="31" t="s">
        <v>18</v>
      </c>
    </row>
    <row r="224" spans="1:6" ht="15" customHeight="1">
      <c r="A224" s="29">
        <v>45548</v>
      </c>
      <c r="B224" s="42">
        <v>45548.639861111114</v>
      </c>
      <c r="C224" s="31">
        <v>462</v>
      </c>
      <c r="D224" s="34">
        <v>20.75</v>
      </c>
      <c r="E224" s="28">
        <v>9586.5</v>
      </c>
      <c r="F224" s="31" t="s">
        <v>18</v>
      </c>
    </row>
    <row r="225" spans="1:6" ht="15" customHeight="1">
      <c r="A225" s="29">
        <v>45548</v>
      </c>
      <c r="B225" s="42">
        <v>45548.66</v>
      </c>
      <c r="C225" s="31">
        <v>153</v>
      </c>
      <c r="D225" s="34">
        <v>20.8</v>
      </c>
      <c r="E225" s="28">
        <v>3182.4</v>
      </c>
      <c r="F225" s="31" t="s">
        <v>18</v>
      </c>
    </row>
    <row r="226" spans="1:6" ht="15" customHeight="1">
      <c r="A226" s="29">
        <v>45548</v>
      </c>
      <c r="B226" s="42">
        <v>45548.662268518521</v>
      </c>
      <c r="C226" s="31">
        <v>456</v>
      </c>
      <c r="D226" s="34">
        <v>20.8</v>
      </c>
      <c r="E226" s="28">
        <v>9484.8000000000011</v>
      </c>
      <c r="F226" s="31" t="s">
        <v>18</v>
      </c>
    </row>
    <row r="227" spans="1:6" ht="15" customHeight="1">
      <c r="A227" s="29">
        <v>45548</v>
      </c>
      <c r="B227" s="42">
        <v>45548.671550925923</v>
      </c>
      <c r="C227" s="31">
        <v>173</v>
      </c>
      <c r="D227" s="34">
        <v>20.85</v>
      </c>
      <c r="E227" s="28">
        <v>3607.05</v>
      </c>
      <c r="F227" s="31" t="s">
        <v>18</v>
      </c>
    </row>
    <row r="228" spans="1:6" ht="15" customHeight="1">
      <c r="A228" s="29">
        <v>45548</v>
      </c>
      <c r="B228" s="42">
        <v>45548.702604166669</v>
      </c>
      <c r="C228" s="31">
        <v>279</v>
      </c>
      <c r="D228" s="34">
        <v>20.95</v>
      </c>
      <c r="E228" s="28">
        <v>5845.05</v>
      </c>
      <c r="F228" s="31" t="s">
        <v>18</v>
      </c>
    </row>
    <row r="229" spans="1:6" ht="15" customHeight="1">
      <c r="A229" s="29">
        <v>45548</v>
      </c>
      <c r="B229" s="42">
        <v>45548.702604166669</v>
      </c>
      <c r="C229" s="31">
        <v>210</v>
      </c>
      <c r="D229" s="34">
        <v>20.95</v>
      </c>
      <c r="E229" s="28">
        <v>4399.5</v>
      </c>
      <c r="F229" s="31" t="s">
        <v>18</v>
      </c>
    </row>
    <row r="230" spans="1:6" ht="15" customHeight="1">
      <c r="A230" s="29"/>
      <c r="B230" s="42"/>
      <c r="C230" s="31"/>
      <c r="D230" s="34"/>
      <c r="E230" s="28"/>
      <c r="F230" s="31"/>
    </row>
    <row r="231" spans="1:6" ht="15" customHeight="1">
      <c r="A231" s="29"/>
      <c r="B231" s="42"/>
      <c r="C231" s="31"/>
      <c r="D231" s="34"/>
      <c r="E231" s="28"/>
      <c r="F231" s="31"/>
    </row>
    <row r="232" spans="1:6" ht="15" customHeight="1">
      <c r="A232" s="29"/>
      <c r="B232" s="42"/>
      <c r="C232" s="31"/>
      <c r="D232" s="34"/>
      <c r="E232" s="28"/>
      <c r="F232" s="31"/>
    </row>
    <row r="233" spans="1:6" ht="15" customHeight="1">
      <c r="A233" s="29"/>
      <c r="B233" s="42"/>
      <c r="C233" s="31"/>
      <c r="D233" s="34"/>
      <c r="E233" s="28"/>
      <c r="F233" s="31"/>
    </row>
    <row r="234" spans="1:6" ht="15" customHeight="1">
      <c r="A234" s="29"/>
      <c r="B234" s="42"/>
      <c r="C234" s="31"/>
      <c r="D234" s="34"/>
      <c r="E234" s="28"/>
      <c r="F234" s="31"/>
    </row>
    <row r="235" spans="1:6" ht="15" customHeight="1">
      <c r="A235" s="29"/>
      <c r="B235" s="42"/>
      <c r="C235" s="31"/>
      <c r="D235" s="34"/>
      <c r="E235" s="28"/>
      <c r="F235" s="31"/>
    </row>
    <row r="236" spans="1:6" ht="15" customHeight="1">
      <c r="A236" s="29"/>
      <c r="B236" s="42"/>
      <c r="C236" s="31"/>
      <c r="D236" s="34"/>
      <c r="E236" s="28"/>
      <c r="F236" s="31"/>
    </row>
    <row r="237" spans="1:6" ht="15" customHeight="1">
      <c r="A237" s="29"/>
      <c r="B237" s="42"/>
      <c r="C237" s="31"/>
      <c r="D237" s="34"/>
      <c r="E237" s="28"/>
      <c r="F237" s="31"/>
    </row>
    <row r="238" spans="1:6" ht="15" customHeight="1">
      <c r="A238" s="29"/>
      <c r="B238" s="42"/>
      <c r="C238" s="31"/>
      <c r="D238" s="34"/>
      <c r="E238" s="28"/>
      <c r="F238" s="31"/>
    </row>
    <row r="239" spans="1:6" ht="15" customHeight="1">
      <c r="A239" s="29"/>
      <c r="B239" s="42"/>
      <c r="C239" s="31"/>
      <c r="D239" s="34"/>
      <c r="E239" s="28"/>
      <c r="F239" s="31"/>
    </row>
    <row r="240" spans="1:6" ht="15" customHeight="1">
      <c r="A240" s="29"/>
      <c r="B240" s="42"/>
      <c r="C240" s="31"/>
      <c r="D240" s="34"/>
      <c r="E240" s="28"/>
      <c r="F240" s="31"/>
    </row>
    <row r="241" spans="1:6" ht="15" customHeight="1">
      <c r="A241" s="29"/>
      <c r="B241" s="42"/>
      <c r="C241" s="31"/>
      <c r="D241" s="34"/>
      <c r="E241" s="28"/>
      <c r="F241" s="31"/>
    </row>
    <row r="242" spans="1:6" ht="15" customHeight="1">
      <c r="A242" s="29"/>
      <c r="B242" s="42"/>
      <c r="C242" s="31"/>
      <c r="D242" s="34"/>
      <c r="E242" s="28"/>
      <c r="F242" s="31"/>
    </row>
    <row r="243" spans="1:6" ht="15" customHeight="1">
      <c r="A243" s="29"/>
      <c r="B243" s="42"/>
      <c r="C243" s="31"/>
      <c r="D243" s="34"/>
      <c r="E243" s="28"/>
      <c r="F243" s="31"/>
    </row>
    <row r="244" spans="1:6" ht="15" customHeight="1">
      <c r="A244" s="29"/>
      <c r="B244" s="42"/>
      <c r="C244" s="31"/>
      <c r="D244" s="34"/>
      <c r="E244" s="28"/>
      <c r="F244" s="31"/>
    </row>
    <row r="245" spans="1:6" ht="15" customHeight="1">
      <c r="A245" s="29"/>
      <c r="B245" s="42"/>
      <c r="C245" s="31"/>
      <c r="D245" s="34"/>
      <c r="E245" s="28"/>
      <c r="F245" s="31"/>
    </row>
    <row r="246" spans="1:6" ht="15" customHeight="1">
      <c r="A246" s="29"/>
      <c r="B246" s="42"/>
      <c r="C246" s="31"/>
      <c r="D246" s="34"/>
      <c r="E246" s="28"/>
      <c r="F246" s="31"/>
    </row>
    <row r="247" spans="1:6" ht="15" customHeight="1">
      <c r="A247" s="29"/>
      <c r="B247" s="42"/>
      <c r="C247" s="31"/>
      <c r="D247" s="34"/>
      <c r="E247" s="28"/>
      <c r="F247" s="31"/>
    </row>
    <row r="248" spans="1:6" ht="15" customHeight="1">
      <c r="A248" s="29"/>
      <c r="B248" s="42"/>
      <c r="C248" s="31"/>
      <c r="D248" s="34"/>
      <c r="E248" s="28"/>
      <c r="F248" s="31"/>
    </row>
    <row r="249" spans="1:6" ht="15" customHeight="1">
      <c r="A249" s="29"/>
      <c r="B249" s="42"/>
      <c r="C249" s="31"/>
      <c r="D249" s="34"/>
      <c r="E249" s="28"/>
      <c r="F249" s="31"/>
    </row>
    <row r="250" spans="1:6" ht="15" customHeight="1">
      <c r="A250" s="29"/>
      <c r="B250" s="42"/>
      <c r="C250" s="31"/>
      <c r="D250" s="34"/>
      <c r="E250" s="28"/>
      <c r="F250" s="31"/>
    </row>
    <row r="251" spans="1:6" ht="15" customHeight="1">
      <c r="A251" s="29"/>
      <c r="B251" s="42"/>
      <c r="C251" s="31"/>
      <c r="D251" s="34"/>
      <c r="E251" s="28"/>
      <c r="F251" s="31"/>
    </row>
    <row r="252" spans="1:6" ht="15" customHeight="1">
      <c r="A252" s="29"/>
      <c r="B252" s="42"/>
      <c r="C252" s="31"/>
      <c r="D252" s="34"/>
      <c r="E252" s="28"/>
      <c r="F252" s="31"/>
    </row>
    <row r="253" spans="1:6" ht="15" customHeight="1">
      <c r="A253" s="29"/>
      <c r="B253" s="42"/>
      <c r="C253" s="31"/>
      <c r="D253" s="34"/>
      <c r="E253" s="28"/>
      <c r="F253" s="31"/>
    </row>
    <row r="254" spans="1:6" ht="15" customHeight="1">
      <c r="A254" s="29"/>
      <c r="B254" s="42"/>
      <c r="C254" s="31"/>
      <c r="D254" s="34"/>
      <c r="E254" s="28"/>
      <c r="F254" s="31"/>
    </row>
    <row r="255" spans="1:6" ht="15" customHeight="1">
      <c r="A255" s="29"/>
      <c r="B255" s="42"/>
      <c r="C255" s="31"/>
      <c r="D255" s="34"/>
      <c r="E255" s="28"/>
      <c r="F255" s="31"/>
    </row>
    <row r="256" spans="1:6" ht="15" customHeight="1">
      <c r="A256" s="29"/>
      <c r="B256" s="42"/>
      <c r="C256" s="31"/>
      <c r="D256" s="34"/>
      <c r="E256" s="28"/>
      <c r="F256" s="31"/>
    </row>
    <row r="257" spans="1:6" ht="15" customHeight="1">
      <c r="A257" s="29"/>
      <c r="B257" s="42"/>
      <c r="C257" s="31"/>
      <c r="D257" s="34"/>
      <c r="E257" s="28"/>
      <c r="F257" s="31"/>
    </row>
    <row r="258" spans="1:6" ht="15" customHeight="1">
      <c r="A258" s="29"/>
      <c r="B258" s="42"/>
      <c r="C258" s="31"/>
      <c r="D258" s="34"/>
      <c r="E258" s="28"/>
      <c r="F258" s="31"/>
    </row>
    <row r="259" spans="1:6" ht="15" customHeight="1">
      <c r="A259" s="29"/>
      <c r="B259" s="42"/>
      <c r="C259" s="31"/>
      <c r="D259" s="34"/>
      <c r="E259" s="28"/>
      <c r="F259" s="31"/>
    </row>
    <row r="260" spans="1:6" ht="15" customHeight="1">
      <c r="A260" s="29"/>
      <c r="B260" s="42"/>
      <c r="C260" s="31"/>
      <c r="D260" s="34"/>
      <c r="E260" s="28"/>
      <c r="F260" s="31"/>
    </row>
    <row r="261" spans="1:6" ht="15" customHeight="1">
      <c r="A261" s="29"/>
      <c r="B261" s="42"/>
      <c r="C261" s="31"/>
      <c r="D261" s="34"/>
      <c r="E261" s="28"/>
      <c r="F261" s="31"/>
    </row>
    <row r="262" spans="1:6" ht="15" customHeight="1">
      <c r="A262" s="29"/>
      <c r="B262" s="42"/>
      <c r="C262" s="31"/>
      <c r="D262" s="34"/>
      <c r="E262" s="28"/>
      <c r="F262" s="31"/>
    </row>
    <row r="263" spans="1:6" ht="15" customHeight="1">
      <c r="A263" s="29"/>
      <c r="B263" s="42"/>
      <c r="C263" s="31"/>
      <c r="D263" s="34"/>
      <c r="E263" s="28"/>
      <c r="F263" s="31"/>
    </row>
    <row r="264" spans="1:6" ht="15" customHeight="1">
      <c r="A264" s="29"/>
      <c r="B264" s="42"/>
      <c r="C264" s="31"/>
      <c r="D264" s="34"/>
      <c r="E264" s="28"/>
      <c r="F264" s="31"/>
    </row>
    <row r="265" spans="1:6" ht="15" customHeight="1">
      <c r="A265" s="29"/>
      <c r="B265" s="42"/>
      <c r="C265" s="31"/>
      <c r="D265" s="34"/>
      <c r="E265" s="28"/>
      <c r="F265" s="31"/>
    </row>
    <row r="266" spans="1:6" ht="15" customHeight="1">
      <c r="A266" s="29"/>
      <c r="B266" s="42"/>
      <c r="C266" s="31"/>
      <c r="D266" s="34"/>
      <c r="E266" s="28"/>
      <c r="F266" s="31"/>
    </row>
    <row r="267" spans="1:6" ht="15" customHeight="1">
      <c r="A267" s="29"/>
      <c r="B267" s="42"/>
      <c r="C267" s="31"/>
      <c r="D267" s="34"/>
      <c r="E267" s="28"/>
      <c r="F267" s="31"/>
    </row>
    <row r="268" spans="1:6" ht="15" customHeight="1">
      <c r="A268" s="29"/>
      <c r="B268" s="42"/>
      <c r="C268" s="31"/>
      <c r="D268" s="34"/>
      <c r="E268" s="28"/>
      <c r="F268" s="31"/>
    </row>
    <row r="269" spans="1:6" ht="15" customHeight="1">
      <c r="A269" s="29"/>
      <c r="B269" s="42"/>
      <c r="C269" s="31"/>
      <c r="D269" s="34"/>
      <c r="E269" s="28"/>
      <c r="F269" s="31"/>
    </row>
    <row r="270" spans="1:6" ht="15" customHeight="1">
      <c r="A270" s="29"/>
      <c r="B270" s="42"/>
      <c r="C270" s="31"/>
      <c r="D270" s="34"/>
      <c r="E270" s="28"/>
      <c r="F270" s="31"/>
    </row>
    <row r="271" spans="1:6" ht="15" customHeight="1">
      <c r="A271" s="29"/>
      <c r="B271" s="42"/>
      <c r="C271" s="31"/>
      <c r="D271" s="34"/>
      <c r="E271" s="28"/>
      <c r="F271" s="31"/>
    </row>
    <row r="272" spans="1:6" ht="15" customHeight="1">
      <c r="A272" s="29"/>
      <c r="B272" s="42"/>
      <c r="C272" s="31"/>
      <c r="D272" s="34"/>
      <c r="E272" s="28"/>
      <c r="F272" s="31"/>
    </row>
    <row r="273" spans="1:6" ht="15" customHeight="1">
      <c r="A273" s="29"/>
      <c r="B273" s="42"/>
      <c r="C273" s="31"/>
      <c r="D273" s="34"/>
      <c r="E273" s="28"/>
      <c r="F273" s="31"/>
    </row>
    <row r="274" spans="1:6" ht="15" customHeight="1">
      <c r="A274" s="29"/>
      <c r="B274" s="42"/>
      <c r="C274" s="31"/>
      <c r="D274" s="34"/>
      <c r="E274" s="28"/>
      <c r="F274" s="31"/>
    </row>
    <row r="275" spans="1:6" ht="15" customHeight="1">
      <c r="A275" s="29"/>
      <c r="B275" s="42"/>
      <c r="C275" s="31"/>
      <c r="D275" s="34"/>
      <c r="E275" s="28"/>
      <c r="F275" s="31"/>
    </row>
    <row r="276" spans="1:6" ht="15" customHeight="1">
      <c r="A276" s="29"/>
      <c r="B276" s="42"/>
      <c r="C276" s="31"/>
      <c r="D276" s="34"/>
      <c r="E276" s="28"/>
      <c r="F276" s="31"/>
    </row>
    <row r="277" spans="1:6" ht="15" customHeight="1">
      <c r="A277" s="29"/>
      <c r="B277" s="42"/>
      <c r="C277" s="31"/>
      <c r="D277" s="34"/>
      <c r="E277" s="28"/>
      <c r="F277" s="31"/>
    </row>
    <row r="278" spans="1:6" ht="15" customHeight="1">
      <c r="A278" s="29"/>
      <c r="B278" s="42"/>
      <c r="C278" s="31"/>
      <c r="D278" s="34"/>
      <c r="E278" s="28"/>
      <c r="F278" s="31"/>
    </row>
    <row r="279" spans="1:6" ht="15" customHeight="1">
      <c r="A279" s="29"/>
      <c r="B279" s="42"/>
      <c r="C279" s="31"/>
      <c r="D279" s="34"/>
      <c r="E279" s="28"/>
      <c r="F279" s="31"/>
    </row>
    <row r="280" spans="1:6" ht="15" customHeight="1">
      <c r="A280" s="29"/>
      <c r="B280" s="42"/>
      <c r="C280" s="31"/>
      <c r="D280" s="34"/>
      <c r="E280" s="28"/>
      <c r="F280" s="31"/>
    </row>
    <row r="281" spans="1:6" ht="15" customHeight="1">
      <c r="A281" s="29"/>
      <c r="B281" s="42"/>
      <c r="C281" s="31"/>
      <c r="D281" s="34"/>
      <c r="E281" s="28"/>
      <c r="F281" s="31"/>
    </row>
    <row r="282" spans="1:6" ht="15" customHeight="1">
      <c r="A282" s="29"/>
      <c r="B282" s="42"/>
      <c r="C282" s="31"/>
      <c r="D282" s="34"/>
      <c r="E282" s="28"/>
      <c r="F282" s="31"/>
    </row>
    <row r="283" spans="1:6" ht="15" customHeight="1">
      <c r="A283" s="29"/>
      <c r="B283" s="42"/>
      <c r="C283" s="31"/>
      <c r="D283" s="34"/>
      <c r="E283" s="28"/>
      <c r="F283" s="31"/>
    </row>
    <row r="284" spans="1:6" ht="15" customHeight="1">
      <c r="A284" s="29"/>
      <c r="B284" s="42"/>
      <c r="C284" s="31"/>
      <c r="D284" s="34"/>
      <c r="E284" s="28"/>
      <c r="F284" s="31"/>
    </row>
    <row r="285" spans="1:6" ht="15" customHeight="1">
      <c r="A285" s="29"/>
      <c r="B285" s="42"/>
      <c r="C285" s="31"/>
      <c r="D285" s="34"/>
      <c r="E285" s="28"/>
      <c r="F285" s="31"/>
    </row>
    <row r="286" spans="1:6" ht="15" customHeight="1">
      <c r="A286" s="29"/>
      <c r="B286" s="42"/>
      <c r="C286" s="31"/>
      <c r="D286" s="34"/>
      <c r="E286" s="28"/>
      <c r="F286" s="31"/>
    </row>
    <row r="287" spans="1:6" ht="15" customHeight="1">
      <c r="A287" s="29"/>
      <c r="B287" s="42"/>
      <c r="C287" s="31"/>
      <c r="D287" s="34"/>
      <c r="E287" s="28"/>
      <c r="F287" s="31"/>
    </row>
    <row r="288" spans="1:6" ht="15" customHeight="1">
      <c r="A288" s="29"/>
      <c r="B288" s="42"/>
      <c r="C288" s="31"/>
      <c r="D288" s="34"/>
      <c r="E288" s="28"/>
      <c r="F288" s="31"/>
    </row>
    <row r="289" spans="1:6" ht="15" customHeight="1">
      <c r="A289" s="29"/>
      <c r="B289" s="42"/>
      <c r="C289" s="31"/>
      <c r="D289" s="34"/>
      <c r="E289" s="28"/>
      <c r="F289" s="31"/>
    </row>
    <row r="290" spans="1:6" ht="15" customHeight="1">
      <c r="A290" s="29"/>
      <c r="B290" s="42"/>
      <c r="C290" s="31"/>
      <c r="D290" s="34"/>
      <c r="E290" s="28"/>
      <c r="F290" s="31"/>
    </row>
    <row r="291" spans="1:6" ht="15" customHeight="1">
      <c r="A291" s="29"/>
      <c r="B291" s="42"/>
      <c r="C291" s="31"/>
      <c r="D291" s="34"/>
      <c r="E291" s="28"/>
      <c r="F291" s="31"/>
    </row>
    <row r="292" spans="1:6" ht="15" customHeight="1">
      <c r="A292" s="29"/>
      <c r="B292" s="42"/>
      <c r="C292" s="31"/>
      <c r="D292" s="34"/>
      <c r="E292" s="28"/>
      <c r="F292" s="31"/>
    </row>
    <row r="293" spans="1:6" ht="15" customHeight="1">
      <c r="A293" s="29"/>
      <c r="B293" s="42"/>
      <c r="C293" s="31"/>
      <c r="D293" s="34"/>
      <c r="E293" s="28"/>
      <c r="F293" s="31"/>
    </row>
    <row r="294" spans="1:6" ht="15" customHeight="1">
      <c r="A294" s="29"/>
      <c r="B294" s="42"/>
      <c r="C294" s="31"/>
      <c r="D294" s="34"/>
      <c r="E294" s="28"/>
      <c r="F294" s="31"/>
    </row>
    <row r="295" spans="1:6" ht="15" customHeight="1">
      <c r="A295" s="29"/>
      <c r="B295" s="42"/>
      <c r="C295" s="31"/>
      <c r="D295" s="34"/>
      <c r="E295" s="28"/>
      <c r="F295" s="31"/>
    </row>
    <row r="296" spans="1:6" ht="15" customHeight="1">
      <c r="A296" s="29"/>
      <c r="B296" s="42"/>
      <c r="C296" s="31"/>
      <c r="D296" s="34"/>
      <c r="E296" s="28"/>
      <c r="F296" s="31"/>
    </row>
    <row r="297" spans="1:6" ht="15" customHeight="1">
      <c r="A297" s="29"/>
      <c r="B297" s="42"/>
      <c r="C297" s="31"/>
      <c r="D297" s="34"/>
      <c r="E297" s="28"/>
      <c r="F297" s="31"/>
    </row>
    <row r="298" spans="1:6" ht="15" customHeight="1">
      <c r="A298" s="29"/>
      <c r="B298" s="42"/>
      <c r="C298" s="31"/>
      <c r="D298" s="34"/>
      <c r="E298" s="28"/>
      <c r="F298" s="31"/>
    </row>
    <row r="299" spans="1:6" ht="15" customHeight="1">
      <c r="A299" s="29"/>
      <c r="B299" s="42"/>
      <c r="C299" s="31"/>
      <c r="D299" s="34"/>
      <c r="E299" s="28"/>
      <c r="F299" s="31"/>
    </row>
    <row r="300" spans="1:6" ht="15" customHeight="1">
      <c r="A300" s="29"/>
      <c r="B300" s="42"/>
      <c r="C300" s="31"/>
      <c r="D300" s="34"/>
      <c r="E300" s="28"/>
      <c r="F300" s="31"/>
    </row>
    <row r="301" spans="1:6" ht="15" customHeight="1">
      <c r="A301" s="29"/>
      <c r="B301" s="42"/>
      <c r="C301" s="31"/>
      <c r="D301" s="34"/>
      <c r="E301" s="28"/>
      <c r="F301" s="31"/>
    </row>
    <row r="302" spans="1:6" ht="15" customHeight="1">
      <c r="A302" s="29"/>
      <c r="B302" s="42"/>
      <c r="C302" s="31"/>
      <c r="D302" s="34"/>
      <c r="E302" s="28"/>
      <c r="F302" s="31"/>
    </row>
    <row r="303" spans="1:6" ht="15" customHeight="1">
      <c r="A303" s="29"/>
      <c r="B303" s="42"/>
      <c r="C303" s="31"/>
      <c r="D303" s="34"/>
      <c r="E303" s="28"/>
      <c r="F303" s="31"/>
    </row>
    <row r="304" spans="1:6" ht="15" customHeight="1">
      <c r="A304" s="29"/>
      <c r="B304" s="42"/>
      <c r="C304" s="31"/>
      <c r="D304" s="34"/>
      <c r="E304" s="28"/>
      <c r="F304" s="31"/>
    </row>
    <row r="305" spans="1:6" ht="15" customHeight="1">
      <c r="A305" s="29"/>
      <c r="B305" s="42"/>
      <c r="C305" s="31"/>
      <c r="D305" s="34"/>
      <c r="E305" s="28"/>
      <c r="F305" s="31"/>
    </row>
    <row r="306" spans="1:6" ht="15" customHeight="1">
      <c r="A306" s="29"/>
      <c r="B306" s="42"/>
      <c r="C306" s="31"/>
      <c r="D306" s="34"/>
      <c r="E306" s="28"/>
      <c r="F306" s="31"/>
    </row>
    <row r="307" spans="1:6" ht="15" customHeight="1">
      <c r="A307" s="29"/>
      <c r="B307" s="42"/>
      <c r="C307" s="31"/>
      <c r="D307" s="34"/>
      <c r="E307" s="28"/>
      <c r="F307" s="31"/>
    </row>
    <row r="308" spans="1:6" ht="15" customHeight="1">
      <c r="A308" s="29"/>
      <c r="B308" s="42"/>
      <c r="C308" s="31"/>
      <c r="D308" s="34"/>
      <c r="E308" s="28"/>
      <c r="F308" s="31"/>
    </row>
    <row r="309" spans="1:6" ht="15" customHeight="1">
      <c r="A309" s="29"/>
      <c r="B309" s="42"/>
      <c r="C309" s="31"/>
      <c r="D309" s="34"/>
      <c r="E309" s="28"/>
      <c r="F309" s="31"/>
    </row>
    <row r="310" spans="1:6" ht="15" customHeight="1">
      <c r="A310" s="29"/>
      <c r="B310" s="42"/>
      <c r="C310" s="31"/>
      <c r="D310" s="34"/>
      <c r="E310" s="28"/>
      <c r="F310" s="31"/>
    </row>
    <row r="311" spans="1:6" ht="15" customHeight="1">
      <c r="A311" s="29"/>
      <c r="B311" s="42"/>
      <c r="C311" s="31"/>
      <c r="D311" s="34"/>
      <c r="E311" s="28"/>
      <c r="F311" s="31"/>
    </row>
    <row r="312" spans="1:6" ht="15" customHeight="1">
      <c r="A312" s="29"/>
      <c r="B312" s="42"/>
      <c r="C312" s="31"/>
      <c r="D312" s="34"/>
      <c r="E312" s="28"/>
      <c r="F312" s="31"/>
    </row>
    <row r="313" spans="1:6" ht="15" customHeight="1">
      <c r="A313" s="29"/>
      <c r="B313" s="42"/>
      <c r="C313" s="31"/>
      <c r="D313" s="34"/>
      <c r="E313" s="28"/>
      <c r="F313" s="31"/>
    </row>
    <row r="314" spans="1:6" ht="15" customHeight="1">
      <c r="A314" s="29"/>
      <c r="B314" s="42"/>
      <c r="C314" s="31"/>
      <c r="D314" s="34"/>
      <c r="E314" s="28"/>
      <c r="F314" s="31"/>
    </row>
    <row r="315" spans="1:6" ht="15" customHeight="1">
      <c r="A315" s="29"/>
      <c r="B315" s="42"/>
      <c r="C315" s="31"/>
      <c r="D315" s="34"/>
      <c r="E315" s="28"/>
      <c r="F315" s="31"/>
    </row>
    <row r="316" spans="1:6" ht="15" customHeight="1">
      <c r="A316" s="29"/>
      <c r="B316" s="42"/>
      <c r="C316" s="31"/>
      <c r="D316" s="34"/>
      <c r="E316" s="28"/>
      <c r="F316" s="31"/>
    </row>
    <row r="317" spans="1:6" ht="15" customHeight="1">
      <c r="A317" s="29"/>
      <c r="B317" s="42"/>
      <c r="C317" s="31"/>
      <c r="D317" s="34"/>
      <c r="E317" s="28"/>
      <c r="F317" s="31"/>
    </row>
    <row r="318" spans="1:6" ht="15" customHeight="1">
      <c r="A318" s="29"/>
      <c r="B318" s="42"/>
      <c r="C318" s="31"/>
      <c r="D318" s="34"/>
      <c r="E318" s="28"/>
      <c r="F318" s="31"/>
    </row>
    <row r="319" spans="1:6" ht="15" customHeight="1">
      <c r="A319" s="29"/>
      <c r="B319" s="42"/>
      <c r="C319" s="31"/>
      <c r="D319" s="34"/>
      <c r="E319" s="28"/>
      <c r="F319" s="31"/>
    </row>
    <row r="320" spans="1:6" ht="15" customHeight="1">
      <c r="A320" s="29"/>
      <c r="B320" s="42"/>
      <c r="C320" s="31"/>
      <c r="D320" s="34"/>
      <c r="E320" s="28"/>
      <c r="F320" s="31"/>
    </row>
    <row r="321" spans="1:6" ht="15" customHeight="1">
      <c r="A321" s="29"/>
      <c r="B321" s="42"/>
      <c r="C321" s="31"/>
      <c r="D321" s="34"/>
      <c r="E321" s="28"/>
      <c r="F321" s="31"/>
    </row>
    <row r="322" spans="1:6" ht="15" customHeight="1">
      <c r="A322" s="29"/>
      <c r="B322" s="42"/>
      <c r="C322" s="31"/>
      <c r="D322" s="34"/>
      <c r="E322" s="28"/>
      <c r="F322" s="31"/>
    </row>
    <row r="323" spans="1:6" ht="15" customHeight="1">
      <c r="A323" s="29"/>
      <c r="B323" s="42"/>
      <c r="C323" s="31"/>
      <c r="D323" s="34"/>
      <c r="E323" s="28"/>
      <c r="F323" s="31"/>
    </row>
    <row r="324" spans="1:6" ht="15" customHeight="1">
      <c r="A324" s="29"/>
      <c r="B324" s="42"/>
      <c r="C324" s="31"/>
      <c r="D324" s="34"/>
      <c r="E324" s="28"/>
      <c r="F324" s="31"/>
    </row>
    <row r="325" spans="1:6" ht="15" customHeight="1">
      <c r="A325" s="29"/>
      <c r="B325" s="42"/>
      <c r="C325" s="31"/>
      <c r="D325" s="34"/>
      <c r="E325" s="28"/>
      <c r="F325" s="31"/>
    </row>
    <row r="326" spans="1:6" ht="15" customHeight="1">
      <c r="A326" s="29"/>
      <c r="B326" s="42"/>
      <c r="C326" s="31"/>
      <c r="D326" s="34"/>
      <c r="E326" s="28"/>
      <c r="F326" s="31"/>
    </row>
    <row r="327" spans="1:6" ht="15" customHeight="1">
      <c r="A327" s="29"/>
      <c r="B327" s="42"/>
      <c r="C327" s="31"/>
      <c r="D327" s="34"/>
      <c r="E327" s="28"/>
      <c r="F327" s="31"/>
    </row>
    <row r="328" spans="1:6" ht="15" customHeight="1">
      <c r="A328" s="29"/>
      <c r="B328" s="42"/>
      <c r="C328" s="31"/>
      <c r="D328" s="34"/>
      <c r="E328" s="28"/>
      <c r="F328" s="31"/>
    </row>
    <row r="329" spans="1:6" ht="15" customHeight="1">
      <c r="A329" s="29"/>
      <c r="B329" s="42"/>
      <c r="C329" s="31"/>
      <c r="D329" s="34"/>
      <c r="E329" s="28"/>
      <c r="F329" s="31"/>
    </row>
    <row r="330" spans="1:6" ht="15" customHeight="1">
      <c r="A330" s="29"/>
      <c r="B330" s="42"/>
      <c r="C330" s="31"/>
      <c r="D330" s="34"/>
      <c r="E330" s="28"/>
      <c r="F330" s="31"/>
    </row>
    <row r="331" spans="1:6" ht="15" customHeight="1">
      <c r="A331" s="29"/>
      <c r="B331" s="42"/>
      <c r="C331" s="31"/>
      <c r="D331" s="34"/>
      <c r="E331" s="28"/>
      <c r="F331" s="31"/>
    </row>
    <row r="332" spans="1:6" ht="15" customHeight="1">
      <c r="A332" s="29"/>
      <c r="B332" s="42"/>
      <c r="C332" s="31"/>
      <c r="D332" s="34"/>
      <c r="E332" s="28"/>
      <c r="F332" s="31"/>
    </row>
    <row r="333" spans="1:6" ht="15" customHeight="1">
      <c r="A333" s="29"/>
      <c r="B333" s="42"/>
      <c r="C333" s="31"/>
      <c r="D333" s="34"/>
      <c r="E333" s="28"/>
      <c r="F333" s="31"/>
    </row>
    <row r="334" spans="1:6" ht="15" customHeight="1">
      <c r="A334" s="29"/>
      <c r="B334" s="42"/>
      <c r="C334" s="31"/>
      <c r="D334" s="34"/>
      <c r="E334" s="28"/>
      <c r="F334" s="31"/>
    </row>
    <row r="335" spans="1:6" ht="15" customHeight="1">
      <c r="A335" s="29"/>
      <c r="B335" s="42"/>
      <c r="C335" s="31"/>
      <c r="D335" s="34"/>
      <c r="E335" s="28"/>
      <c r="F335" s="31"/>
    </row>
    <row r="336" spans="1:6" ht="15" customHeight="1">
      <c r="A336" s="29"/>
      <c r="B336" s="42"/>
      <c r="C336" s="31"/>
      <c r="D336" s="34"/>
      <c r="E336" s="28"/>
      <c r="F336" s="31"/>
    </row>
    <row r="337" spans="1:6" ht="15" customHeight="1">
      <c r="A337" s="29"/>
      <c r="B337" s="42"/>
      <c r="C337" s="31"/>
      <c r="D337" s="34"/>
      <c r="E337" s="28"/>
      <c r="F337" s="31"/>
    </row>
    <row r="338" spans="1:6" ht="15" customHeight="1">
      <c r="A338" s="29"/>
      <c r="B338" s="42"/>
      <c r="C338" s="31"/>
      <c r="D338" s="34"/>
      <c r="E338" s="28"/>
      <c r="F338" s="31"/>
    </row>
    <row r="339" spans="1:6" ht="15" customHeight="1">
      <c r="A339" s="29"/>
      <c r="B339" s="42"/>
      <c r="C339" s="31"/>
      <c r="D339" s="34"/>
      <c r="E339" s="28"/>
      <c r="F339" s="31"/>
    </row>
    <row r="340" spans="1:6" ht="15" customHeight="1">
      <c r="A340" s="29"/>
      <c r="B340" s="42"/>
      <c r="C340" s="31"/>
      <c r="D340" s="34"/>
      <c r="E340" s="28"/>
      <c r="F340" s="31"/>
    </row>
    <row r="341" spans="1:6" ht="15" customHeight="1">
      <c r="A341" s="29"/>
      <c r="B341" s="42"/>
      <c r="C341" s="31"/>
      <c r="D341" s="34"/>
      <c r="E341" s="28"/>
      <c r="F341" s="31"/>
    </row>
    <row r="342" spans="1:6" ht="15" customHeight="1">
      <c r="A342" s="29"/>
      <c r="B342" s="42"/>
      <c r="C342" s="31"/>
      <c r="D342" s="34"/>
      <c r="E342" s="28"/>
      <c r="F342" s="31"/>
    </row>
    <row r="343" spans="1:6" ht="15" customHeight="1">
      <c r="A343" s="29"/>
      <c r="B343" s="42"/>
      <c r="C343" s="31"/>
      <c r="D343" s="34"/>
      <c r="E343" s="28"/>
      <c r="F343" s="31"/>
    </row>
    <row r="344" spans="1:6" ht="15" customHeight="1">
      <c r="A344" s="29"/>
      <c r="B344" s="42"/>
      <c r="C344" s="31"/>
      <c r="D344" s="34"/>
      <c r="E344" s="28"/>
      <c r="F344" s="31"/>
    </row>
    <row r="345" spans="1:6" ht="15" customHeight="1">
      <c r="A345" s="29"/>
      <c r="B345" s="42"/>
      <c r="C345" s="31"/>
      <c r="D345" s="34"/>
      <c r="E345" s="28"/>
      <c r="F345" s="31"/>
    </row>
    <row r="346" spans="1:6" ht="15" customHeight="1">
      <c r="A346" s="29"/>
      <c r="B346" s="42"/>
      <c r="C346" s="31"/>
      <c r="D346" s="34"/>
      <c r="E346" s="28"/>
      <c r="F346" s="31"/>
    </row>
    <row r="347" spans="1:6" ht="15" customHeight="1">
      <c r="A347" s="29"/>
      <c r="B347" s="42"/>
      <c r="C347" s="31"/>
      <c r="D347" s="34"/>
      <c r="E347" s="28"/>
      <c r="F347" s="31"/>
    </row>
    <row r="348" spans="1:6" ht="15" customHeight="1">
      <c r="A348" s="29"/>
      <c r="B348" s="42"/>
      <c r="C348" s="31"/>
      <c r="D348" s="34"/>
      <c r="E348" s="28"/>
      <c r="F348" s="31"/>
    </row>
    <row r="349" spans="1:6" ht="15" customHeight="1">
      <c r="A349" s="29"/>
      <c r="B349" s="42"/>
      <c r="C349" s="31"/>
      <c r="D349" s="34"/>
      <c r="E349" s="28"/>
      <c r="F349" s="31"/>
    </row>
    <row r="350" spans="1:6" ht="15" customHeight="1">
      <c r="A350" s="29"/>
      <c r="B350" s="42"/>
      <c r="C350" s="31"/>
      <c r="D350" s="34"/>
      <c r="E350" s="28"/>
      <c r="F350" s="31"/>
    </row>
    <row r="351" spans="1:6" ht="15" customHeight="1">
      <c r="A351" s="29"/>
      <c r="B351" s="42"/>
      <c r="C351" s="31"/>
      <c r="D351" s="34"/>
      <c r="E351" s="28"/>
      <c r="F351" s="31"/>
    </row>
    <row r="352" spans="1:6" ht="15" customHeight="1">
      <c r="A352" s="29"/>
      <c r="B352" s="42"/>
      <c r="C352" s="31"/>
      <c r="D352" s="34"/>
      <c r="E352" s="28"/>
      <c r="F352" s="31"/>
    </row>
    <row r="353" spans="1:6" ht="15" customHeight="1">
      <c r="A353" s="29"/>
      <c r="B353" s="42"/>
      <c r="C353" s="31"/>
      <c r="D353" s="34"/>
      <c r="E353" s="28"/>
      <c r="F353" s="31"/>
    </row>
    <row r="354" spans="1:6" ht="15" customHeight="1">
      <c r="A354" s="29"/>
      <c r="B354" s="42"/>
      <c r="C354" s="31"/>
      <c r="D354" s="34"/>
      <c r="E354" s="28"/>
      <c r="F354" s="31"/>
    </row>
    <row r="355" spans="1:6" ht="15" customHeight="1">
      <c r="A355" s="29"/>
      <c r="B355" s="42"/>
      <c r="C355" s="31"/>
      <c r="D355" s="34"/>
      <c r="E355" s="28"/>
      <c r="F355" s="31"/>
    </row>
    <row r="356" spans="1:6" ht="15" customHeight="1">
      <c r="A356" s="29"/>
      <c r="B356" s="42"/>
      <c r="C356" s="31"/>
      <c r="D356" s="34"/>
      <c r="E356" s="28"/>
      <c r="F356" s="31"/>
    </row>
    <row r="357" spans="1:6" ht="15" customHeight="1">
      <c r="A357" s="29"/>
      <c r="B357" s="42"/>
      <c r="C357" s="31"/>
      <c r="D357" s="34"/>
      <c r="E357" s="28"/>
      <c r="F357" s="31"/>
    </row>
    <row r="358" spans="1:6" ht="15" customHeight="1">
      <c r="A358" s="29"/>
      <c r="B358" s="42"/>
      <c r="C358" s="31"/>
      <c r="D358" s="34"/>
      <c r="E358" s="28"/>
      <c r="F358" s="31"/>
    </row>
    <row r="359" spans="1:6" ht="15" customHeight="1">
      <c r="A359" s="29"/>
      <c r="B359" s="42"/>
      <c r="C359" s="31"/>
      <c r="D359" s="34"/>
      <c r="E359" s="28"/>
      <c r="F359" s="31"/>
    </row>
    <row r="360" spans="1:6" ht="15" customHeight="1">
      <c r="A360" s="29"/>
      <c r="B360" s="42"/>
      <c r="C360" s="31"/>
      <c r="D360" s="34"/>
      <c r="E360" s="28"/>
      <c r="F360" s="31"/>
    </row>
    <row r="361" spans="1:6" ht="15" customHeight="1">
      <c r="A361" s="29"/>
      <c r="B361" s="42"/>
      <c r="C361" s="31"/>
      <c r="D361" s="34"/>
      <c r="E361" s="28"/>
      <c r="F361" s="31"/>
    </row>
    <row r="362" spans="1:6" ht="15" customHeight="1">
      <c r="A362" s="29"/>
      <c r="B362" s="42"/>
      <c r="C362" s="31"/>
      <c r="D362" s="34"/>
      <c r="E362" s="28"/>
      <c r="F362" s="31"/>
    </row>
    <row r="363" spans="1:6" ht="15" customHeight="1">
      <c r="A363" s="29"/>
      <c r="B363" s="42"/>
      <c r="C363" s="31"/>
      <c r="D363" s="34"/>
      <c r="E363" s="28"/>
      <c r="F363" s="31"/>
    </row>
    <row r="364" spans="1:6" ht="15" customHeight="1">
      <c r="A364" s="29"/>
      <c r="B364" s="42"/>
      <c r="C364" s="31"/>
      <c r="D364" s="34"/>
      <c r="E364" s="28"/>
      <c r="F364" s="31"/>
    </row>
    <row r="365" spans="1:6" ht="15" customHeight="1">
      <c r="A365" s="29"/>
      <c r="B365" s="42"/>
      <c r="C365" s="31"/>
      <c r="D365" s="34"/>
      <c r="E365" s="28"/>
      <c r="F365" s="31"/>
    </row>
    <row r="366" spans="1:6" ht="15" customHeight="1">
      <c r="A366" s="29"/>
      <c r="B366" s="42"/>
      <c r="C366" s="31"/>
      <c r="D366" s="34"/>
      <c r="E366" s="28"/>
      <c r="F366" s="31"/>
    </row>
    <row r="367" spans="1:6" ht="15" customHeight="1">
      <c r="A367" s="29"/>
      <c r="B367" s="42"/>
      <c r="C367" s="31"/>
      <c r="D367" s="34"/>
      <c r="E367" s="28"/>
      <c r="F367" s="31"/>
    </row>
    <row r="368" spans="1:6" ht="15" customHeight="1">
      <c r="A368" s="29"/>
      <c r="B368" s="42"/>
      <c r="C368" s="31"/>
      <c r="D368" s="34"/>
      <c r="E368" s="28"/>
      <c r="F368" s="31"/>
    </row>
    <row r="369" spans="1:6" ht="15" customHeight="1">
      <c r="A369" s="29"/>
      <c r="B369" s="42"/>
      <c r="C369" s="31"/>
      <c r="D369" s="34"/>
      <c r="E369" s="28"/>
      <c r="F369" s="31"/>
    </row>
    <row r="370" spans="1:6" ht="15" customHeight="1">
      <c r="A370" s="29"/>
      <c r="B370" s="42"/>
      <c r="C370" s="31"/>
      <c r="D370" s="34"/>
      <c r="E370" s="28"/>
      <c r="F370" s="31"/>
    </row>
    <row r="371" spans="1:6" ht="15" customHeight="1">
      <c r="A371" s="29"/>
      <c r="B371" s="42"/>
      <c r="C371" s="31"/>
      <c r="D371" s="34"/>
      <c r="E371" s="28"/>
      <c r="F371" s="31"/>
    </row>
    <row r="372" spans="1:6" ht="15" customHeight="1">
      <c r="A372" s="29"/>
      <c r="B372" s="42"/>
      <c r="C372" s="31"/>
      <c r="D372" s="34"/>
      <c r="E372" s="28"/>
      <c r="F372" s="31"/>
    </row>
    <row r="373" spans="1:6" ht="15" customHeight="1">
      <c r="A373" s="29"/>
      <c r="B373" s="42"/>
      <c r="C373" s="31"/>
      <c r="D373" s="34"/>
      <c r="E373" s="28"/>
      <c r="F373" s="31"/>
    </row>
    <row r="374" spans="1:6" ht="15" customHeight="1">
      <c r="A374" s="29"/>
      <c r="B374" s="42"/>
      <c r="C374" s="31"/>
      <c r="D374" s="34"/>
      <c r="E374" s="28"/>
      <c r="F374" s="31"/>
    </row>
    <row r="375" spans="1:6" ht="15" customHeight="1">
      <c r="A375" s="29"/>
      <c r="B375" s="42"/>
      <c r="C375" s="31"/>
      <c r="D375" s="34"/>
      <c r="E375" s="28"/>
      <c r="F375" s="31"/>
    </row>
    <row r="376" spans="1:6" ht="15" customHeight="1">
      <c r="A376" s="29"/>
      <c r="B376" s="42"/>
      <c r="C376" s="31"/>
      <c r="D376" s="34"/>
      <c r="E376" s="28"/>
      <c r="F376" s="31"/>
    </row>
    <row r="377" spans="1:6" ht="15" customHeight="1">
      <c r="A377" s="29"/>
      <c r="B377" s="42"/>
      <c r="C377" s="31"/>
      <c r="D377" s="34"/>
      <c r="E377" s="28"/>
      <c r="F377" s="31"/>
    </row>
    <row r="378" spans="1:6" ht="15" customHeight="1">
      <c r="A378" s="29"/>
      <c r="B378" s="42"/>
      <c r="C378" s="31"/>
      <c r="D378" s="34"/>
      <c r="E378" s="28"/>
      <c r="F378" s="31"/>
    </row>
    <row r="379" spans="1:6" ht="15" customHeight="1">
      <c r="A379" s="29"/>
      <c r="B379" s="42"/>
      <c r="C379" s="31"/>
      <c r="D379" s="34"/>
      <c r="E379" s="28"/>
      <c r="F379" s="31"/>
    </row>
    <row r="380" spans="1:6" ht="15" customHeight="1">
      <c r="A380" s="29"/>
      <c r="B380" s="42"/>
      <c r="C380" s="31"/>
      <c r="D380" s="34"/>
      <c r="E380" s="28"/>
      <c r="F380" s="31"/>
    </row>
    <row r="381" spans="1:6" ht="15" customHeight="1">
      <c r="A381" s="29"/>
      <c r="B381" s="42"/>
      <c r="C381" s="31"/>
      <c r="D381" s="34"/>
      <c r="E381" s="28"/>
      <c r="F381" s="31"/>
    </row>
    <row r="382" spans="1:6" ht="15" customHeight="1">
      <c r="A382" s="29"/>
      <c r="B382" s="42"/>
      <c r="C382" s="31"/>
      <c r="D382" s="34"/>
      <c r="E382" s="28"/>
      <c r="F382" s="31"/>
    </row>
    <row r="383" spans="1:6" ht="15" customHeight="1">
      <c r="A383" s="29"/>
      <c r="B383" s="42"/>
      <c r="C383" s="31"/>
      <c r="D383" s="34"/>
      <c r="E383" s="28"/>
      <c r="F383" s="31"/>
    </row>
    <row r="384" spans="1:6" ht="15" customHeight="1">
      <c r="A384" s="29"/>
      <c r="B384" s="42"/>
      <c r="C384" s="31"/>
      <c r="D384" s="34"/>
      <c r="E384" s="28"/>
      <c r="F384" s="31"/>
    </row>
    <row r="385" spans="1:6" ht="15" customHeight="1">
      <c r="A385" s="29"/>
      <c r="B385" s="42"/>
      <c r="C385" s="31"/>
      <c r="D385" s="34"/>
      <c r="E385" s="28"/>
      <c r="F385" s="31"/>
    </row>
    <row r="386" spans="1:6" ht="15" customHeight="1">
      <c r="A386" s="29"/>
      <c r="B386" s="42"/>
      <c r="C386" s="31"/>
      <c r="D386" s="34"/>
      <c r="E386" s="28"/>
      <c r="F386" s="31"/>
    </row>
    <row r="387" spans="1:6" ht="15" customHeight="1">
      <c r="A387" s="29"/>
      <c r="B387" s="42"/>
      <c r="C387" s="31"/>
      <c r="D387" s="34"/>
      <c r="E387" s="28"/>
      <c r="F387" s="31"/>
    </row>
    <row r="388" spans="1:6" ht="15" customHeight="1">
      <c r="A388" s="29"/>
      <c r="B388" s="42"/>
      <c r="C388" s="31"/>
      <c r="D388" s="34"/>
      <c r="E388" s="28"/>
      <c r="F388" s="31"/>
    </row>
    <row r="389" spans="1:6" ht="15" customHeight="1">
      <c r="A389" s="29"/>
      <c r="B389" s="42"/>
      <c r="C389" s="31"/>
      <c r="D389" s="34"/>
      <c r="E389" s="28"/>
      <c r="F389" s="31"/>
    </row>
    <row r="390" spans="1:6" ht="15" customHeight="1">
      <c r="A390" s="29"/>
      <c r="B390" s="42"/>
      <c r="C390" s="31"/>
      <c r="D390" s="34"/>
      <c r="E390" s="28"/>
      <c r="F390" s="31"/>
    </row>
    <row r="391" spans="1:6" ht="15" customHeight="1">
      <c r="A391" s="29"/>
      <c r="B391" s="42"/>
      <c r="C391" s="31"/>
      <c r="D391" s="34"/>
      <c r="E391" s="28"/>
      <c r="F391" s="31"/>
    </row>
    <row r="392" spans="1:6" ht="15" customHeight="1">
      <c r="A392" s="29"/>
      <c r="B392" s="42"/>
      <c r="C392" s="31"/>
      <c r="D392" s="34"/>
      <c r="E392" s="28"/>
      <c r="F392" s="31"/>
    </row>
    <row r="393" spans="1:6" ht="15" customHeight="1">
      <c r="A393" s="29"/>
      <c r="B393" s="42"/>
      <c r="C393" s="31"/>
      <c r="D393" s="34"/>
      <c r="E393" s="28"/>
      <c r="F393" s="31"/>
    </row>
    <row r="394" spans="1:6" ht="15" customHeight="1">
      <c r="A394" s="29"/>
      <c r="B394" s="42"/>
      <c r="C394" s="31"/>
      <c r="D394" s="34"/>
      <c r="E394" s="28"/>
      <c r="F394" s="31"/>
    </row>
    <row r="395" spans="1:6" ht="15" customHeight="1">
      <c r="A395" s="29"/>
      <c r="B395" s="42"/>
      <c r="C395" s="31"/>
      <c r="D395" s="34"/>
      <c r="E395" s="28"/>
      <c r="F395" s="31"/>
    </row>
    <row r="396" spans="1:6" ht="15" customHeight="1">
      <c r="A396" s="29"/>
      <c r="B396" s="42"/>
      <c r="C396" s="31"/>
      <c r="D396" s="34"/>
      <c r="E396" s="28"/>
      <c r="F396" s="31"/>
    </row>
    <row r="397" spans="1:6" ht="15" customHeight="1">
      <c r="A397" s="29"/>
      <c r="B397" s="42"/>
      <c r="C397" s="31"/>
      <c r="D397" s="34"/>
      <c r="E397" s="28"/>
      <c r="F397" s="31"/>
    </row>
    <row r="398" spans="1:6" ht="15" customHeight="1">
      <c r="A398" s="29"/>
      <c r="B398" s="42"/>
      <c r="C398" s="31"/>
      <c r="D398" s="34"/>
      <c r="E398" s="28"/>
      <c r="F398" s="31"/>
    </row>
    <row r="399" spans="1:6" ht="15" customHeight="1">
      <c r="A399" s="29"/>
      <c r="B399" s="42"/>
      <c r="C399" s="31"/>
      <c r="D399" s="34"/>
      <c r="E399" s="28"/>
      <c r="F399" s="31"/>
    </row>
    <row r="400" spans="1:6" ht="15" customHeight="1">
      <c r="A400" s="29"/>
      <c r="B400" s="42"/>
      <c r="C400" s="31"/>
      <c r="D400" s="34"/>
      <c r="E400" s="28"/>
      <c r="F400" s="31"/>
    </row>
    <row r="401" spans="1:6" ht="15" customHeight="1">
      <c r="A401" s="29"/>
      <c r="B401" s="42"/>
      <c r="C401" s="31"/>
      <c r="D401" s="34"/>
      <c r="E401" s="28"/>
      <c r="F401" s="31"/>
    </row>
    <row r="402" spans="1:6" ht="15" customHeight="1">
      <c r="A402" s="29"/>
      <c r="B402" s="42"/>
      <c r="C402" s="31"/>
      <c r="D402" s="34"/>
      <c r="E402" s="28"/>
      <c r="F402" s="31"/>
    </row>
    <row r="403" spans="1:6" ht="15" customHeight="1">
      <c r="A403" s="29"/>
      <c r="B403" s="42"/>
      <c r="C403" s="31"/>
      <c r="D403" s="34"/>
      <c r="E403" s="28"/>
      <c r="F403" s="31"/>
    </row>
    <row r="404" spans="1:6" ht="15" customHeight="1">
      <c r="A404" s="29"/>
      <c r="B404" s="42"/>
      <c r="C404" s="31"/>
      <c r="D404" s="34"/>
      <c r="E404" s="28"/>
      <c r="F404" s="31"/>
    </row>
    <row r="405" spans="1:6" ht="15" customHeight="1">
      <c r="A405" s="29"/>
      <c r="B405" s="42"/>
      <c r="C405" s="31"/>
      <c r="D405" s="34"/>
      <c r="E405" s="28"/>
      <c r="F405" s="31"/>
    </row>
    <row r="406" spans="1:6" ht="15" customHeight="1">
      <c r="A406" s="29"/>
      <c r="B406" s="42"/>
      <c r="C406" s="31"/>
      <c r="D406" s="34"/>
      <c r="E406" s="28"/>
      <c r="F406" s="31"/>
    </row>
    <row r="407" spans="1:6" ht="15" customHeight="1">
      <c r="A407" s="29"/>
      <c r="B407" s="42"/>
      <c r="C407" s="31"/>
      <c r="D407" s="34"/>
      <c r="E407" s="28"/>
      <c r="F407" s="31"/>
    </row>
    <row r="408" spans="1:6" ht="15" customHeight="1">
      <c r="A408" s="29"/>
      <c r="B408" s="42"/>
      <c r="C408" s="31"/>
      <c r="D408" s="34"/>
      <c r="E408" s="28"/>
      <c r="F408" s="31"/>
    </row>
    <row r="409" spans="1:6" ht="15" customHeight="1">
      <c r="A409" s="29"/>
      <c r="B409" s="42"/>
      <c r="C409" s="31"/>
      <c r="D409" s="34"/>
      <c r="E409" s="28"/>
      <c r="F409" s="31"/>
    </row>
    <row r="410" spans="1:6" ht="15" customHeight="1">
      <c r="A410" s="29"/>
      <c r="B410" s="42"/>
      <c r="C410" s="31"/>
      <c r="D410" s="34"/>
      <c r="E410" s="28"/>
      <c r="F410" s="31"/>
    </row>
    <row r="411" spans="1:6" ht="15" customHeight="1">
      <c r="A411" s="29"/>
      <c r="B411" s="42"/>
      <c r="C411" s="31"/>
      <c r="D411" s="34"/>
      <c r="E411" s="28"/>
      <c r="F411" s="31"/>
    </row>
    <row r="412" spans="1:6" ht="15" customHeight="1">
      <c r="A412" s="29"/>
      <c r="B412" s="42"/>
      <c r="C412" s="31"/>
      <c r="D412" s="34"/>
      <c r="E412" s="28"/>
      <c r="F412" s="31"/>
    </row>
    <row r="413" spans="1:6" ht="15" customHeight="1">
      <c r="A413" s="29"/>
      <c r="B413" s="42"/>
      <c r="C413" s="31"/>
      <c r="D413" s="34"/>
      <c r="E413" s="28"/>
      <c r="F413" s="31"/>
    </row>
    <row r="414" spans="1:6" ht="15" customHeight="1">
      <c r="A414" s="29"/>
      <c r="B414" s="42"/>
      <c r="C414" s="31"/>
      <c r="D414" s="34"/>
      <c r="E414" s="28"/>
      <c r="F414" s="31"/>
    </row>
    <row r="415" spans="1:6" ht="15" customHeight="1">
      <c r="A415" s="29"/>
      <c r="B415" s="42"/>
      <c r="C415" s="31"/>
      <c r="D415" s="34"/>
      <c r="E415" s="28"/>
      <c r="F415" s="31"/>
    </row>
    <row r="416" spans="1:6" ht="15" customHeight="1">
      <c r="A416" s="29"/>
      <c r="B416" s="42"/>
      <c r="C416" s="31"/>
      <c r="D416" s="34"/>
      <c r="E416" s="28"/>
      <c r="F416" s="31"/>
    </row>
    <row r="417" spans="1:6" ht="15" customHeight="1">
      <c r="A417" s="29"/>
      <c r="B417" s="42"/>
      <c r="C417" s="31"/>
      <c r="D417" s="34"/>
      <c r="E417" s="28"/>
      <c r="F417" s="31"/>
    </row>
    <row r="418" spans="1:6" ht="15" customHeight="1">
      <c r="A418" s="29"/>
      <c r="B418" s="42"/>
      <c r="C418" s="31"/>
      <c r="D418" s="34"/>
      <c r="E418" s="28"/>
      <c r="F418" s="31"/>
    </row>
    <row r="419" spans="1:6" ht="15" customHeight="1">
      <c r="A419" s="29"/>
      <c r="B419" s="42"/>
      <c r="C419" s="31"/>
      <c r="D419" s="34"/>
      <c r="E419" s="28"/>
      <c r="F419" s="31"/>
    </row>
    <row r="420" spans="1:6" ht="15" customHeight="1">
      <c r="A420" s="29"/>
      <c r="B420" s="42"/>
      <c r="C420" s="31"/>
      <c r="D420" s="34"/>
      <c r="E420" s="28"/>
      <c r="F420" s="31"/>
    </row>
    <row r="421" spans="1:6" ht="15" customHeight="1">
      <c r="A421" s="29"/>
      <c r="B421" s="42"/>
      <c r="C421" s="31"/>
      <c r="D421" s="34"/>
      <c r="E421" s="28"/>
      <c r="F421" s="31"/>
    </row>
    <row r="422" spans="1:6" ht="15" customHeight="1">
      <c r="A422" s="29"/>
      <c r="B422" s="42"/>
      <c r="C422" s="31"/>
      <c r="D422" s="34"/>
      <c r="E422" s="28"/>
      <c r="F422" s="31"/>
    </row>
    <row r="423" spans="1:6" ht="15" customHeight="1">
      <c r="A423" s="29"/>
      <c r="B423" s="42"/>
      <c r="C423" s="31"/>
      <c r="D423" s="34"/>
      <c r="E423" s="28"/>
      <c r="F423" s="31"/>
    </row>
    <row r="424" spans="1:6" ht="15" customHeight="1">
      <c r="A424" s="29"/>
      <c r="B424" s="42"/>
      <c r="C424" s="31"/>
      <c r="D424" s="34"/>
      <c r="E424" s="28"/>
      <c r="F424" s="31"/>
    </row>
    <row r="425" spans="1:6" ht="15" customHeight="1">
      <c r="A425" s="29"/>
      <c r="B425" s="42"/>
      <c r="C425" s="31"/>
      <c r="D425" s="34"/>
      <c r="E425" s="28"/>
      <c r="F425" s="31"/>
    </row>
    <row r="426" spans="1:6" ht="15" customHeight="1">
      <c r="A426" s="29"/>
      <c r="B426" s="42"/>
      <c r="C426" s="31"/>
      <c r="D426" s="34"/>
      <c r="E426" s="28"/>
      <c r="F426" s="31"/>
    </row>
    <row r="427" spans="1:6" ht="15" customHeight="1">
      <c r="A427" s="29"/>
      <c r="B427" s="42"/>
      <c r="C427" s="31"/>
      <c r="D427" s="34"/>
      <c r="E427" s="28"/>
      <c r="F427" s="31"/>
    </row>
    <row r="428" spans="1:6" ht="15" customHeight="1">
      <c r="A428" s="29"/>
      <c r="B428" s="42"/>
      <c r="C428" s="31"/>
      <c r="D428" s="34"/>
      <c r="E428" s="28"/>
      <c r="F428" s="31"/>
    </row>
    <row r="429" spans="1:6" ht="15" customHeight="1">
      <c r="A429" s="29"/>
      <c r="B429" s="42"/>
      <c r="C429" s="31"/>
      <c r="D429" s="34"/>
      <c r="E429" s="28"/>
      <c r="F429" s="31"/>
    </row>
    <row r="430" spans="1:6" ht="15" customHeight="1">
      <c r="A430" s="29"/>
      <c r="B430" s="42"/>
      <c r="C430" s="31"/>
      <c r="D430" s="34"/>
      <c r="E430" s="28"/>
      <c r="F430" s="31"/>
    </row>
    <row r="431" spans="1:6" ht="15" customHeight="1">
      <c r="A431" s="29"/>
      <c r="B431" s="42"/>
      <c r="C431" s="31"/>
      <c r="D431" s="34"/>
      <c r="E431" s="28"/>
      <c r="F431" s="31"/>
    </row>
    <row r="432" spans="1:6" ht="15" customHeight="1">
      <c r="A432" s="29"/>
      <c r="B432" s="42"/>
      <c r="C432" s="31"/>
      <c r="D432" s="34"/>
      <c r="E432" s="28"/>
      <c r="F432" s="31"/>
    </row>
    <row r="433" spans="1:6" ht="15" customHeight="1">
      <c r="A433" s="29"/>
      <c r="B433" s="42"/>
      <c r="C433" s="31"/>
      <c r="D433" s="34"/>
      <c r="E433" s="28"/>
      <c r="F433" s="31"/>
    </row>
    <row r="434" spans="1:6" ht="15" customHeight="1">
      <c r="A434" s="29"/>
      <c r="B434" s="42"/>
      <c r="C434" s="31"/>
      <c r="D434" s="34"/>
      <c r="E434" s="28"/>
      <c r="F434" s="31"/>
    </row>
    <row r="435" spans="1:6" ht="15" customHeight="1">
      <c r="A435" s="29"/>
      <c r="B435" s="42"/>
      <c r="C435" s="31"/>
      <c r="D435" s="34"/>
      <c r="E435" s="28"/>
      <c r="F435" s="31"/>
    </row>
    <row r="436" spans="1:6" ht="15" customHeight="1">
      <c r="A436" s="29"/>
      <c r="B436" s="42"/>
      <c r="C436" s="31"/>
      <c r="D436" s="34"/>
      <c r="E436" s="28"/>
      <c r="F436" s="31"/>
    </row>
    <row r="437" spans="1:6" ht="15" customHeight="1">
      <c r="A437" s="29"/>
      <c r="B437" s="42"/>
      <c r="C437" s="31"/>
      <c r="D437" s="34"/>
      <c r="E437" s="28"/>
      <c r="F437" s="31"/>
    </row>
    <row r="438" spans="1:6" ht="15" customHeight="1">
      <c r="A438" s="29"/>
      <c r="B438" s="42"/>
      <c r="C438" s="31"/>
      <c r="D438" s="34"/>
      <c r="E438" s="28"/>
      <c r="F438" s="31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633586E-3061-432E-8C4C-E1FE9E34E336}">
  <dimension ref="A1:F438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45537</v>
      </c>
      <c r="B5" s="42">
        <v>45537.378472222219</v>
      </c>
      <c r="C5" s="31">
        <v>38</v>
      </c>
      <c r="D5" s="34">
        <v>19.98</v>
      </c>
      <c r="E5" s="28">
        <v>759.24</v>
      </c>
      <c r="F5" s="31" t="s">
        <v>18</v>
      </c>
    </row>
    <row r="6" spans="1:6" ht="15" customHeight="1">
      <c r="A6" s="29">
        <v>45537</v>
      </c>
      <c r="B6" s="42">
        <v>45537.382268518515</v>
      </c>
      <c r="C6" s="31">
        <v>472</v>
      </c>
      <c r="D6" s="34">
        <v>19.920000000000002</v>
      </c>
      <c r="E6" s="28">
        <v>9402.2400000000016</v>
      </c>
      <c r="F6" s="31" t="s">
        <v>18</v>
      </c>
    </row>
    <row r="7" spans="1:6" ht="15" customHeight="1">
      <c r="A7" s="29">
        <v>45537</v>
      </c>
      <c r="B7" s="42">
        <v>45537.385752314818</v>
      </c>
      <c r="C7" s="31">
        <v>167</v>
      </c>
      <c r="D7" s="34">
        <v>19.86</v>
      </c>
      <c r="E7" s="28">
        <v>3316.62</v>
      </c>
      <c r="F7" s="31" t="s">
        <v>18</v>
      </c>
    </row>
    <row r="8" spans="1:6" ht="15" customHeight="1">
      <c r="A8" s="29">
        <v>45537</v>
      </c>
      <c r="B8" s="42">
        <v>45537.416215277779</v>
      </c>
      <c r="C8" s="31">
        <v>125</v>
      </c>
      <c r="D8" s="34">
        <v>20.05</v>
      </c>
      <c r="E8" s="28">
        <v>2506.25</v>
      </c>
      <c r="F8" s="31" t="s">
        <v>18</v>
      </c>
    </row>
    <row r="9" spans="1:6" ht="15" customHeight="1">
      <c r="A9" s="29">
        <v>45537</v>
      </c>
      <c r="B9" s="42">
        <v>45537.416226851848</v>
      </c>
      <c r="C9" s="31">
        <v>59</v>
      </c>
      <c r="D9" s="34">
        <v>20.05</v>
      </c>
      <c r="E9" s="28">
        <v>1182.95</v>
      </c>
      <c r="F9" s="31" t="s">
        <v>18</v>
      </c>
    </row>
    <row r="10" spans="1:6" ht="15" customHeight="1">
      <c r="A10" s="29">
        <v>45537</v>
      </c>
      <c r="B10" s="42">
        <v>45537.416770833333</v>
      </c>
      <c r="C10" s="31">
        <v>320</v>
      </c>
      <c r="D10" s="34">
        <v>20.05</v>
      </c>
      <c r="E10" s="28">
        <v>6416</v>
      </c>
      <c r="F10" s="31" t="s">
        <v>18</v>
      </c>
    </row>
    <row r="11" spans="1:6" ht="15" customHeight="1">
      <c r="A11" s="29">
        <v>45537</v>
      </c>
      <c r="B11" s="42">
        <v>45537.416770833333</v>
      </c>
      <c r="C11" s="31">
        <v>300</v>
      </c>
      <c r="D11" s="34">
        <v>20.05</v>
      </c>
      <c r="E11" s="28">
        <v>6015</v>
      </c>
      <c r="F11" s="31" t="s">
        <v>18</v>
      </c>
    </row>
    <row r="12" spans="1:6" ht="15" customHeight="1">
      <c r="A12" s="29">
        <v>45537</v>
      </c>
      <c r="B12" s="42">
        <v>45537.425833333335</v>
      </c>
      <c r="C12" s="31">
        <v>57</v>
      </c>
      <c r="D12" s="34">
        <v>20</v>
      </c>
      <c r="E12" s="28">
        <v>1140</v>
      </c>
      <c r="F12" s="31" t="s">
        <v>18</v>
      </c>
    </row>
    <row r="13" spans="1:6" ht="15" customHeight="1">
      <c r="A13" s="29">
        <v>45537</v>
      </c>
      <c r="B13" s="42">
        <v>45537.510381944441</v>
      </c>
      <c r="C13" s="31">
        <v>125</v>
      </c>
      <c r="D13" s="34">
        <v>20.149999999999999</v>
      </c>
      <c r="E13" s="28">
        <v>2518.75</v>
      </c>
      <c r="F13" s="31" t="s">
        <v>18</v>
      </c>
    </row>
    <row r="14" spans="1:6" ht="15" customHeight="1">
      <c r="A14" s="29">
        <v>45537</v>
      </c>
      <c r="B14" s="42">
        <v>45537.510381944441</v>
      </c>
      <c r="C14" s="31">
        <v>125</v>
      </c>
      <c r="D14" s="34">
        <v>20.149999999999999</v>
      </c>
      <c r="E14" s="28">
        <v>2518.75</v>
      </c>
      <c r="F14" s="31" t="s">
        <v>18</v>
      </c>
    </row>
    <row r="15" spans="1:6" ht="15" customHeight="1">
      <c r="A15" s="29">
        <v>45537</v>
      </c>
      <c r="B15" s="42">
        <v>45537.510381944441</v>
      </c>
      <c r="C15" s="31">
        <v>100</v>
      </c>
      <c r="D15" s="34">
        <v>20.149999999999999</v>
      </c>
      <c r="E15" s="28">
        <v>2014.9999999999998</v>
      </c>
      <c r="F15" s="31" t="s">
        <v>18</v>
      </c>
    </row>
    <row r="16" spans="1:6" ht="15" customHeight="1">
      <c r="A16" s="29">
        <v>45537</v>
      </c>
      <c r="B16" s="42">
        <v>45537.510381944441</v>
      </c>
      <c r="C16" s="31">
        <v>105</v>
      </c>
      <c r="D16" s="34">
        <v>20.149999999999999</v>
      </c>
      <c r="E16" s="28">
        <v>2115.75</v>
      </c>
      <c r="F16" s="31" t="s">
        <v>18</v>
      </c>
    </row>
    <row r="17" spans="1:6" ht="15" customHeight="1">
      <c r="A17" s="29">
        <v>45537</v>
      </c>
      <c r="B17" s="42">
        <v>45537.510393518518</v>
      </c>
      <c r="C17" s="31">
        <v>591</v>
      </c>
      <c r="D17" s="34">
        <v>20.149999999999999</v>
      </c>
      <c r="E17" s="28">
        <v>11908.65</v>
      </c>
      <c r="F17" s="31" t="s">
        <v>18</v>
      </c>
    </row>
    <row r="18" spans="1:6" ht="15" customHeight="1">
      <c r="A18" s="29">
        <v>45537</v>
      </c>
      <c r="B18" s="42">
        <v>45537.510393518518</v>
      </c>
      <c r="C18" s="31">
        <v>272</v>
      </c>
      <c r="D18" s="34">
        <v>20.149999999999999</v>
      </c>
      <c r="E18" s="28">
        <v>5480.7999999999993</v>
      </c>
      <c r="F18" s="31" t="s">
        <v>18</v>
      </c>
    </row>
    <row r="19" spans="1:6" ht="15" customHeight="1">
      <c r="A19" s="29">
        <v>45537</v>
      </c>
      <c r="B19" s="42">
        <v>45537.510393518518</v>
      </c>
      <c r="C19" s="31">
        <v>97</v>
      </c>
      <c r="D19" s="34">
        <v>20.149999999999999</v>
      </c>
      <c r="E19" s="28">
        <v>1954.55</v>
      </c>
      <c r="F19" s="31" t="s">
        <v>18</v>
      </c>
    </row>
    <row r="20" spans="1:6" ht="15" customHeight="1">
      <c r="A20" s="29">
        <v>45537</v>
      </c>
      <c r="B20" s="42">
        <v>45537.512141203704</v>
      </c>
      <c r="C20" s="31">
        <v>32</v>
      </c>
      <c r="D20" s="34">
        <v>20.149999999999999</v>
      </c>
      <c r="E20" s="28">
        <v>644.79999999999995</v>
      </c>
      <c r="F20" s="31" t="s">
        <v>18</v>
      </c>
    </row>
    <row r="21" spans="1:6" ht="15" customHeight="1">
      <c r="A21" s="29">
        <v>45537</v>
      </c>
      <c r="B21" s="42">
        <v>45537.512141203704</v>
      </c>
      <c r="C21" s="31">
        <v>125</v>
      </c>
      <c r="D21" s="34">
        <v>20.149999999999999</v>
      </c>
      <c r="E21" s="28">
        <v>2518.75</v>
      </c>
      <c r="F21" s="31" t="s">
        <v>18</v>
      </c>
    </row>
    <row r="22" spans="1:6" ht="15" customHeight="1">
      <c r="A22" s="29">
        <v>45537</v>
      </c>
      <c r="B22" s="42">
        <v>45537.606076388889</v>
      </c>
      <c r="C22" s="31">
        <v>372</v>
      </c>
      <c r="D22" s="34">
        <v>20.149999999999999</v>
      </c>
      <c r="E22" s="28">
        <v>7495.7999999999993</v>
      </c>
      <c r="F22" s="31" t="s">
        <v>18</v>
      </c>
    </row>
    <row r="23" spans="1:6" ht="15" customHeight="1">
      <c r="A23" s="29">
        <v>45537</v>
      </c>
      <c r="B23" s="42">
        <v>45537.606076388889</v>
      </c>
      <c r="C23" s="31">
        <v>125</v>
      </c>
      <c r="D23" s="34">
        <v>20.149999999999999</v>
      </c>
      <c r="E23" s="28">
        <v>2518.75</v>
      </c>
      <c r="F23" s="31" t="s">
        <v>18</v>
      </c>
    </row>
    <row r="24" spans="1:6" ht="15" customHeight="1">
      <c r="A24" s="29">
        <v>45537</v>
      </c>
      <c r="B24" s="42">
        <v>45537.606076388889</v>
      </c>
      <c r="C24" s="31">
        <v>186</v>
      </c>
      <c r="D24" s="34">
        <v>20.149999999999999</v>
      </c>
      <c r="E24" s="28">
        <v>3747.8999999999996</v>
      </c>
      <c r="F24" s="31" t="s">
        <v>18</v>
      </c>
    </row>
    <row r="25" spans="1:6" ht="15" customHeight="1">
      <c r="A25" s="29">
        <v>45537</v>
      </c>
      <c r="B25" s="42">
        <v>45537.634004629632</v>
      </c>
      <c r="C25" s="31">
        <v>220</v>
      </c>
      <c r="D25" s="34">
        <v>20.2</v>
      </c>
      <c r="E25" s="28">
        <v>4444</v>
      </c>
      <c r="F25" s="31" t="s">
        <v>18</v>
      </c>
    </row>
    <row r="26" spans="1:6" ht="15" customHeight="1">
      <c r="A26" s="29">
        <v>45537</v>
      </c>
      <c r="B26" s="42">
        <v>45537.634004629632</v>
      </c>
      <c r="C26" s="31">
        <v>500</v>
      </c>
      <c r="D26" s="34">
        <v>20.2</v>
      </c>
      <c r="E26" s="28">
        <v>10100</v>
      </c>
      <c r="F26" s="31" t="s">
        <v>18</v>
      </c>
    </row>
    <row r="27" spans="1:6" ht="15" customHeight="1">
      <c r="A27" s="29">
        <v>45537</v>
      </c>
      <c r="B27" s="42">
        <v>45537.648368055554</v>
      </c>
      <c r="C27" s="31">
        <v>159</v>
      </c>
      <c r="D27" s="34">
        <v>20.25</v>
      </c>
      <c r="E27" s="28">
        <v>3219.75</v>
      </c>
      <c r="F27" s="31" t="s">
        <v>18</v>
      </c>
    </row>
    <row r="28" spans="1:6" ht="15" customHeight="1">
      <c r="A28" s="29">
        <v>45537</v>
      </c>
      <c r="B28" s="42">
        <v>45537.648368055554</v>
      </c>
      <c r="C28" s="31">
        <v>5</v>
      </c>
      <c r="D28" s="34">
        <v>20.25</v>
      </c>
      <c r="E28" s="28">
        <v>101.25</v>
      </c>
      <c r="F28" s="31" t="s">
        <v>18</v>
      </c>
    </row>
    <row r="29" spans="1:6" ht="15" customHeight="1">
      <c r="A29" s="29">
        <v>45537</v>
      </c>
      <c r="B29" s="42">
        <v>45537.652013888888</v>
      </c>
      <c r="C29" s="31">
        <v>125</v>
      </c>
      <c r="D29" s="34">
        <v>20.25</v>
      </c>
      <c r="E29" s="28">
        <v>2531.25</v>
      </c>
      <c r="F29" s="31" t="s">
        <v>18</v>
      </c>
    </row>
    <row r="30" spans="1:6" ht="15" customHeight="1">
      <c r="A30" s="29">
        <v>45537</v>
      </c>
      <c r="B30" s="42">
        <v>45537.655243055553</v>
      </c>
      <c r="C30" s="31">
        <v>158</v>
      </c>
      <c r="D30" s="34">
        <v>20.25</v>
      </c>
      <c r="E30" s="28">
        <v>3199.5</v>
      </c>
      <c r="F30" s="31" t="s">
        <v>18</v>
      </c>
    </row>
    <row r="31" spans="1:6" ht="15" customHeight="1">
      <c r="A31" s="29">
        <v>45537</v>
      </c>
      <c r="B31" s="42">
        <v>45537.68582175926</v>
      </c>
      <c r="C31" s="31">
        <v>337</v>
      </c>
      <c r="D31" s="34">
        <v>20.3</v>
      </c>
      <c r="E31" s="28">
        <v>6841.1</v>
      </c>
      <c r="F31" s="31" t="s">
        <v>18</v>
      </c>
    </row>
    <row r="32" spans="1:6" ht="15" customHeight="1">
      <c r="A32" s="29">
        <v>45537</v>
      </c>
      <c r="B32" s="42">
        <v>45537.68582175926</v>
      </c>
      <c r="C32" s="31">
        <v>125</v>
      </c>
      <c r="D32" s="34">
        <v>20.3</v>
      </c>
      <c r="E32" s="28">
        <v>2537.5</v>
      </c>
      <c r="F32" s="31" t="s">
        <v>18</v>
      </c>
    </row>
    <row r="33" spans="1:6" ht="15" customHeight="1">
      <c r="A33" s="29">
        <v>45537</v>
      </c>
      <c r="B33" s="42">
        <v>45537.687175925923</v>
      </c>
      <c r="C33" s="31">
        <v>144</v>
      </c>
      <c r="D33" s="34">
        <v>20.3</v>
      </c>
      <c r="E33" s="28">
        <v>2923.2000000000003</v>
      </c>
      <c r="F33" s="31" t="s">
        <v>18</v>
      </c>
    </row>
    <row r="34" spans="1:6" ht="15" customHeight="1">
      <c r="A34" s="29">
        <v>45537</v>
      </c>
      <c r="B34" s="42">
        <v>45537.690162037034</v>
      </c>
      <c r="C34" s="31">
        <v>160</v>
      </c>
      <c r="D34" s="34">
        <v>20.3</v>
      </c>
      <c r="E34" s="28">
        <v>3248</v>
      </c>
      <c r="F34" s="31" t="s">
        <v>18</v>
      </c>
    </row>
    <row r="35" spans="1:6" ht="15" customHeight="1">
      <c r="A35" s="29">
        <v>45537</v>
      </c>
      <c r="B35" s="42">
        <v>45537.693159722221</v>
      </c>
      <c r="C35" s="31">
        <v>160</v>
      </c>
      <c r="D35" s="34">
        <v>20.3</v>
      </c>
      <c r="E35" s="28">
        <v>3248</v>
      </c>
      <c r="F35" s="31" t="s">
        <v>18</v>
      </c>
    </row>
    <row r="36" spans="1:6" ht="15" customHeight="1">
      <c r="A36" s="29">
        <v>45537</v>
      </c>
      <c r="B36" s="42">
        <v>45537.696087962962</v>
      </c>
      <c r="C36" s="31">
        <v>188</v>
      </c>
      <c r="D36" s="34">
        <v>20.25</v>
      </c>
      <c r="E36" s="28">
        <v>3807</v>
      </c>
      <c r="F36" s="31" t="s">
        <v>18</v>
      </c>
    </row>
    <row r="37" spans="1:6" ht="15" customHeight="1">
      <c r="A37" s="29">
        <v>45538</v>
      </c>
      <c r="B37" s="42">
        <v>45538.378842592596</v>
      </c>
      <c r="C37" s="31">
        <v>37</v>
      </c>
      <c r="D37" s="34">
        <v>20.3</v>
      </c>
      <c r="E37" s="28">
        <v>751.1</v>
      </c>
      <c r="F37" s="31" t="s">
        <v>18</v>
      </c>
    </row>
    <row r="38" spans="1:6" ht="15" customHeight="1">
      <c r="A38" s="29">
        <v>45538</v>
      </c>
      <c r="B38" s="42">
        <v>45538.383298611108</v>
      </c>
      <c r="C38" s="31">
        <v>84</v>
      </c>
      <c r="D38" s="34">
        <v>20.3</v>
      </c>
      <c r="E38" s="28">
        <v>1705.2</v>
      </c>
      <c r="F38" s="31" t="s">
        <v>18</v>
      </c>
    </row>
    <row r="39" spans="1:6" ht="15" customHeight="1">
      <c r="A39" s="29">
        <v>45538</v>
      </c>
      <c r="B39" s="42">
        <v>45538.383298611108</v>
      </c>
      <c r="C39" s="31">
        <v>88</v>
      </c>
      <c r="D39" s="34">
        <v>20.3</v>
      </c>
      <c r="E39" s="28">
        <v>1786.4</v>
      </c>
      <c r="F39" s="31" t="s">
        <v>18</v>
      </c>
    </row>
    <row r="40" spans="1:6" ht="15" customHeight="1">
      <c r="A40" s="29">
        <v>45538</v>
      </c>
      <c r="B40" s="42">
        <v>45538.386620370373</v>
      </c>
      <c r="C40" s="31">
        <v>90</v>
      </c>
      <c r="D40" s="34">
        <v>20.3</v>
      </c>
      <c r="E40" s="28">
        <v>1827</v>
      </c>
      <c r="F40" s="31" t="s">
        <v>18</v>
      </c>
    </row>
    <row r="41" spans="1:6" ht="15" customHeight="1">
      <c r="A41" s="29">
        <v>45538</v>
      </c>
      <c r="B41" s="42">
        <v>45538.386620370373</v>
      </c>
      <c r="C41" s="31">
        <v>75</v>
      </c>
      <c r="D41" s="34">
        <v>20.3</v>
      </c>
      <c r="E41" s="28">
        <v>1522.5</v>
      </c>
      <c r="F41" s="31" t="s">
        <v>18</v>
      </c>
    </row>
    <row r="42" spans="1:6" ht="15" customHeight="1">
      <c r="A42" s="29">
        <v>45538</v>
      </c>
      <c r="B42" s="42">
        <v>45538.388796296298</v>
      </c>
      <c r="C42" s="31">
        <v>42</v>
      </c>
      <c r="D42" s="34">
        <v>20.25</v>
      </c>
      <c r="E42" s="28">
        <v>850.5</v>
      </c>
      <c r="F42" s="31" t="s">
        <v>16</v>
      </c>
    </row>
    <row r="43" spans="1:6" ht="15" customHeight="1">
      <c r="A43" s="29">
        <v>45538</v>
      </c>
      <c r="B43" s="42">
        <v>45538.388796296298</v>
      </c>
      <c r="C43" s="31">
        <v>17</v>
      </c>
      <c r="D43" s="34">
        <v>20.25</v>
      </c>
      <c r="E43" s="28">
        <v>344.25</v>
      </c>
      <c r="F43" s="31" t="s">
        <v>16</v>
      </c>
    </row>
    <row r="44" spans="1:6" ht="15" customHeight="1">
      <c r="A44" s="29">
        <v>45538</v>
      </c>
      <c r="B44" s="42">
        <v>45538.388842592591</v>
      </c>
      <c r="C44" s="31">
        <v>12</v>
      </c>
      <c r="D44" s="34">
        <v>20.25</v>
      </c>
      <c r="E44" s="28">
        <v>243</v>
      </c>
      <c r="F44" s="31" t="s">
        <v>16</v>
      </c>
    </row>
    <row r="45" spans="1:6" ht="15" customHeight="1">
      <c r="A45" s="29">
        <v>45538</v>
      </c>
      <c r="B45" s="42">
        <v>45538.391944444447</v>
      </c>
      <c r="C45" s="31">
        <v>95</v>
      </c>
      <c r="D45" s="34">
        <v>20.3</v>
      </c>
      <c r="E45" s="28">
        <v>1928.5</v>
      </c>
      <c r="F45" s="31" t="s">
        <v>18</v>
      </c>
    </row>
    <row r="46" spans="1:6" ht="15" customHeight="1">
      <c r="A46" s="29">
        <v>45538</v>
      </c>
      <c r="B46" s="42">
        <v>45538.391944444447</v>
      </c>
      <c r="C46" s="31">
        <v>72</v>
      </c>
      <c r="D46" s="34">
        <v>20.3</v>
      </c>
      <c r="E46" s="28">
        <v>1461.6000000000001</v>
      </c>
      <c r="F46" s="31" t="s">
        <v>18</v>
      </c>
    </row>
    <row r="47" spans="1:6" ht="15" customHeight="1">
      <c r="A47" s="29">
        <v>45538</v>
      </c>
      <c r="B47" s="42">
        <v>45538.398599537039</v>
      </c>
      <c r="C47" s="31">
        <v>101</v>
      </c>
      <c r="D47" s="34">
        <v>20.3</v>
      </c>
      <c r="E47" s="28">
        <v>2050.3000000000002</v>
      </c>
      <c r="F47" s="31" t="s">
        <v>18</v>
      </c>
    </row>
    <row r="48" spans="1:6" ht="15" customHeight="1">
      <c r="A48" s="29">
        <v>45538</v>
      </c>
      <c r="B48" s="42">
        <v>45538.398599537039</v>
      </c>
      <c r="C48" s="31">
        <v>50</v>
      </c>
      <c r="D48" s="34">
        <v>20.3</v>
      </c>
      <c r="E48" s="28">
        <v>1015</v>
      </c>
      <c r="F48" s="31" t="s">
        <v>18</v>
      </c>
    </row>
    <row r="49" spans="1:6" ht="15" customHeight="1">
      <c r="A49" s="29">
        <v>45538</v>
      </c>
      <c r="B49" s="42">
        <v>45538.402743055558</v>
      </c>
      <c r="C49" s="31">
        <v>40</v>
      </c>
      <c r="D49" s="34">
        <v>20.3</v>
      </c>
      <c r="E49" s="28">
        <v>812</v>
      </c>
      <c r="F49" s="31" t="s">
        <v>18</v>
      </c>
    </row>
    <row r="50" spans="1:6" ht="15" customHeight="1">
      <c r="A50" s="29">
        <v>45538</v>
      </c>
      <c r="B50" s="42">
        <v>45538.402743055558</v>
      </c>
      <c r="C50" s="31">
        <v>150</v>
      </c>
      <c r="D50" s="34">
        <v>20.3</v>
      </c>
      <c r="E50" s="28">
        <v>3045</v>
      </c>
      <c r="F50" s="31" t="s">
        <v>16</v>
      </c>
    </row>
    <row r="51" spans="1:6" ht="15" customHeight="1">
      <c r="A51" s="29">
        <v>45538</v>
      </c>
      <c r="B51" s="42">
        <v>45538.406099537038</v>
      </c>
      <c r="C51" s="31">
        <v>19</v>
      </c>
      <c r="D51" s="34">
        <v>20.350000000000001</v>
      </c>
      <c r="E51" s="28">
        <v>386.65000000000003</v>
      </c>
      <c r="F51" s="31" t="s">
        <v>18</v>
      </c>
    </row>
    <row r="52" spans="1:6" ht="15" customHeight="1">
      <c r="A52" s="29">
        <v>45538</v>
      </c>
      <c r="B52" s="42">
        <v>45538.406099537038</v>
      </c>
      <c r="C52" s="31">
        <v>75</v>
      </c>
      <c r="D52" s="34">
        <v>20.350000000000001</v>
      </c>
      <c r="E52" s="28">
        <v>1526.25</v>
      </c>
      <c r="F52" s="31" t="s">
        <v>18</v>
      </c>
    </row>
    <row r="53" spans="1:6" ht="15" customHeight="1">
      <c r="A53" s="29">
        <v>45538</v>
      </c>
      <c r="B53" s="42">
        <v>45538.406099537038</v>
      </c>
      <c r="C53" s="31">
        <v>68</v>
      </c>
      <c r="D53" s="34">
        <v>20.350000000000001</v>
      </c>
      <c r="E53" s="28">
        <v>1383.8000000000002</v>
      </c>
      <c r="F53" s="31" t="s">
        <v>18</v>
      </c>
    </row>
    <row r="54" spans="1:6" ht="15" customHeight="1">
      <c r="A54" s="29">
        <v>45538</v>
      </c>
      <c r="B54" s="42">
        <v>45538.412939814814</v>
      </c>
      <c r="C54" s="31">
        <v>110</v>
      </c>
      <c r="D54" s="34">
        <v>20.350000000000001</v>
      </c>
      <c r="E54" s="28">
        <v>2238.5</v>
      </c>
      <c r="F54" s="31" t="s">
        <v>18</v>
      </c>
    </row>
    <row r="55" spans="1:6" ht="15" customHeight="1">
      <c r="A55" s="29">
        <v>45538</v>
      </c>
      <c r="B55" s="42">
        <v>45538.412939814814</v>
      </c>
      <c r="C55" s="31">
        <v>53</v>
      </c>
      <c r="D55" s="34">
        <v>20.350000000000001</v>
      </c>
      <c r="E55" s="28">
        <v>1078.5500000000002</v>
      </c>
      <c r="F55" s="31" t="s">
        <v>18</v>
      </c>
    </row>
    <row r="56" spans="1:6" ht="15" customHeight="1">
      <c r="A56" s="29">
        <v>45538</v>
      </c>
      <c r="B56" s="42">
        <v>45538.420034722221</v>
      </c>
      <c r="C56" s="31">
        <v>8</v>
      </c>
      <c r="D56" s="34">
        <v>20.350000000000001</v>
      </c>
      <c r="E56" s="28">
        <v>162.80000000000001</v>
      </c>
      <c r="F56" s="31" t="s">
        <v>18</v>
      </c>
    </row>
    <row r="57" spans="1:6" ht="15" customHeight="1">
      <c r="A57" s="29">
        <v>45538</v>
      </c>
      <c r="B57" s="42">
        <v>45538.420034722221</v>
      </c>
      <c r="C57" s="31">
        <v>160</v>
      </c>
      <c r="D57" s="34">
        <v>20.350000000000001</v>
      </c>
      <c r="E57" s="28">
        <v>3256</v>
      </c>
      <c r="F57" s="31" t="s">
        <v>18</v>
      </c>
    </row>
    <row r="58" spans="1:6" ht="15" customHeight="1">
      <c r="A58" s="29">
        <v>45538</v>
      </c>
      <c r="B58" s="42">
        <v>45538.430509259262</v>
      </c>
      <c r="C58" s="31">
        <v>151</v>
      </c>
      <c r="D58" s="34">
        <v>20.3</v>
      </c>
      <c r="E58" s="28">
        <v>3065.3</v>
      </c>
      <c r="F58" s="31" t="s">
        <v>18</v>
      </c>
    </row>
    <row r="59" spans="1:6" ht="15" customHeight="1">
      <c r="A59" s="29">
        <v>45538</v>
      </c>
      <c r="B59" s="42">
        <v>45538.483078703706</v>
      </c>
      <c r="C59" s="31">
        <v>83</v>
      </c>
      <c r="D59" s="34">
        <v>20.2</v>
      </c>
      <c r="E59" s="28">
        <v>1676.6</v>
      </c>
      <c r="F59" s="31" t="s">
        <v>18</v>
      </c>
    </row>
    <row r="60" spans="1:6" ht="15" customHeight="1">
      <c r="A60" s="29">
        <v>45538</v>
      </c>
      <c r="B60" s="42">
        <v>45538.483078703706</v>
      </c>
      <c r="C60" s="31">
        <v>75</v>
      </c>
      <c r="D60" s="34">
        <v>20.2</v>
      </c>
      <c r="E60" s="28">
        <v>1515</v>
      </c>
      <c r="F60" s="31" t="s">
        <v>18</v>
      </c>
    </row>
    <row r="61" spans="1:6" ht="15" customHeight="1">
      <c r="A61" s="29">
        <v>45538</v>
      </c>
      <c r="B61" s="42">
        <v>45538.496562499997</v>
      </c>
      <c r="C61" s="31">
        <v>172</v>
      </c>
      <c r="D61" s="34">
        <v>20.100000000000001</v>
      </c>
      <c r="E61" s="28">
        <v>3457.2000000000003</v>
      </c>
      <c r="F61" s="31" t="s">
        <v>18</v>
      </c>
    </row>
    <row r="62" spans="1:6" ht="15" customHeight="1">
      <c r="A62" s="29">
        <v>45538</v>
      </c>
      <c r="B62" s="42">
        <v>45538.508148148147</v>
      </c>
      <c r="C62" s="31">
        <v>146</v>
      </c>
      <c r="D62" s="34">
        <v>20.100000000000001</v>
      </c>
      <c r="E62" s="28">
        <v>2934.6000000000004</v>
      </c>
      <c r="F62" s="31" t="s">
        <v>18</v>
      </c>
    </row>
    <row r="63" spans="1:6" ht="15" customHeight="1">
      <c r="A63" s="29">
        <v>45538</v>
      </c>
      <c r="B63" s="42">
        <v>45538.508148148147</v>
      </c>
      <c r="C63" s="31">
        <v>312</v>
      </c>
      <c r="D63" s="34">
        <v>20.100000000000001</v>
      </c>
      <c r="E63" s="28">
        <v>6271.2000000000007</v>
      </c>
      <c r="F63" s="31" t="s">
        <v>18</v>
      </c>
    </row>
    <row r="64" spans="1:6" ht="15" customHeight="1">
      <c r="A64" s="29">
        <v>45538</v>
      </c>
      <c r="B64" s="42">
        <v>45538.534768518519</v>
      </c>
      <c r="C64" s="31">
        <v>145</v>
      </c>
      <c r="D64" s="34">
        <v>20.05</v>
      </c>
      <c r="E64" s="28">
        <v>2907.25</v>
      </c>
      <c r="F64" s="31" t="s">
        <v>18</v>
      </c>
    </row>
    <row r="65" spans="1:6" ht="15" customHeight="1">
      <c r="A65" s="29">
        <v>45538</v>
      </c>
      <c r="B65" s="42">
        <v>45538.535509259258</v>
      </c>
      <c r="C65" s="31">
        <v>150</v>
      </c>
      <c r="D65" s="34">
        <v>20.05</v>
      </c>
      <c r="E65" s="28">
        <v>3007.5</v>
      </c>
      <c r="F65" s="31" t="s">
        <v>18</v>
      </c>
    </row>
    <row r="66" spans="1:6" ht="15" customHeight="1">
      <c r="A66" s="29">
        <v>45538</v>
      </c>
      <c r="B66" s="42">
        <v>45538.557152777779</v>
      </c>
      <c r="C66" s="31">
        <v>148</v>
      </c>
      <c r="D66" s="34">
        <v>20.05</v>
      </c>
      <c r="E66" s="28">
        <v>2967.4</v>
      </c>
      <c r="F66" s="31" t="s">
        <v>18</v>
      </c>
    </row>
    <row r="67" spans="1:6" ht="15" customHeight="1">
      <c r="A67" s="29">
        <v>45538</v>
      </c>
      <c r="B67" s="42">
        <v>45538.557152777779</v>
      </c>
      <c r="C67" s="31">
        <v>246</v>
      </c>
      <c r="D67" s="34">
        <v>20.05</v>
      </c>
      <c r="E67" s="28">
        <v>4932.3</v>
      </c>
      <c r="F67" s="31" t="s">
        <v>18</v>
      </c>
    </row>
    <row r="68" spans="1:6" ht="15" customHeight="1">
      <c r="A68" s="29">
        <v>45538</v>
      </c>
      <c r="B68" s="42">
        <v>45538.557152777779</v>
      </c>
      <c r="C68" s="31">
        <v>4</v>
      </c>
      <c r="D68" s="34">
        <v>20.05</v>
      </c>
      <c r="E68" s="28">
        <v>80.2</v>
      </c>
      <c r="F68" s="31" t="s">
        <v>18</v>
      </c>
    </row>
    <row r="69" spans="1:6" ht="15" customHeight="1">
      <c r="A69" s="29">
        <v>45538</v>
      </c>
      <c r="B69" s="42">
        <v>45538.571412037039</v>
      </c>
      <c r="C69" s="31">
        <v>10</v>
      </c>
      <c r="D69" s="34">
        <v>20</v>
      </c>
      <c r="E69" s="28">
        <v>200</v>
      </c>
      <c r="F69" s="31" t="s">
        <v>18</v>
      </c>
    </row>
    <row r="70" spans="1:6" ht="15" customHeight="1">
      <c r="A70" s="29">
        <v>45538</v>
      </c>
      <c r="B70" s="42">
        <v>45538.571412037039</v>
      </c>
      <c r="C70" s="31">
        <v>159</v>
      </c>
      <c r="D70" s="34">
        <v>20</v>
      </c>
      <c r="E70" s="28">
        <v>3180</v>
      </c>
      <c r="F70" s="31" t="s">
        <v>18</v>
      </c>
    </row>
    <row r="71" spans="1:6" ht="15" customHeight="1">
      <c r="A71" s="29">
        <v>45538</v>
      </c>
      <c r="B71" s="42">
        <v>45538.571412037039</v>
      </c>
      <c r="C71" s="31">
        <v>321</v>
      </c>
      <c r="D71" s="34">
        <v>20</v>
      </c>
      <c r="E71" s="28">
        <v>6420</v>
      </c>
      <c r="F71" s="31" t="s">
        <v>18</v>
      </c>
    </row>
    <row r="72" spans="1:6" ht="15" customHeight="1">
      <c r="A72" s="29">
        <v>45538</v>
      </c>
      <c r="B72" s="42">
        <v>45538.571412037039</v>
      </c>
      <c r="C72" s="31">
        <v>236</v>
      </c>
      <c r="D72" s="34">
        <v>20</v>
      </c>
      <c r="E72" s="28">
        <v>4720</v>
      </c>
      <c r="F72" s="31" t="s">
        <v>18</v>
      </c>
    </row>
    <row r="73" spans="1:6" ht="15" customHeight="1">
      <c r="A73" s="29">
        <v>45538</v>
      </c>
      <c r="B73" s="42">
        <v>45538.571412037039</v>
      </c>
      <c r="C73" s="31">
        <v>160</v>
      </c>
      <c r="D73" s="34">
        <v>20</v>
      </c>
      <c r="E73" s="28">
        <v>3200</v>
      </c>
      <c r="F73" s="31" t="s">
        <v>18</v>
      </c>
    </row>
    <row r="74" spans="1:6" ht="15" customHeight="1">
      <c r="A74" s="29">
        <v>45538</v>
      </c>
      <c r="B74" s="42">
        <v>45538.571412037039</v>
      </c>
      <c r="C74" s="31">
        <v>2</v>
      </c>
      <c r="D74" s="34">
        <v>20</v>
      </c>
      <c r="E74" s="28">
        <v>40</v>
      </c>
      <c r="F74" s="31" t="s">
        <v>18</v>
      </c>
    </row>
    <row r="75" spans="1:6" ht="15" customHeight="1">
      <c r="A75" s="29">
        <v>45538</v>
      </c>
      <c r="B75" s="42">
        <v>45538.571412037039</v>
      </c>
      <c r="C75" s="31">
        <v>2</v>
      </c>
      <c r="D75" s="34">
        <v>20</v>
      </c>
      <c r="E75" s="28">
        <v>40</v>
      </c>
      <c r="F75" s="31" t="s">
        <v>18</v>
      </c>
    </row>
    <row r="76" spans="1:6" ht="15" customHeight="1">
      <c r="A76" s="29">
        <v>45538</v>
      </c>
      <c r="B76" s="42">
        <v>45538.606400462966</v>
      </c>
      <c r="C76" s="31">
        <v>2</v>
      </c>
      <c r="D76" s="34">
        <v>20.100000000000001</v>
      </c>
      <c r="E76" s="28">
        <v>40.200000000000003</v>
      </c>
      <c r="F76" s="31" t="s">
        <v>18</v>
      </c>
    </row>
    <row r="77" spans="1:6" ht="15" customHeight="1">
      <c r="A77" s="29">
        <v>45538</v>
      </c>
      <c r="B77" s="42">
        <v>45538.606400462966</v>
      </c>
      <c r="C77" s="31">
        <v>63</v>
      </c>
      <c r="D77" s="34">
        <v>20.100000000000001</v>
      </c>
      <c r="E77" s="28">
        <v>1266.3000000000002</v>
      </c>
      <c r="F77" s="31" t="s">
        <v>18</v>
      </c>
    </row>
    <row r="78" spans="1:6" ht="15" customHeight="1">
      <c r="A78" s="29">
        <v>45538</v>
      </c>
      <c r="B78" s="42">
        <v>45538.606400462966</v>
      </c>
      <c r="C78" s="31">
        <v>87</v>
      </c>
      <c r="D78" s="34">
        <v>20.100000000000001</v>
      </c>
      <c r="E78" s="28">
        <v>1748.7</v>
      </c>
      <c r="F78" s="31" t="s">
        <v>18</v>
      </c>
    </row>
    <row r="79" spans="1:6" ht="15" customHeight="1">
      <c r="A79" s="29">
        <v>45538</v>
      </c>
      <c r="B79" s="42">
        <v>45538.607418981483</v>
      </c>
      <c r="C79" s="31">
        <v>37</v>
      </c>
      <c r="D79" s="34">
        <v>20.100000000000001</v>
      </c>
      <c r="E79" s="28">
        <v>743.7</v>
      </c>
      <c r="F79" s="31" t="s">
        <v>18</v>
      </c>
    </row>
    <row r="80" spans="1:6" ht="15" customHeight="1">
      <c r="A80" s="29">
        <v>45538</v>
      </c>
      <c r="B80" s="42">
        <v>45538.607418981483</v>
      </c>
      <c r="C80" s="31">
        <v>123</v>
      </c>
      <c r="D80" s="34">
        <v>20.100000000000001</v>
      </c>
      <c r="E80" s="28">
        <v>2472.3000000000002</v>
      </c>
      <c r="F80" s="31" t="s">
        <v>18</v>
      </c>
    </row>
    <row r="81" spans="1:6" ht="15" customHeight="1">
      <c r="A81" s="29">
        <v>45538</v>
      </c>
      <c r="B81" s="42">
        <v>45538.609872685185</v>
      </c>
      <c r="C81" s="31">
        <v>206</v>
      </c>
      <c r="D81" s="34">
        <v>20.05</v>
      </c>
      <c r="E81" s="28">
        <v>4130.3</v>
      </c>
      <c r="F81" s="31" t="s">
        <v>18</v>
      </c>
    </row>
    <row r="82" spans="1:6" ht="15" customHeight="1">
      <c r="A82" s="29">
        <v>45538</v>
      </c>
      <c r="B82" s="42">
        <v>45538.609872685185</v>
      </c>
      <c r="C82" s="31">
        <v>152</v>
      </c>
      <c r="D82" s="34">
        <v>20.05</v>
      </c>
      <c r="E82" s="28">
        <v>3047.6</v>
      </c>
      <c r="F82" s="31" t="s">
        <v>18</v>
      </c>
    </row>
    <row r="83" spans="1:6" ht="15" customHeight="1">
      <c r="A83" s="29">
        <v>45538</v>
      </c>
      <c r="B83" s="42">
        <v>45538.630462962959</v>
      </c>
      <c r="C83" s="31">
        <v>32</v>
      </c>
      <c r="D83" s="34">
        <v>20.05</v>
      </c>
      <c r="E83" s="28">
        <v>641.6</v>
      </c>
      <c r="F83" s="31" t="s">
        <v>18</v>
      </c>
    </row>
    <row r="84" spans="1:6" ht="15" customHeight="1">
      <c r="A84" s="29">
        <v>45538</v>
      </c>
      <c r="B84" s="42">
        <v>45538.630462962959</v>
      </c>
      <c r="C84" s="31">
        <v>125</v>
      </c>
      <c r="D84" s="34">
        <v>20.05</v>
      </c>
      <c r="E84" s="28">
        <v>2506.25</v>
      </c>
      <c r="F84" s="31" t="s">
        <v>18</v>
      </c>
    </row>
    <row r="85" spans="1:6" ht="15" customHeight="1">
      <c r="A85" s="29">
        <v>45538</v>
      </c>
      <c r="B85" s="42">
        <v>45538.637569444443</v>
      </c>
      <c r="C85" s="31">
        <v>25</v>
      </c>
      <c r="D85" s="34">
        <v>20.05</v>
      </c>
      <c r="E85" s="28">
        <v>501.25</v>
      </c>
      <c r="F85" s="31" t="s">
        <v>18</v>
      </c>
    </row>
    <row r="86" spans="1:6" ht="15" customHeight="1">
      <c r="A86" s="29">
        <v>45538</v>
      </c>
      <c r="B86" s="42">
        <v>45538.637569444443</v>
      </c>
      <c r="C86" s="31">
        <v>125</v>
      </c>
      <c r="D86" s="34">
        <v>20.05</v>
      </c>
      <c r="E86" s="28">
        <v>2506.25</v>
      </c>
      <c r="F86" s="31" t="s">
        <v>18</v>
      </c>
    </row>
    <row r="87" spans="1:6" ht="15" customHeight="1">
      <c r="A87" s="29">
        <v>45538</v>
      </c>
      <c r="B87" s="42">
        <v>45538.644560185188</v>
      </c>
      <c r="C87" s="31">
        <v>118</v>
      </c>
      <c r="D87" s="34">
        <v>20.05</v>
      </c>
      <c r="E87" s="28">
        <v>2365.9</v>
      </c>
      <c r="F87" s="31" t="s">
        <v>18</v>
      </c>
    </row>
    <row r="88" spans="1:6" ht="15" customHeight="1">
      <c r="A88" s="29">
        <v>45538</v>
      </c>
      <c r="B88" s="42">
        <v>45538.644560185188</v>
      </c>
      <c r="C88" s="31">
        <v>38</v>
      </c>
      <c r="D88" s="34">
        <v>20.05</v>
      </c>
      <c r="E88" s="28">
        <v>761.9</v>
      </c>
      <c r="F88" s="31" t="s">
        <v>18</v>
      </c>
    </row>
    <row r="89" spans="1:6" ht="15" customHeight="1">
      <c r="A89" s="29">
        <v>45538</v>
      </c>
      <c r="B89" s="42">
        <v>45538.646365740744</v>
      </c>
      <c r="C89" s="31">
        <v>455</v>
      </c>
      <c r="D89" s="34">
        <v>20</v>
      </c>
      <c r="E89" s="28">
        <v>9100</v>
      </c>
      <c r="F89" s="31" t="s">
        <v>18</v>
      </c>
    </row>
    <row r="90" spans="1:6" ht="15" customHeight="1">
      <c r="A90" s="29">
        <v>45538</v>
      </c>
      <c r="B90" s="42">
        <v>45538.667627314811</v>
      </c>
      <c r="C90" s="31">
        <v>240</v>
      </c>
      <c r="D90" s="34">
        <v>20</v>
      </c>
      <c r="E90" s="28">
        <v>4800</v>
      </c>
      <c r="F90" s="31" t="s">
        <v>18</v>
      </c>
    </row>
    <row r="91" spans="1:6" ht="15" customHeight="1">
      <c r="A91" s="29">
        <v>45538</v>
      </c>
      <c r="B91" s="42">
        <v>45538.677407407406</v>
      </c>
      <c r="C91" s="31">
        <v>316</v>
      </c>
      <c r="D91" s="34">
        <v>20</v>
      </c>
      <c r="E91" s="28">
        <v>6320</v>
      </c>
      <c r="F91" s="31" t="s">
        <v>18</v>
      </c>
    </row>
    <row r="92" spans="1:6" ht="15" customHeight="1">
      <c r="A92" s="29">
        <v>45538</v>
      </c>
      <c r="B92" s="42">
        <v>45538.677407407406</v>
      </c>
      <c r="C92" s="31">
        <v>288</v>
      </c>
      <c r="D92" s="34">
        <v>20</v>
      </c>
      <c r="E92" s="28">
        <v>5760</v>
      </c>
      <c r="F92" s="31" t="s">
        <v>18</v>
      </c>
    </row>
    <row r="93" spans="1:6" ht="15" customHeight="1">
      <c r="A93" s="29">
        <v>45538</v>
      </c>
      <c r="B93" s="42">
        <v>45538.677407407406</v>
      </c>
      <c r="C93" s="31">
        <v>144</v>
      </c>
      <c r="D93" s="34">
        <v>20</v>
      </c>
      <c r="E93" s="28">
        <v>2880</v>
      </c>
      <c r="F93" s="31" t="s">
        <v>18</v>
      </c>
    </row>
    <row r="94" spans="1:6" ht="15" customHeight="1">
      <c r="A94" s="29">
        <v>45538</v>
      </c>
      <c r="B94" s="42">
        <v>45538.685879629629</v>
      </c>
      <c r="C94" s="31">
        <v>148</v>
      </c>
      <c r="D94" s="34">
        <v>19.98</v>
      </c>
      <c r="E94" s="28">
        <v>2957.04</v>
      </c>
      <c r="F94" s="31" t="s">
        <v>18</v>
      </c>
    </row>
    <row r="95" spans="1:6" ht="15" customHeight="1">
      <c r="A95" s="29">
        <v>45538</v>
      </c>
      <c r="B95" s="42">
        <v>45538.704456018517</v>
      </c>
      <c r="C95" s="31">
        <v>103</v>
      </c>
      <c r="D95" s="34">
        <v>20</v>
      </c>
      <c r="E95" s="28">
        <v>2060</v>
      </c>
      <c r="F95" s="31" t="s">
        <v>18</v>
      </c>
    </row>
    <row r="96" spans="1:6" ht="15" customHeight="1">
      <c r="A96" s="29">
        <v>45538</v>
      </c>
      <c r="B96" s="42">
        <v>45538.709467592591</v>
      </c>
      <c r="C96" s="31">
        <v>78</v>
      </c>
      <c r="D96" s="34">
        <v>20</v>
      </c>
      <c r="E96" s="28">
        <v>1560</v>
      </c>
      <c r="F96" s="31" t="s">
        <v>18</v>
      </c>
    </row>
    <row r="97" spans="1:6" ht="15" customHeight="1">
      <c r="A97" s="29">
        <v>45538</v>
      </c>
      <c r="B97" s="42">
        <v>45538.709467592591</v>
      </c>
      <c r="C97" s="31">
        <v>62</v>
      </c>
      <c r="D97" s="34">
        <v>20</v>
      </c>
      <c r="E97" s="28">
        <v>1240</v>
      </c>
      <c r="F97" s="31" t="s">
        <v>18</v>
      </c>
    </row>
    <row r="98" spans="1:6" ht="15" customHeight="1">
      <c r="A98" s="29">
        <v>45538</v>
      </c>
      <c r="B98" s="42">
        <v>45538.709745370368</v>
      </c>
      <c r="C98" s="31">
        <v>150</v>
      </c>
      <c r="D98" s="34">
        <v>20</v>
      </c>
      <c r="E98" s="28">
        <v>3000</v>
      </c>
      <c r="F98" s="31" t="s">
        <v>18</v>
      </c>
    </row>
    <row r="99" spans="1:6" ht="15" customHeight="1">
      <c r="A99" s="29">
        <v>45538</v>
      </c>
      <c r="B99" s="42">
        <v>45538.72074074074</v>
      </c>
      <c r="C99" s="31">
        <v>716</v>
      </c>
      <c r="D99" s="34">
        <v>20</v>
      </c>
      <c r="E99" s="28">
        <v>14320</v>
      </c>
      <c r="F99" s="31" t="s">
        <v>18</v>
      </c>
    </row>
    <row r="100" spans="1:6" ht="15" customHeight="1">
      <c r="A100" s="29">
        <v>45539</v>
      </c>
      <c r="B100" s="42">
        <v>45539.378472222219</v>
      </c>
      <c r="C100" s="31">
        <v>39</v>
      </c>
      <c r="D100" s="34">
        <v>20.05</v>
      </c>
      <c r="E100" s="28">
        <v>781.95</v>
      </c>
      <c r="F100" s="31" t="s">
        <v>18</v>
      </c>
    </row>
    <row r="101" spans="1:6" ht="15" customHeight="1">
      <c r="A101" s="29">
        <v>45539</v>
      </c>
      <c r="B101" s="42">
        <v>45539.382997685185</v>
      </c>
      <c r="C101" s="31">
        <v>156</v>
      </c>
      <c r="D101" s="34">
        <v>19.98</v>
      </c>
      <c r="E101" s="28">
        <v>3116.88</v>
      </c>
      <c r="F101" s="31" t="s">
        <v>18</v>
      </c>
    </row>
    <row r="102" spans="1:6" ht="15" customHeight="1">
      <c r="A102" s="29">
        <v>45539</v>
      </c>
      <c r="B102" s="42">
        <v>45539.383020833331</v>
      </c>
      <c r="C102" s="31">
        <v>164</v>
      </c>
      <c r="D102" s="34">
        <v>19.920000000000002</v>
      </c>
      <c r="E102" s="28">
        <v>3266.88</v>
      </c>
      <c r="F102" s="31" t="s">
        <v>18</v>
      </c>
    </row>
    <row r="103" spans="1:6" ht="15" customHeight="1">
      <c r="A103" s="29">
        <v>45539</v>
      </c>
      <c r="B103" s="42">
        <v>45539.395833333336</v>
      </c>
      <c r="C103" s="31">
        <v>174</v>
      </c>
      <c r="D103" s="34">
        <v>20.3</v>
      </c>
      <c r="E103" s="28">
        <v>3532.2000000000003</v>
      </c>
      <c r="F103" s="31" t="s">
        <v>18</v>
      </c>
    </row>
    <row r="104" spans="1:6" ht="15" customHeight="1">
      <c r="A104" s="29">
        <v>45539</v>
      </c>
      <c r="B104" s="42">
        <v>45539.399050925924</v>
      </c>
      <c r="C104" s="31">
        <v>185</v>
      </c>
      <c r="D104" s="34">
        <v>20.3</v>
      </c>
      <c r="E104" s="28">
        <v>3755.5</v>
      </c>
      <c r="F104" s="31" t="s">
        <v>18</v>
      </c>
    </row>
    <row r="105" spans="1:6" ht="15" customHeight="1">
      <c r="A105" s="29">
        <v>45539</v>
      </c>
      <c r="B105" s="42">
        <v>45539.399050925924</v>
      </c>
      <c r="C105" s="31">
        <v>125</v>
      </c>
      <c r="D105" s="34">
        <v>20.3</v>
      </c>
      <c r="E105" s="28">
        <v>2537.5</v>
      </c>
      <c r="F105" s="31" t="s">
        <v>18</v>
      </c>
    </row>
    <row r="106" spans="1:6" ht="15" customHeight="1">
      <c r="A106" s="29">
        <v>45539</v>
      </c>
      <c r="B106" s="42">
        <v>45539.399050925924</v>
      </c>
      <c r="C106" s="31">
        <v>175</v>
      </c>
      <c r="D106" s="34">
        <v>20.3</v>
      </c>
      <c r="E106" s="28">
        <v>3552.5</v>
      </c>
      <c r="F106" s="31" t="s">
        <v>18</v>
      </c>
    </row>
    <row r="107" spans="1:6" ht="15" customHeight="1">
      <c r="A107" s="29">
        <v>45539</v>
      </c>
      <c r="B107" s="42">
        <v>45539.399050925924</v>
      </c>
      <c r="C107" s="31">
        <v>119</v>
      </c>
      <c r="D107" s="34">
        <v>20.25</v>
      </c>
      <c r="E107" s="28">
        <v>2409.75</v>
      </c>
      <c r="F107" s="31" t="s">
        <v>16</v>
      </c>
    </row>
    <row r="108" spans="1:6" ht="15" customHeight="1">
      <c r="A108" s="29">
        <v>45539</v>
      </c>
      <c r="B108" s="42">
        <v>45539.42082175926</v>
      </c>
      <c r="C108" s="31">
        <v>165</v>
      </c>
      <c r="D108" s="34">
        <v>20.25</v>
      </c>
      <c r="E108" s="28">
        <v>3341.25</v>
      </c>
      <c r="F108" s="31" t="s">
        <v>18</v>
      </c>
    </row>
    <row r="109" spans="1:6" ht="15" customHeight="1">
      <c r="A109" s="29">
        <v>45539</v>
      </c>
      <c r="B109" s="42">
        <v>45539.428923611114</v>
      </c>
      <c r="C109" s="31">
        <v>133</v>
      </c>
      <c r="D109" s="34">
        <v>20.25</v>
      </c>
      <c r="E109" s="28">
        <v>2693.25</v>
      </c>
      <c r="F109" s="31" t="s">
        <v>18</v>
      </c>
    </row>
    <row r="110" spans="1:6" ht="15" customHeight="1">
      <c r="A110" s="29">
        <v>45539</v>
      </c>
      <c r="B110" s="42">
        <v>45539.428923611114</v>
      </c>
      <c r="C110" s="31">
        <v>19</v>
      </c>
      <c r="D110" s="34">
        <v>20.25</v>
      </c>
      <c r="E110" s="28">
        <v>384.75</v>
      </c>
      <c r="F110" s="31" t="s">
        <v>18</v>
      </c>
    </row>
    <row r="111" spans="1:6" ht="15" customHeight="1">
      <c r="A111" s="29">
        <v>45539</v>
      </c>
      <c r="B111" s="42">
        <v>45539.431967592594</v>
      </c>
      <c r="C111" s="31">
        <v>34</v>
      </c>
      <c r="D111" s="34">
        <v>20.2</v>
      </c>
      <c r="E111" s="28">
        <v>686.8</v>
      </c>
      <c r="F111" s="31" t="s">
        <v>18</v>
      </c>
    </row>
    <row r="112" spans="1:6" ht="15" customHeight="1">
      <c r="A112" s="29">
        <v>45539</v>
      </c>
      <c r="B112" s="42">
        <v>45539.431967592594</v>
      </c>
      <c r="C112" s="31">
        <v>116</v>
      </c>
      <c r="D112" s="34">
        <v>20.2</v>
      </c>
      <c r="E112" s="28">
        <v>2343.1999999999998</v>
      </c>
      <c r="F112" s="31" t="s">
        <v>18</v>
      </c>
    </row>
    <row r="113" spans="1:6" ht="15" customHeight="1">
      <c r="A113" s="29">
        <v>45539</v>
      </c>
      <c r="B113" s="42">
        <v>45539.431967592594</v>
      </c>
      <c r="C113" s="31">
        <v>150</v>
      </c>
      <c r="D113" s="34">
        <v>20.2</v>
      </c>
      <c r="E113" s="28">
        <v>3030</v>
      </c>
      <c r="F113" s="31" t="s">
        <v>18</v>
      </c>
    </row>
    <row r="114" spans="1:6" ht="15" customHeight="1">
      <c r="A114" s="29">
        <v>45539</v>
      </c>
      <c r="B114" s="42">
        <v>45539.431967592594</v>
      </c>
      <c r="C114" s="31">
        <v>166</v>
      </c>
      <c r="D114" s="34">
        <v>20.2</v>
      </c>
      <c r="E114" s="28">
        <v>3353.2</v>
      </c>
      <c r="F114" s="31" t="s">
        <v>18</v>
      </c>
    </row>
    <row r="115" spans="1:6" ht="15" customHeight="1">
      <c r="A115" s="29">
        <v>45539</v>
      </c>
      <c r="B115" s="42">
        <v>45539.455937500003</v>
      </c>
      <c r="C115" s="31">
        <v>94</v>
      </c>
      <c r="D115" s="34">
        <v>20.149999999999999</v>
      </c>
      <c r="E115" s="28">
        <v>1894.1</v>
      </c>
      <c r="F115" s="31" t="s">
        <v>16</v>
      </c>
    </row>
    <row r="116" spans="1:6" ht="15" customHeight="1">
      <c r="A116" s="29">
        <v>45539</v>
      </c>
      <c r="B116" s="42">
        <v>45539.461805555555</v>
      </c>
      <c r="C116" s="31">
        <v>148</v>
      </c>
      <c r="D116" s="34">
        <v>20.149999999999999</v>
      </c>
      <c r="E116" s="28">
        <v>2982.2</v>
      </c>
      <c r="F116" s="31" t="s">
        <v>18</v>
      </c>
    </row>
    <row r="117" spans="1:6" ht="15" customHeight="1">
      <c r="A117" s="29">
        <v>45539</v>
      </c>
      <c r="B117" s="42">
        <v>45539.461805555555</v>
      </c>
      <c r="C117" s="31">
        <v>148</v>
      </c>
      <c r="D117" s="34">
        <v>20.149999999999999</v>
      </c>
      <c r="E117" s="28">
        <v>2982.2</v>
      </c>
      <c r="F117" s="31" t="s">
        <v>18</v>
      </c>
    </row>
    <row r="118" spans="1:6" ht="15" customHeight="1">
      <c r="A118" s="29">
        <v>45539</v>
      </c>
      <c r="B118" s="42">
        <v>45539.461805555555</v>
      </c>
      <c r="C118" s="31">
        <v>169</v>
      </c>
      <c r="D118" s="34">
        <v>20.149999999999999</v>
      </c>
      <c r="E118" s="28">
        <v>3405.35</v>
      </c>
      <c r="F118" s="31" t="s">
        <v>18</v>
      </c>
    </row>
    <row r="119" spans="1:6" ht="15" customHeight="1">
      <c r="A119" s="29">
        <v>45539</v>
      </c>
      <c r="B119" s="42">
        <v>45539.461805555555</v>
      </c>
      <c r="C119" s="31">
        <v>149</v>
      </c>
      <c r="D119" s="34">
        <v>20.149999999999999</v>
      </c>
      <c r="E119" s="28">
        <v>3002.35</v>
      </c>
      <c r="F119" s="31" t="s">
        <v>18</v>
      </c>
    </row>
    <row r="120" spans="1:6" ht="15" customHeight="1">
      <c r="A120" s="29">
        <v>45539</v>
      </c>
      <c r="B120" s="42">
        <v>45539.461805555555</v>
      </c>
      <c r="C120" s="31">
        <v>41</v>
      </c>
      <c r="D120" s="34">
        <v>20.149999999999999</v>
      </c>
      <c r="E120" s="28">
        <v>826.15</v>
      </c>
      <c r="F120" s="31" t="s">
        <v>16</v>
      </c>
    </row>
    <row r="121" spans="1:6" ht="15" customHeight="1">
      <c r="A121" s="29">
        <v>45539</v>
      </c>
      <c r="B121" s="42">
        <v>45539.497627314813</v>
      </c>
      <c r="C121" s="31">
        <v>70</v>
      </c>
      <c r="D121" s="34">
        <v>20.149999999999999</v>
      </c>
      <c r="E121" s="28">
        <v>1410.5</v>
      </c>
      <c r="F121" s="31" t="s">
        <v>18</v>
      </c>
    </row>
    <row r="122" spans="1:6" ht="15" customHeight="1">
      <c r="A122" s="29">
        <v>45539</v>
      </c>
      <c r="B122" s="42">
        <v>45539.497627314813</v>
      </c>
      <c r="C122" s="31">
        <v>156</v>
      </c>
      <c r="D122" s="34">
        <v>20.149999999999999</v>
      </c>
      <c r="E122" s="28">
        <v>3143.3999999999996</v>
      </c>
      <c r="F122" s="31" t="s">
        <v>18</v>
      </c>
    </row>
    <row r="123" spans="1:6" ht="15" customHeight="1">
      <c r="A123" s="29">
        <v>45539</v>
      </c>
      <c r="B123" s="42">
        <v>45539.497627314813</v>
      </c>
      <c r="C123" s="31">
        <v>165</v>
      </c>
      <c r="D123" s="34">
        <v>20.149999999999999</v>
      </c>
      <c r="E123" s="28">
        <v>3324.7499999999995</v>
      </c>
      <c r="F123" s="31" t="s">
        <v>18</v>
      </c>
    </row>
    <row r="124" spans="1:6" ht="15" customHeight="1">
      <c r="A124" s="29">
        <v>45539</v>
      </c>
      <c r="B124" s="42">
        <v>45539.501539351855</v>
      </c>
      <c r="C124" s="31">
        <v>46</v>
      </c>
      <c r="D124" s="34">
        <v>20.149999999999999</v>
      </c>
      <c r="E124" s="28">
        <v>926.9</v>
      </c>
      <c r="F124" s="31" t="s">
        <v>18</v>
      </c>
    </row>
    <row r="125" spans="1:6" ht="15" customHeight="1">
      <c r="A125" s="29">
        <v>45539</v>
      </c>
      <c r="B125" s="42">
        <v>45539.522361111114</v>
      </c>
      <c r="C125" s="31">
        <v>33</v>
      </c>
      <c r="D125" s="34">
        <v>20.149999999999999</v>
      </c>
      <c r="E125" s="28">
        <v>664.94999999999993</v>
      </c>
      <c r="F125" s="31" t="s">
        <v>18</v>
      </c>
    </row>
    <row r="126" spans="1:6" ht="15" customHeight="1">
      <c r="A126" s="29">
        <v>45539</v>
      </c>
      <c r="B126" s="42">
        <v>45539.522361111114</v>
      </c>
      <c r="C126" s="31">
        <v>148</v>
      </c>
      <c r="D126" s="34">
        <v>20.149999999999999</v>
      </c>
      <c r="E126" s="28">
        <v>2982.2</v>
      </c>
      <c r="F126" s="31" t="s">
        <v>18</v>
      </c>
    </row>
    <row r="127" spans="1:6" ht="15" customHeight="1">
      <c r="A127" s="29">
        <v>45539</v>
      </c>
      <c r="B127" s="42">
        <v>45539.522361111114</v>
      </c>
      <c r="C127" s="31">
        <v>148</v>
      </c>
      <c r="D127" s="34">
        <v>20.149999999999999</v>
      </c>
      <c r="E127" s="28">
        <v>2982.2</v>
      </c>
      <c r="F127" s="31" t="s">
        <v>18</v>
      </c>
    </row>
    <row r="128" spans="1:6" ht="15" customHeight="1">
      <c r="A128" s="29">
        <v>45539</v>
      </c>
      <c r="B128" s="42">
        <v>45539.522361111114</v>
      </c>
      <c r="C128" s="31">
        <v>138</v>
      </c>
      <c r="D128" s="34">
        <v>20.149999999999999</v>
      </c>
      <c r="E128" s="28">
        <v>2780.7</v>
      </c>
      <c r="F128" s="31" t="s">
        <v>16</v>
      </c>
    </row>
    <row r="129" spans="1:6" ht="15" customHeight="1">
      <c r="A129" s="29">
        <v>45539</v>
      </c>
      <c r="B129" s="42">
        <v>45539.550185185188</v>
      </c>
      <c r="C129" s="31">
        <v>35</v>
      </c>
      <c r="D129" s="34">
        <v>20.25</v>
      </c>
      <c r="E129" s="28">
        <v>708.75</v>
      </c>
      <c r="F129" s="31" t="s">
        <v>18</v>
      </c>
    </row>
    <row r="130" spans="1:6" ht="15" customHeight="1">
      <c r="A130" s="29">
        <v>45539</v>
      </c>
      <c r="B130" s="42">
        <v>45539.550185185188</v>
      </c>
      <c r="C130" s="31">
        <v>117</v>
      </c>
      <c r="D130" s="34">
        <v>20.25</v>
      </c>
      <c r="E130" s="28">
        <v>2369.25</v>
      </c>
      <c r="F130" s="31" t="s">
        <v>18</v>
      </c>
    </row>
    <row r="131" spans="1:6" ht="15" customHeight="1">
      <c r="A131" s="29">
        <v>45539</v>
      </c>
      <c r="B131" s="42">
        <v>45539.560381944444</v>
      </c>
      <c r="C131" s="31">
        <v>98</v>
      </c>
      <c r="D131" s="34">
        <v>20.25</v>
      </c>
      <c r="E131" s="28">
        <v>1984.5</v>
      </c>
      <c r="F131" s="31" t="s">
        <v>18</v>
      </c>
    </row>
    <row r="132" spans="1:6" ht="15" customHeight="1">
      <c r="A132" s="29">
        <v>45539</v>
      </c>
      <c r="B132" s="42">
        <v>45539.560381944444</v>
      </c>
      <c r="C132" s="31">
        <v>71</v>
      </c>
      <c r="D132" s="34">
        <v>20.25</v>
      </c>
      <c r="E132" s="28">
        <v>1437.75</v>
      </c>
      <c r="F132" s="31" t="s">
        <v>18</v>
      </c>
    </row>
    <row r="133" spans="1:6" ht="15" customHeight="1">
      <c r="A133" s="29">
        <v>45539</v>
      </c>
      <c r="B133" s="42">
        <v>45539.563888888886</v>
      </c>
      <c r="C133" s="31">
        <v>48</v>
      </c>
      <c r="D133" s="34">
        <v>20.2</v>
      </c>
      <c r="E133" s="28">
        <v>969.59999999999991</v>
      </c>
      <c r="F133" s="31" t="s">
        <v>18</v>
      </c>
    </row>
    <row r="134" spans="1:6" ht="15" customHeight="1">
      <c r="A134" s="29">
        <v>45539</v>
      </c>
      <c r="B134" s="42">
        <v>45539.563888888886</v>
      </c>
      <c r="C134" s="31">
        <v>98</v>
      </c>
      <c r="D134" s="34">
        <v>20.2</v>
      </c>
      <c r="E134" s="28">
        <v>1979.6</v>
      </c>
      <c r="F134" s="31" t="s">
        <v>18</v>
      </c>
    </row>
    <row r="135" spans="1:6" ht="15" customHeight="1">
      <c r="A135" s="29">
        <v>45539</v>
      </c>
      <c r="B135" s="42">
        <v>45539.563888888886</v>
      </c>
      <c r="C135" s="31">
        <v>4</v>
      </c>
      <c r="D135" s="34">
        <v>20.2</v>
      </c>
      <c r="E135" s="28">
        <v>80.8</v>
      </c>
      <c r="F135" s="31" t="s">
        <v>18</v>
      </c>
    </row>
    <row r="136" spans="1:6" ht="15" customHeight="1">
      <c r="A136" s="29">
        <v>45539</v>
      </c>
      <c r="B136" s="42">
        <v>45539.563888888886</v>
      </c>
      <c r="C136" s="31">
        <v>169</v>
      </c>
      <c r="D136" s="34">
        <v>20.2</v>
      </c>
      <c r="E136" s="28">
        <v>3413.7999999999997</v>
      </c>
      <c r="F136" s="31" t="s">
        <v>18</v>
      </c>
    </row>
    <row r="137" spans="1:6" ht="15" customHeight="1">
      <c r="A137" s="29">
        <v>45539</v>
      </c>
      <c r="B137" s="42">
        <v>45539.563888888886</v>
      </c>
      <c r="C137" s="31">
        <v>102</v>
      </c>
      <c r="D137" s="34">
        <v>20.2</v>
      </c>
      <c r="E137" s="28">
        <v>2060.4</v>
      </c>
      <c r="F137" s="31" t="s">
        <v>18</v>
      </c>
    </row>
    <row r="138" spans="1:6" ht="15" customHeight="1">
      <c r="A138" s="29">
        <v>45539</v>
      </c>
      <c r="B138" s="42">
        <v>45539.563888888886</v>
      </c>
      <c r="C138" s="31">
        <v>52</v>
      </c>
      <c r="D138" s="34">
        <v>20.2</v>
      </c>
      <c r="E138" s="28">
        <v>1050.3999999999999</v>
      </c>
      <c r="F138" s="31" t="s">
        <v>18</v>
      </c>
    </row>
    <row r="139" spans="1:6" ht="15" customHeight="1">
      <c r="A139" s="29">
        <v>45539</v>
      </c>
      <c r="B139" s="42">
        <v>45539.620532407411</v>
      </c>
      <c r="C139" s="31">
        <v>50</v>
      </c>
      <c r="D139" s="34">
        <v>20.149999999999999</v>
      </c>
      <c r="E139" s="28">
        <v>1007.4999999999999</v>
      </c>
      <c r="F139" s="31" t="s">
        <v>18</v>
      </c>
    </row>
    <row r="140" spans="1:6" ht="15" customHeight="1">
      <c r="A140" s="29">
        <v>45539</v>
      </c>
      <c r="B140" s="42">
        <v>45539.62568287037</v>
      </c>
      <c r="C140" s="31">
        <v>63</v>
      </c>
      <c r="D140" s="34">
        <v>20.149999999999999</v>
      </c>
      <c r="E140" s="28">
        <v>1269.4499999999998</v>
      </c>
      <c r="F140" s="31" t="s">
        <v>18</v>
      </c>
    </row>
    <row r="141" spans="1:6" ht="15" customHeight="1">
      <c r="A141" s="29">
        <v>45539</v>
      </c>
      <c r="B141" s="42">
        <v>45539.630428240744</v>
      </c>
      <c r="C141" s="31">
        <v>50</v>
      </c>
      <c r="D141" s="34">
        <v>20.149999999999999</v>
      </c>
      <c r="E141" s="28">
        <v>1007.4999999999999</v>
      </c>
      <c r="F141" s="31" t="s">
        <v>18</v>
      </c>
    </row>
    <row r="142" spans="1:6" ht="15" customHeight="1">
      <c r="A142" s="29">
        <v>45539</v>
      </c>
      <c r="B142" s="42">
        <v>45539.632557870369</v>
      </c>
      <c r="C142" s="31">
        <v>197</v>
      </c>
      <c r="D142" s="34">
        <v>20.2</v>
      </c>
      <c r="E142" s="28">
        <v>3979.3999999999996</v>
      </c>
      <c r="F142" s="31" t="s">
        <v>18</v>
      </c>
    </row>
    <row r="143" spans="1:6" ht="15" customHeight="1">
      <c r="A143" s="29">
        <v>45539</v>
      </c>
      <c r="B143" s="42">
        <v>45539.632557870369</v>
      </c>
      <c r="C143" s="31">
        <v>125</v>
      </c>
      <c r="D143" s="34">
        <v>20.2</v>
      </c>
      <c r="E143" s="28">
        <v>2525</v>
      </c>
      <c r="F143" s="31" t="s">
        <v>18</v>
      </c>
    </row>
    <row r="144" spans="1:6" ht="15" customHeight="1">
      <c r="A144" s="29">
        <v>45539</v>
      </c>
      <c r="B144" s="42">
        <v>45539.632557870369</v>
      </c>
      <c r="C144" s="31">
        <v>10</v>
      </c>
      <c r="D144" s="34">
        <v>20.2</v>
      </c>
      <c r="E144" s="28">
        <v>202</v>
      </c>
      <c r="F144" s="31" t="s">
        <v>18</v>
      </c>
    </row>
    <row r="145" spans="1:6" ht="15" customHeight="1">
      <c r="A145" s="29">
        <v>45539</v>
      </c>
      <c r="B145" s="42">
        <v>45539.633900462963</v>
      </c>
      <c r="C145" s="31">
        <v>4</v>
      </c>
      <c r="D145" s="34">
        <v>20.149999999999999</v>
      </c>
      <c r="E145" s="28">
        <v>80.599999999999994</v>
      </c>
      <c r="F145" s="31" t="s">
        <v>18</v>
      </c>
    </row>
    <row r="146" spans="1:6" ht="15" customHeight="1">
      <c r="A146" s="29">
        <v>45539</v>
      </c>
      <c r="B146" s="42">
        <v>45539.648020833331</v>
      </c>
      <c r="C146" s="31">
        <v>3</v>
      </c>
      <c r="D146" s="34">
        <v>20.149999999999999</v>
      </c>
      <c r="E146" s="28">
        <v>60.449999999999996</v>
      </c>
      <c r="F146" s="31" t="s">
        <v>18</v>
      </c>
    </row>
    <row r="147" spans="1:6" ht="15" customHeight="1">
      <c r="A147" s="29">
        <v>45539</v>
      </c>
      <c r="B147" s="42">
        <v>45539.653495370374</v>
      </c>
      <c r="C147" s="31">
        <v>10</v>
      </c>
      <c r="D147" s="34">
        <v>20.2</v>
      </c>
      <c r="E147" s="28">
        <v>202</v>
      </c>
      <c r="F147" s="31" t="s">
        <v>18</v>
      </c>
    </row>
    <row r="148" spans="1:6" ht="15" customHeight="1">
      <c r="A148" s="29">
        <v>45539</v>
      </c>
      <c r="B148" s="42">
        <v>45539.653495370374</v>
      </c>
      <c r="C148" s="31">
        <v>114</v>
      </c>
      <c r="D148" s="34">
        <v>20.2</v>
      </c>
      <c r="E148" s="28">
        <v>2302.7999999999997</v>
      </c>
      <c r="F148" s="31" t="s">
        <v>18</v>
      </c>
    </row>
    <row r="149" spans="1:6" ht="15" customHeight="1">
      <c r="A149" s="29">
        <v>45539</v>
      </c>
      <c r="B149" s="42">
        <v>45539.653495370374</v>
      </c>
      <c r="C149" s="31">
        <v>504</v>
      </c>
      <c r="D149" s="34">
        <v>20.2</v>
      </c>
      <c r="E149" s="28">
        <v>10180.799999999999</v>
      </c>
      <c r="F149" s="31" t="s">
        <v>18</v>
      </c>
    </row>
    <row r="150" spans="1:6" ht="15" customHeight="1">
      <c r="A150" s="29">
        <v>45539</v>
      </c>
      <c r="B150" s="42">
        <v>45539.653495370374</v>
      </c>
      <c r="C150" s="31">
        <v>125</v>
      </c>
      <c r="D150" s="34">
        <v>20.2</v>
      </c>
      <c r="E150" s="28">
        <v>2525</v>
      </c>
      <c r="F150" s="31" t="s">
        <v>18</v>
      </c>
    </row>
    <row r="151" spans="1:6" ht="15" customHeight="1">
      <c r="A151" s="29">
        <v>45539</v>
      </c>
      <c r="B151" s="42">
        <v>45539.653495370374</v>
      </c>
      <c r="C151" s="31">
        <v>249</v>
      </c>
      <c r="D151" s="34">
        <v>20.2</v>
      </c>
      <c r="E151" s="28">
        <v>5029.8</v>
      </c>
      <c r="F151" s="31" t="s">
        <v>18</v>
      </c>
    </row>
    <row r="152" spans="1:6" ht="15" customHeight="1">
      <c r="A152" s="29">
        <v>45539</v>
      </c>
      <c r="B152" s="42">
        <v>45539.660439814812</v>
      </c>
      <c r="C152" s="31">
        <v>4</v>
      </c>
      <c r="D152" s="34">
        <v>20.2</v>
      </c>
      <c r="E152" s="28">
        <v>80.8</v>
      </c>
      <c r="F152" s="31" t="s">
        <v>16</v>
      </c>
    </row>
    <row r="153" spans="1:6" ht="15" customHeight="1">
      <c r="A153" s="29">
        <v>45539</v>
      </c>
      <c r="B153" s="42">
        <v>45539.660439814812</v>
      </c>
      <c r="C153" s="31">
        <v>83</v>
      </c>
      <c r="D153" s="34">
        <v>20.2</v>
      </c>
      <c r="E153" s="28">
        <v>1676.6</v>
      </c>
      <c r="F153" s="31" t="s">
        <v>16</v>
      </c>
    </row>
    <row r="154" spans="1:6" ht="15" customHeight="1">
      <c r="A154" s="29">
        <v>45539</v>
      </c>
      <c r="B154" s="42">
        <v>45539.666990740741</v>
      </c>
      <c r="C154" s="31">
        <v>153</v>
      </c>
      <c r="D154" s="34">
        <v>20.2</v>
      </c>
      <c r="E154" s="28">
        <v>3090.6</v>
      </c>
      <c r="F154" s="31" t="s">
        <v>18</v>
      </c>
    </row>
    <row r="155" spans="1:6" ht="15" customHeight="1">
      <c r="A155" s="29">
        <v>45539</v>
      </c>
      <c r="B155" s="42">
        <v>45539.666990740741</v>
      </c>
      <c r="C155" s="31">
        <v>150</v>
      </c>
      <c r="D155" s="34">
        <v>20.2</v>
      </c>
      <c r="E155" s="28">
        <v>3030</v>
      </c>
      <c r="F155" s="31" t="s">
        <v>18</v>
      </c>
    </row>
    <row r="156" spans="1:6" ht="15" customHeight="1">
      <c r="A156" s="29">
        <v>45539</v>
      </c>
      <c r="B156" s="42">
        <v>45539.666990740741</v>
      </c>
      <c r="C156" s="31">
        <v>15</v>
      </c>
      <c r="D156" s="34">
        <v>20.2</v>
      </c>
      <c r="E156" s="28">
        <v>303</v>
      </c>
      <c r="F156" s="31" t="s">
        <v>16</v>
      </c>
    </row>
    <row r="157" spans="1:6" ht="15" customHeight="1">
      <c r="A157" s="29">
        <v>45539</v>
      </c>
      <c r="B157" s="42">
        <v>45539.666990740741</v>
      </c>
      <c r="C157" s="31">
        <v>74</v>
      </c>
      <c r="D157" s="34">
        <v>20.2</v>
      </c>
      <c r="E157" s="28">
        <v>1494.8</v>
      </c>
      <c r="F157" s="31" t="s">
        <v>16</v>
      </c>
    </row>
    <row r="158" spans="1:6" ht="15" customHeight="1">
      <c r="A158" s="29">
        <v>45539</v>
      </c>
      <c r="B158" s="42">
        <v>45539.666990740741</v>
      </c>
      <c r="C158" s="31">
        <v>86</v>
      </c>
      <c r="D158" s="34">
        <v>20.2</v>
      </c>
      <c r="E158" s="28">
        <v>1737.2</v>
      </c>
      <c r="F158" s="31" t="s">
        <v>16</v>
      </c>
    </row>
    <row r="159" spans="1:6" ht="15" customHeight="1">
      <c r="A159" s="29">
        <v>45539</v>
      </c>
      <c r="B159" s="42">
        <v>45539.696215277778</v>
      </c>
      <c r="C159" s="31">
        <v>104</v>
      </c>
      <c r="D159" s="34">
        <v>20.25</v>
      </c>
      <c r="E159" s="28">
        <v>2106</v>
      </c>
      <c r="F159" s="31" t="s">
        <v>18</v>
      </c>
    </row>
    <row r="160" spans="1:6" ht="15" customHeight="1">
      <c r="A160" s="29">
        <v>45539</v>
      </c>
      <c r="B160" s="42">
        <v>45539.696215277778</v>
      </c>
      <c r="C160" s="31">
        <v>225</v>
      </c>
      <c r="D160" s="34">
        <v>20.25</v>
      </c>
      <c r="E160" s="28">
        <v>4556.25</v>
      </c>
      <c r="F160" s="31" t="s">
        <v>18</v>
      </c>
    </row>
    <row r="161" spans="1:6" ht="15" customHeight="1">
      <c r="A161" s="29">
        <v>45539</v>
      </c>
      <c r="B161" s="42">
        <v>45539.696215277778</v>
      </c>
      <c r="C161" s="31">
        <v>354</v>
      </c>
      <c r="D161" s="34">
        <v>20.25</v>
      </c>
      <c r="E161" s="28">
        <v>7168.5</v>
      </c>
      <c r="F161" s="31" t="s">
        <v>18</v>
      </c>
    </row>
    <row r="162" spans="1:6" ht="15" customHeight="1">
      <c r="A162" s="29">
        <v>45539</v>
      </c>
      <c r="B162" s="42">
        <v>45539.696215277778</v>
      </c>
      <c r="C162" s="31">
        <v>93</v>
      </c>
      <c r="D162" s="34">
        <v>20.25</v>
      </c>
      <c r="E162" s="28">
        <v>1883.25</v>
      </c>
      <c r="F162" s="31" t="s">
        <v>16</v>
      </c>
    </row>
    <row r="163" spans="1:6" ht="15" customHeight="1">
      <c r="A163" s="29">
        <v>45539</v>
      </c>
      <c r="B163" s="42">
        <v>45539.702534722222</v>
      </c>
      <c r="C163" s="31">
        <v>152</v>
      </c>
      <c r="D163" s="34">
        <v>20.25</v>
      </c>
      <c r="E163" s="28">
        <v>3078</v>
      </c>
      <c r="F163" s="31" t="s">
        <v>18</v>
      </c>
    </row>
    <row r="164" spans="1:6" ht="15" customHeight="1">
      <c r="A164" s="29">
        <v>45539</v>
      </c>
      <c r="B164" s="42">
        <v>45539.702800925923</v>
      </c>
      <c r="C164" s="31">
        <v>33</v>
      </c>
      <c r="D164" s="34">
        <v>20.25</v>
      </c>
      <c r="E164" s="28">
        <v>668.25</v>
      </c>
      <c r="F164" s="31" t="s">
        <v>16</v>
      </c>
    </row>
    <row r="165" spans="1:6" ht="15" customHeight="1">
      <c r="A165" s="29">
        <v>45539</v>
      </c>
      <c r="B165" s="42">
        <v>45539.703425925924</v>
      </c>
      <c r="C165" s="31">
        <v>24</v>
      </c>
      <c r="D165" s="34">
        <v>20.25</v>
      </c>
      <c r="E165" s="28">
        <v>486</v>
      </c>
      <c r="F165" s="31" t="s">
        <v>16</v>
      </c>
    </row>
    <row r="166" spans="1:6" ht="15" customHeight="1">
      <c r="A166" s="29">
        <v>45539</v>
      </c>
      <c r="B166" s="42">
        <v>45539.706967592596</v>
      </c>
      <c r="C166" s="31">
        <v>46</v>
      </c>
      <c r="D166" s="34">
        <v>20.25</v>
      </c>
      <c r="E166" s="28">
        <v>931.5</v>
      </c>
      <c r="F166" s="31" t="s">
        <v>18</v>
      </c>
    </row>
    <row r="167" spans="1:6" ht="15" customHeight="1">
      <c r="A167" s="29">
        <v>45539</v>
      </c>
      <c r="B167" s="42">
        <v>45539.706967592596</v>
      </c>
      <c r="C167" s="31">
        <v>129</v>
      </c>
      <c r="D167" s="34">
        <v>20.25</v>
      </c>
      <c r="E167" s="28">
        <v>2612.25</v>
      </c>
      <c r="F167" s="31" t="s">
        <v>18</v>
      </c>
    </row>
    <row r="168" spans="1:6" ht="15" customHeight="1">
      <c r="A168" s="29">
        <v>45539</v>
      </c>
      <c r="B168" s="42">
        <v>45539.706967592596</v>
      </c>
      <c r="C168" s="31">
        <v>125</v>
      </c>
      <c r="D168" s="34">
        <v>20.25</v>
      </c>
      <c r="E168" s="28">
        <v>2531.25</v>
      </c>
      <c r="F168" s="31" t="s">
        <v>18</v>
      </c>
    </row>
    <row r="169" spans="1:6" ht="15" customHeight="1">
      <c r="A169" s="29">
        <v>45540</v>
      </c>
      <c r="B169" s="42">
        <v>45540.378472222219</v>
      </c>
      <c r="C169" s="31">
        <v>40</v>
      </c>
      <c r="D169" s="34">
        <v>20.3</v>
      </c>
      <c r="E169" s="28">
        <v>812</v>
      </c>
      <c r="F169" s="31" t="s">
        <v>18</v>
      </c>
    </row>
    <row r="170" spans="1:6" ht="15" customHeight="1">
      <c r="A170" s="29">
        <v>45540</v>
      </c>
      <c r="B170" s="42">
        <v>45540.383055555554</v>
      </c>
      <c r="C170" s="31">
        <v>125</v>
      </c>
      <c r="D170" s="34">
        <v>20.350000000000001</v>
      </c>
      <c r="E170" s="28">
        <v>2543.75</v>
      </c>
      <c r="F170" s="31" t="s">
        <v>18</v>
      </c>
    </row>
    <row r="171" spans="1:6" ht="15" customHeight="1">
      <c r="A171" s="29">
        <v>45540</v>
      </c>
      <c r="B171" s="42">
        <v>45540.383055555554</v>
      </c>
      <c r="C171" s="31">
        <v>35</v>
      </c>
      <c r="D171" s="34">
        <v>20.350000000000001</v>
      </c>
      <c r="E171" s="28">
        <v>712.25</v>
      </c>
      <c r="F171" s="31" t="s">
        <v>18</v>
      </c>
    </row>
    <row r="172" spans="1:6" ht="15" customHeight="1">
      <c r="A172" s="29">
        <v>45540</v>
      </c>
      <c r="B172" s="42">
        <v>45540.386099537034</v>
      </c>
      <c r="C172" s="31">
        <v>179</v>
      </c>
      <c r="D172" s="34">
        <v>20.350000000000001</v>
      </c>
      <c r="E172" s="28">
        <v>3642.65</v>
      </c>
      <c r="F172" s="31" t="s">
        <v>18</v>
      </c>
    </row>
    <row r="173" spans="1:6" ht="15" customHeight="1">
      <c r="A173" s="29">
        <v>45540</v>
      </c>
      <c r="B173" s="42">
        <v>45540.397245370368</v>
      </c>
      <c r="C173" s="31">
        <v>155</v>
      </c>
      <c r="D173" s="34">
        <v>20.350000000000001</v>
      </c>
      <c r="E173" s="28">
        <v>3154.25</v>
      </c>
      <c r="F173" s="31" t="s">
        <v>18</v>
      </c>
    </row>
    <row r="174" spans="1:6" ht="15" customHeight="1">
      <c r="A174" s="29">
        <v>45540</v>
      </c>
      <c r="B174" s="42">
        <v>45540.400312500002</v>
      </c>
      <c r="C174" s="31">
        <v>150</v>
      </c>
      <c r="D174" s="34">
        <v>20.350000000000001</v>
      </c>
      <c r="E174" s="28">
        <v>3052.5</v>
      </c>
      <c r="F174" s="31" t="s">
        <v>18</v>
      </c>
    </row>
    <row r="175" spans="1:6" ht="15" customHeight="1">
      <c r="A175" s="29">
        <v>45540</v>
      </c>
      <c r="B175" s="42">
        <v>45540.442569444444</v>
      </c>
      <c r="C175" s="31">
        <v>166</v>
      </c>
      <c r="D175" s="34">
        <v>20.399999999999999</v>
      </c>
      <c r="E175" s="28">
        <v>3386.3999999999996</v>
      </c>
      <c r="F175" s="31" t="s">
        <v>18</v>
      </c>
    </row>
    <row r="176" spans="1:6" ht="15" customHeight="1">
      <c r="A176" s="29">
        <v>45540</v>
      </c>
      <c r="B176" s="42">
        <v>45540.442569444444</v>
      </c>
      <c r="C176" s="31">
        <v>165</v>
      </c>
      <c r="D176" s="34">
        <v>20.399999999999999</v>
      </c>
      <c r="E176" s="28">
        <v>3365.9999999999995</v>
      </c>
      <c r="F176" s="31" t="s">
        <v>18</v>
      </c>
    </row>
    <row r="177" spans="1:6" ht="15" customHeight="1">
      <c r="A177" s="29">
        <v>45540</v>
      </c>
      <c r="B177" s="42">
        <v>45540.442569444444</v>
      </c>
      <c r="C177" s="31">
        <v>170</v>
      </c>
      <c r="D177" s="34">
        <v>20.399999999999999</v>
      </c>
      <c r="E177" s="28">
        <v>3467.9999999999995</v>
      </c>
      <c r="F177" s="31" t="s">
        <v>18</v>
      </c>
    </row>
    <row r="178" spans="1:6" ht="15" customHeight="1">
      <c r="A178" s="29">
        <v>45540</v>
      </c>
      <c r="B178" s="42">
        <v>45540.442569444444</v>
      </c>
      <c r="C178" s="31">
        <v>308</v>
      </c>
      <c r="D178" s="34">
        <v>20.399999999999999</v>
      </c>
      <c r="E178" s="28">
        <v>6283.2</v>
      </c>
      <c r="F178" s="31" t="s">
        <v>18</v>
      </c>
    </row>
    <row r="179" spans="1:6" ht="15" customHeight="1">
      <c r="A179" s="29">
        <v>45540</v>
      </c>
      <c r="B179" s="42">
        <v>45540.491863425923</v>
      </c>
      <c r="C179" s="31">
        <v>44</v>
      </c>
      <c r="D179" s="34">
        <v>20.45</v>
      </c>
      <c r="E179" s="28">
        <v>899.8</v>
      </c>
      <c r="F179" s="31" t="s">
        <v>18</v>
      </c>
    </row>
    <row r="180" spans="1:6" ht="15" customHeight="1">
      <c r="A180" s="29">
        <v>45540</v>
      </c>
      <c r="B180" s="42">
        <v>45540.504502314812</v>
      </c>
      <c r="C180" s="31">
        <v>180</v>
      </c>
      <c r="D180" s="34">
        <v>20.5</v>
      </c>
      <c r="E180" s="28">
        <v>3690</v>
      </c>
      <c r="F180" s="31" t="s">
        <v>18</v>
      </c>
    </row>
    <row r="181" spans="1:6" ht="15" customHeight="1">
      <c r="A181" s="29">
        <v>45540</v>
      </c>
      <c r="B181" s="42">
        <v>45540.504502314812</v>
      </c>
      <c r="C181" s="31">
        <v>318</v>
      </c>
      <c r="D181" s="34">
        <v>20.5</v>
      </c>
      <c r="E181" s="28">
        <v>6519</v>
      </c>
      <c r="F181" s="31" t="s">
        <v>18</v>
      </c>
    </row>
    <row r="182" spans="1:6" ht="15" customHeight="1">
      <c r="A182" s="29">
        <v>45540</v>
      </c>
      <c r="B182" s="42">
        <v>45540.504502314812</v>
      </c>
      <c r="C182" s="31">
        <v>175</v>
      </c>
      <c r="D182" s="34">
        <v>20.5</v>
      </c>
      <c r="E182" s="28">
        <v>3587.5</v>
      </c>
      <c r="F182" s="31" t="s">
        <v>18</v>
      </c>
    </row>
    <row r="183" spans="1:6" ht="15" customHeight="1">
      <c r="A183" s="29">
        <v>45540</v>
      </c>
      <c r="B183" s="42">
        <v>45540.515740740739</v>
      </c>
      <c r="C183" s="31">
        <v>151</v>
      </c>
      <c r="D183" s="34">
        <v>20.45</v>
      </c>
      <c r="E183" s="28">
        <v>3087.95</v>
      </c>
      <c r="F183" s="31" t="s">
        <v>18</v>
      </c>
    </row>
    <row r="184" spans="1:6" ht="15" customHeight="1">
      <c r="A184" s="29">
        <v>45540</v>
      </c>
      <c r="B184" s="42">
        <v>45540.53943287037</v>
      </c>
      <c r="C184" s="31">
        <v>61</v>
      </c>
      <c r="D184" s="34">
        <v>20.399999999999999</v>
      </c>
      <c r="E184" s="28">
        <v>1244.3999999999999</v>
      </c>
      <c r="F184" s="31" t="s">
        <v>18</v>
      </c>
    </row>
    <row r="185" spans="1:6" ht="15" customHeight="1">
      <c r="A185" s="29">
        <v>45540</v>
      </c>
      <c r="B185" s="42">
        <v>45540.542731481481</v>
      </c>
      <c r="C185" s="31">
        <v>125</v>
      </c>
      <c r="D185" s="34">
        <v>20.399999999999999</v>
      </c>
      <c r="E185" s="28">
        <v>2550</v>
      </c>
      <c r="F185" s="31" t="s">
        <v>18</v>
      </c>
    </row>
    <row r="186" spans="1:6" ht="15" customHeight="1">
      <c r="A186" s="29">
        <v>45540</v>
      </c>
      <c r="B186" s="42">
        <v>45540.549803240741</v>
      </c>
      <c r="C186" s="31">
        <v>125</v>
      </c>
      <c r="D186" s="34">
        <v>20.399999999999999</v>
      </c>
      <c r="E186" s="28">
        <v>2550</v>
      </c>
      <c r="F186" s="31" t="s">
        <v>18</v>
      </c>
    </row>
    <row r="187" spans="1:6" ht="15" customHeight="1">
      <c r="A187" s="29">
        <v>45540</v>
      </c>
      <c r="B187" s="42">
        <v>45540.556817129633</v>
      </c>
      <c r="C187" s="31">
        <v>125</v>
      </c>
      <c r="D187" s="34">
        <v>20.399999999999999</v>
      </c>
      <c r="E187" s="28">
        <v>2550</v>
      </c>
      <c r="F187" s="31" t="s">
        <v>18</v>
      </c>
    </row>
    <row r="188" spans="1:6" ht="15" customHeight="1">
      <c r="A188" s="29">
        <v>45540</v>
      </c>
      <c r="B188" s="42">
        <v>45540.563854166663</v>
      </c>
      <c r="C188" s="31">
        <v>125</v>
      </c>
      <c r="D188" s="34">
        <v>20.399999999999999</v>
      </c>
      <c r="E188" s="28">
        <v>2550</v>
      </c>
      <c r="F188" s="31" t="s">
        <v>18</v>
      </c>
    </row>
    <row r="189" spans="1:6" ht="15" customHeight="1">
      <c r="A189" s="29">
        <v>45540</v>
      </c>
      <c r="B189" s="42">
        <v>45540.602164351854</v>
      </c>
      <c r="C189" s="31">
        <v>176</v>
      </c>
      <c r="D189" s="34">
        <v>20.399999999999999</v>
      </c>
      <c r="E189" s="28">
        <v>3590.3999999999996</v>
      </c>
      <c r="F189" s="31" t="s">
        <v>18</v>
      </c>
    </row>
    <row r="190" spans="1:6" ht="15" customHeight="1">
      <c r="A190" s="29">
        <v>45540</v>
      </c>
      <c r="B190" s="42">
        <v>45540.602164351854</v>
      </c>
      <c r="C190" s="31">
        <v>109</v>
      </c>
      <c r="D190" s="34">
        <v>20.399999999999999</v>
      </c>
      <c r="E190" s="28">
        <v>2223.6</v>
      </c>
      <c r="F190" s="31" t="s">
        <v>18</v>
      </c>
    </row>
    <row r="191" spans="1:6" ht="15" customHeight="1">
      <c r="A191" s="29">
        <v>45540</v>
      </c>
      <c r="B191" s="42">
        <v>45540.602164351854</v>
      </c>
      <c r="C191" s="31">
        <v>323</v>
      </c>
      <c r="D191" s="34">
        <v>20.399999999999999</v>
      </c>
      <c r="E191" s="28">
        <v>6589.2</v>
      </c>
      <c r="F191" s="31" t="s">
        <v>18</v>
      </c>
    </row>
    <row r="192" spans="1:6" ht="15" customHeight="1">
      <c r="A192" s="29">
        <v>45540</v>
      </c>
      <c r="B192" s="42">
        <v>45540.602164351854</v>
      </c>
      <c r="C192" s="31">
        <v>104</v>
      </c>
      <c r="D192" s="34">
        <v>20.399999999999999</v>
      </c>
      <c r="E192" s="28">
        <v>2121.6</v>
      </c>
      <c r="F192" s="31" t="s">
        <v>18</v>
      </c>
    </row>
    <row r="193" spans="1:6" ht="15" customHeight="1">
      <c r="A193" s="29">
        <v>45540</v>
      </c>
      <c r="B193" s="42">
        <v>45540.602164351854</v>
      </c>
      <c r="C193" s="31">
        <v>21</v>
      </c>
      <c r="D193" s="34">
        <v>20.399999999999999</v>
      </c>
      <c r="E193" s="28">
        <v>428.4</v>
      </c>
      <c r="F193" s="31" t="s">
        <v>18</v>
      </c>
    </row>
    <row r="194" spans="1:6" ht="15" customHeight="1">
      <c r="A194" s="29">
        <v>45540</v>
      </c>
      <c r="B194" s="42">
        <v>45540.602164351854</v>
      </c>
      <c r="C194" s="31">
        <v>104</v>
      </c>
      <c r="D194" s="34">
        <v>20.399999999999999</v>
      </c>
      <c r="E194" s="28">
        <v>2121.6</v>
      </c>
      <c r="F194" s="31" t="s">
        <v>18</v>
      </c>
    </row>
    <row r="195" spans="1:6" ht="15" customHeight="1">
      <c r="A195" s="29">
        <v>45540</v>
      </c>
      <c r="B195" s="42">
        <v>45540.609537037039</v>
      </c>
      <c r="C195" s="31">
        <v>174</v>
      </c>
      <c r="D195" s="34">
        <v>20.399999999999999</v>
      </c>
      <c r="E195" s="28">
        <v>3549.6</v>
      </c>
      <c r="F195" s="31" t="s">
        <v>18</v>
      </c>
    </row>
    <row r="196" spans="1:6" ht="15" customHeight="1">
      <c r="A196" s="29">
        <v>45540</v>
      </c>
      <c r="B196" s="42">
        <v>45540.609537037039</v>
      </c>
      <c r="C196" s="31">
        <v>267</v>
      </c>
      <c r="D196" s="34">
        <v>20.399999999999999</v>
      </c>
      <c r="E196" s="28">
        <v>5446.7999999999993</v>
      </c>
      <c r="F196" s="31" t="s">
        <v>18</v>
      </c>
    </row>
    <row r="197" spans="1:6" ht="15" customHeight="1">
      <c r="A197" s="29">
        <v>45540</v>
      </c>
      <c r="B197" s="42">
        <v>45540.62122685185</v>
      </c>
      <c r="C197" s="31">
        <v>68</v>
      </c>
      <c r="D197" s="34">
        <v>20.350000000000001</v>
      </c>
      <c r="E197" s="28">
        <v>1383.8000000000002</v>
      </c>
      <c r="F197" s="31" t="s">
        <v>16</v>
      </c>
    </row>
    <row r="198" spans="1:6" ht="15" customHeight="1">
      <c r="A198" s="29">
        <v>45540</v>
      </c>
      <c r="B198" s="42">
        <v>45540.621469907404</v>
      </c>
      <c r="C198" s="31">
        <v>152</v>
      </c>
      <c r="D198" s="34">
        <v>20.350000000000001</v>
      </c>
      <c r="E198" s="28">
        <v>3093.2000000000003</v>
      </c>
      <c r="F198" s="31" t="s">
        <v>18</v>
      </c>
    </row>
    <row r="199" spans="1:6" ht="15" customHeight="1">
      <c r="A199" s="29">
        <v>45540</v>
      </c>
      <c r="B199" s="42">
        <v>45540.633587962962</v>
      </c>
      <c r="C199" s="31">
        <v>178</v>
      </c>
      <c r="D199" s="34">
        <v>20.350000000000001</v>
      </c>
      <c r="E199" s="28">
        <v>3622.3</v>
      </c>
      <c r="F199" s="31" t="s">
        <v>18</v>
      </c>
    </row>
    <row r="200" spans="1:6" ht="15" customHeight="1">
      <c r="A200" s="29">
        <v>45540</v>
      </c>
      <c r="B200" s="42">
        <v>45540.642361111109</v>
      </c>
      <c r="C200" s="31">
        <v>74</v>
      </c>
      <c r="D200" s="34">
        <v>20.2</v>
      </c>
      <c r="E200" s="28">
        <v>1494.8</v>
      </c>
      <c r="F200" s="31" t="s">
        <v>16</v>
      </c>
    </row>
    <row r="201" spans="1:6" ht="15" customHeight="1">
      <c r="A201" s="29">
        <v>45540</v>
      </c>
      <c r="B201" s="42">
        <v>45540.648958333331</v>
      </c>
      <c r="C201" s="31">
        <v>161</v>
      </c>
      <c r="D201" s="34">
        <v>20.149999999999999</v>
      </c>
      <c r="E201" s="28">
        <v>3244.1499999999996</v>
      </c>
      <c r="F201" s="31" t="s">
        <v>18</v>
      </c>
    </row>
    <row r="202" spans="1:6" ht="15" customHeight="1">
      <c r="A202" s="29">
        <v>45540</v>
      </c>
      <c r="B202" s="42">
        <v>45540.648958333331</v>
      </c>
      <c r="C202" s="31">
        <v>158</v>
      </c>
      <c r="D202" s="34">
        <v>20.149999999999999</v>
      </c>
      <c r="E202" s="28">
        <v>3183.7</v>
      </c>
      <c r="F202" s="31" t="s">
        <v>18</v>
      </c>
    </row>
    <row r="203" spans="1:6" ht="15" customHeight="1">
      <c r="A203" s="29">
        <v>45540</v>
      </c>
      <c r="B203" s="42">
        <v>45540.683749999997</v>
      </c>
      <c r="C203" s="31">
        <v>65</v>
      </c>
      <c r="D203" s="34">
        <v>20.25</v>
      </c>
      <c r="E203" s="28">
        <v>1316.25</v>
      </c>
      <c r="F203" s="31" t="s">
        <v>16</v>
      </c>
    </row>
    <row r="204" spans="1:6" ht="15" customHeight="1">
      <c r="A204" s="29">
        <v>45540</v>
      </c>
      <c r="B204" s="42">
        <v>45540.683749999997</v>
      </c>
      <c r="C204" s="31">
        <v>191</v>
      </c>
      <c r="D204" s="34">
        <v>20.25</v>
      </c>
      <c r="E204" s="28">
        <v>3867.75</v>
      </c>
      <c r="F204" s="31" t="s">
        <v>18</v>
      </c>
    </row>
    <row r="205" spans="1:6" ht="15" customHeight="1">
      <c r="A205" s="29">
        <v>45540</v>
      </c>
      <c r="B205" s="42">
        <v>45540.683749999997</v>
      </c>
      <c r="C205" s="31">
        <v>100</v>
      </c>
      <c r="D205" s="34">
        <v>20.25</v>
      </c>
      <c r="E205" s="28">
        <v>2025</v>
      </c>
      <c r="F205" s="31" t="s">
        <v>18</v>
      </c>
    </row>
    <row r="206" spans="1:6" ht="15" customHeight="1">
      <c r="A206" s="29">
        <v>45540</v>
      </c>
      <c r="B206" s="42">
        <v>45540.683749999997</v>
      </c>
      <c r="C206" s="31">
        <v>243</v>
      </c>
      <c r="D206" s="34">
        <v>20.25</v>
      </c>
      <c r="E206" s="28">
        <v>4920.75</v>
      </c>
      <c r="F206" s="31" t="s">
        <v>18</v>
      </c>
    </row>
    <row r="207" spans="1:6" ht="15" customHeight="1">
      <c r="A207" s="29">
        <v>45540</v>
      </c>
      <c r="B207" s="42">
        <v>45540.683749999997</v>
      </c>
      <c r="C207" s="31">
        <v>321</v>
      </c>
      <c r="D207" s="34">
        <v>20.25</v>
      </c>
      <c r="E207" s="28">
        <v>6500.25</v>
      </c>
      <c r="F207" s="31" t="s">
        <v>18</v>
      </c>
    </row>
    <row r="208" spans="1:6" ht="15" customHeight="1">
      <c r="A208" s="29">
        <v>45540</v>
      </c>
      <c r="B208" s="42">
        <v>45540.683749999997</v>
      </c>
      <c r="C208" s="31">
        <v>74</v>
      </c>
      <c r="D208" s="34">
        <v>20.25</v>
      </c>
      <c r="E208" s="28">
        <v>1498.5</v>
      </c>
      <c r="F208" s="31" t="s">
        <v>18</v>
      </c>
    </row>
    <row r="209" spans="1:6" ht="15" customHeight="1">
      <c r="A209" s="29">
        <v>45540</v>
      </c>
      <c r="B209" s="42">
        <v>45540.683749999997</v>
      </c>
      <c r="C209" s="31">
        <v>103</v>
      </c>
      <c r="D209" s="34">
        <v>20.25</v>
      </c>
      <c r="E209" s="28">
        <v>2085.75</v>
      </c>
      <c r="F209" s="31" t="s">
        <v>18</v>
      </c>
    </row>
    <row r="210" spans="1:6" ht="15" customHeight="1">
      <c r="A210" s="29">
        <v>45540</v>
      </c>
      <c r="B210" s="42">
        <v>45540.683749999997</v>
      </c>
      <c r="C210" s="31">
        <v>185</v>
      </c>
      <c r="D210" s="34">
        <v>20.25</v>
      </c>
      <c r="E210" s="28">
        <v>3746.25</v>
      </c>
      <c r="F210" s="31" t="s">
        <v>18</v>
      </c>
    </row>
    <row r="211" spans="1:6" ht="15" customHeight="1">
      <c r="A211" s="29">
        <v>45540</v>
      </c>
      <c r="B211" s="42">
        <v>45540.683749999997</v>
      </c>
      <c r="C211" s="31">
        <v>122</v>
      </c>
      <c r="D211" s="34">
        <v>20.25</v>
      </c>
      <c r="E211" s="28">
        <v>2470.5</v>
      </c>
      <c r="F211" s="31" t="s">
        <v>18</v>
      </c>
    </row>
    <row r="212" spans="1:6" ht="15" customHeight="1">
      <c r="A212" s="29">
        <v>45540</v>
      </c>
      <c r="B212" s="42">
        <v>45540.683749999997</v>
      </c>
      <c r="C212" s="31">
        <v>63</v>
      </c>
      <c r="D212" s="34">
        <v>20.25</v>
      </c>
      <c r="E212" s="28">
        <v>1275.75</v>
      </c>
      <c r="F212" s="31" t="s">
        <v>18</v>
      </c>
    </row>
    <row r="213" spans="1:6" ht="15" customHeight="1">
      <c r="A213" s="29">
        <v>45540</v>
      </c>
      <c r="B213" s="42">
        <v>45540.683749999997</v>
      </c>
      <c r="C213" s="31">
        <v>137</v>
      </c>
      <c r="D213" s="34">
        <v>20.25</v>
      </c>
      <c r="E213" s="28">
        <v>2774.25</v>
      </c>
      <c r="F213" s="31" t="s">
        <v>18</v>
      </c>
    </row>
    <row r="214" spans="1:6" ht="15" customHeight="1">
      <c r="A214" s="29">
        <v>45540</v>
      </c>
      <c r="B214" s="42">
        <v>45540.683749999997</v>
      </c>
      <c r="C214" s="31">
        <v>161</v>
      </c>
      <c r="D214" s="34">
        <v>20.25</v>
      </c>
      <c r="E214" s="28">
        <v>3260.25</v>
      </c>
      <c r="F214" s="31" t="s">
        <v>18</v>
      </c>
    </row>
    <row r="215" spans="1:6" ht="15" customHeight="1">
      <c r="A215" s="29">
        <v>45540</v>
      </c>
      <c r="B215" s="42">
        <v>45540.705277777779</v>
      </c>
      <c r="C215" s="31">
        <v>40</v>
      </c>
      <c r="D215" s="34">
        <v>20.2</v>
      </c>
      <c r="E215" s="28">
        <v>808</v>
      </c>
      <c r="F215" s="31" t="s">
        <v>16</v>
      </c>
    </row>
    <row r="216" spans="1:6" ht="15" customHeight="1">
      <c r="A216" s="29">
        <v>45540</v>
      </c>
      <c r="B216" s="42">
        <v>45540.707777777781</v>
      </c>
      <c r="C216" s="31">
        <v>42</v>
      </c>
      <c r="D216" s="34">
        <v>20.149999999999999</v>
      </c>
      <c r="E216" s="28">
        <v>846.3</v>
      </c>
      <c r="F216" s="31" t="s">
        <v>16</v>
      </c>
    </row>
    <row r="217" spans="1:6" ht="15" customHeight="1">
      <c r="A217" s="29">
        <v>45540</v>
      </c>
      <c r="B217" s="42">
        <v>45540.707777777781</v>
      </c>
      <c r="C217" s="31">
        <v>11</v>
      </c>
      <c r="D217" s="34">
        <v>20.149999999999999</v>
      </c>
      <c r="E217" s="28">
        <v>221.64999999999998</v>
      </c>
      <c r="F217" s="31" t="s">
        <v>16</v>
      </c>
    </row>
    <row r="218" spans="1:6" ht="15" customHeight="1">
      <c r="A218" s="29">
        <v>45540</v>
      </c>
      <c r="B218" s="42">
        <v>45540.707777777781</v>
      </c>
      <c r="C218" s="31">
        <v>150</v>
      </c>
      <c r="D218" s="34">
        <v>20.149999999999999</v>
      </c>
      <c r="E218" s="28">
        <v>3022.5</v>
      </c>
      <c r="F218" s="31" t="s">
        <v>18</v>
      </c>
    </row>
    <row r="219" spans="1:6" ht="15" customHeight="1">
      <c r="A219" s="29">
        <v>45540</v>
      </c>
      <c r="B219" s="42">
        <v>45540.707777777781</v>
      </c>
      <c r="C219" s="31">
        <v>23</v>
      </c>
      <c r="D219" s="34">
        <v>20.149999999999999</v>
      </c>
      <c r="E219" s="28">
        <v>463.45</v>
      </c>
      <c r="F219" s="31" t="s">
        <v>18</v>
      </c>
    </row>
    <row r="220" spans="1:6" ht="15" customHeight="1">
      <c r="A220" s="29">
        <v>45540</v>
      </c>
      <c r="B220" s="42">
        <v>45540.707777777781</v>
      </c>
      <c r="C220" s="31">
        <v>151</v>
      </c>
      <c r="D220" s="34">
        <v>20.149999999999999</v>
      </c>
      <c r="E220" s="28">
        <v>3042.6499999999996</v>
      </c>
      <c r="F220" s="31" t="s">
        <v>18</v>
      </c>
    </row>
    <row r="221" spans="1:6" ht="15" customHeight="1">
      <c r="A221" s="29">
        <v>45540</v>
      </c>
      <c r="B221" s="42">
        <v>45540.712071759262</v>
      </c>
      <c r="C221" s="31">
        <v>116</v>
      </c>
      <c r="D221" s="34">
        <v>20.149999999999999</v>
      </c>
      <c r="E221" s="28">
        <v>2337.3999999999996</v>
      </c>
      <c r="F221" s="31" t="s">
        <v>18</v>
      </c>
    </row>
    <row r="222" spans="1:6" ht="15" customHeight="1">
      <c r="A222" s="29">
        <v>45540</v>
      </c>
      <c r="B222" s="42">
        <v>45540.719375000001</v>
      </c>
      <c r="C222" s="31">
        <v>300</v>
      </c>
      <c r="D222" s="34">
        <v>20.2</v>
      </c>
      <c r="E222" s="28">
        <v>6060</v>
      </c>
      <c r="F222" s="31" t="s">
        <v>18</v>
      </c>
    </row>
    <row r="223" spans="1:6" ht="15" customHeight="1">
      <c r="A223" s="29">
        <v>45540</v>
      </c>
      <c r="B223" s="42">
        <v>45540.719375000001</v>
      </c>
      <c r="C223" s="31">
        <v>124</v>
      </c>
      <c r="D223" s="34">
        <v>20.2</v>
      </c>
      <c r="E223" s="28">
        <v>2504.7999999999997</v>
      </c>
      <c r="F223" s="31" t="s">
        <v>18</v>
      </c>
    </row>
    <row r="224" spans="1:6" ht="15" customHeight="1">
      <c r="A224" s="29">
        <v>45541</v>
      </c>
      <c r="B224" s="42">
        <v>45541.378472222219</v>
      </c>
      <c r="C224" s="31">
        <v>38</v>
      </c>
      <c r="D224" s="34">
        <v>20.05</v>
      </c>
      <c r="E224" s="28">
        <v>761.9</v>
      </c>
      <c r="F224" s="31" t="s">
        <v>18</v>
      </c>
    </row>
    <row r="225" spans="1:6" ht="15" customHeight="1">
      <c r="A225" s="29">
        <v>45541</v>
      </c>
      <c r="B225" s="42">
        <v>45541.382233796299</v>
      </c>
      <c r="C225" s="31">
        <v>316</v>
      </c>
      <c r="D225" s="34">
        <v>20</v>
      </c>
      <c r="E225" s="28">
        <v>6320</v>
      </c>
      <c r="F225" s="31" t="s">
        <v>18</v>
      </c>
    </row>
    <row r="226" spans="1:6" ht="15" customHeight="1">
      <c r="A226" s="29">
        <v>45541</v>
      </c>
      <c r="B226" s="42">
        <v>45541.45894675926</v>
      </c>
      <c r="C226" s="31">
        <v>20</v>
      </c>
      <c r="D226" s="34">
        <v>20.100000000000001</v>
      </c>
      <c r="E226" s="28">
        <v>402</v>
      </c>
      <c r="F226" s="31" t="s">
        <v>18</v>
      </c>
    </row>
    <row r="227" spans="1:6" ht="15" customHeight="1">
      <c r="A227" s="29">
        <v>45541</v>
      </c>
      <c r="B227" s="42">
        <v>45541.46402777778</v>
      </c>
      <c r="C227" s="31">
        <v>4</v>
      </c>
      <c r="D227" s="34">
        <v>20.149999999999999</v>
      </c>
      <c r="E227" s="28">
        <v>80.599999999999994</v>
      </c>
      <c r="F227" s="31" t="s">
        <v>18</v>
      </c>
    </row>
    <row r="228" spans="1:6" ht="15" customHeight="1">
      <c r="A228" s="29">
        <v>45541</v>
      </c>
      <c r="B228" s="42">
        <v>45541.478761574072</v>
      </c>
      <c r="C228" s="31">
        <v>263</v>
      </c>
      <c r="D228" s="34">
        <v>20.25</v>
      </c>
      <c r="E228" s="28">
        <v>5325.75</v>
      </c>
      <c r="F228" s="31" t="s">
        <v>18</v>
      </c>
    </row>
    <row r="229" spans="1:6" ht="15" customHeight="1">
      <c r="A229" s="29">
        <v>45541</v>
      </c>
      <c r="B229" s="42">
        <v>45541.488078703704</v>
      </c>
      <c r="C229" s="31">
        <v>128</v>
      </c>
      <c r="D229" s="34">
        <v>20.3</v>
      </c>
      <c r="E229" s="28">
        <v>2598.4</v>
      </c>
      <c r="F229" s="31" t="s">
        <v>18</v>
      </c>
    </row>
    <row r="230" spans="1:6" ht="15" customHeight="1">
      <c r="A230" s="29">
        <v>45541</v>
      </c>
      <c r="B230" s="42">
        <v>45541.488078703704</v>
      </c>
      <c r="C230" s="31">
        <v>197</v>
      </c>
      <c r="D230" s="34">
        <v>20.3</v>
      </c>
      <c r="E230" s="28">
        <v>3999.1000000000004</v>
      </c>
      <c r="F230" s="31" t="s">
        <v>18</v>
      </c>
    </row>
    <row r="231" spans="1:6" ht="15" customHeight="1">
      <c r="A231" s="29">
        <v>45541</v>
      </c>
      <c r="B231" s="42">
        <v>45541.488078703704</v>
      </c>
      <c r="C231" s="31">
        <v>21</v>
      </c>
      <c r="D231" s="34">
        <v>20.3</v>
      </c>
      <c r="E231" s="28">
        <v>426.3</v>
      </c>
      <c r="F231" s="31" t="s">
        <v>18</v>
      </c>
    </row>
    <row r="232" spans="1:6" ht="15" customHeight="1">
      <c r="A232" s="29">
        <v>45541</v>
      </c>
      <c r="B232" s="42">
        <v>45541.491284722222</v>
      </c>
      <c r="C232" s="31">
        <v>125</v>
      </c>
      <c r="D232" s="34">
        <v>20.350000000000001</v>
      </c>
      <c r="E232" s="28">
        <v>2543.75</v>
      </c>
      <c r="F232" s="31" t="s">
        <v>18</v>
      </c>
    </row>
    <row r="233" spans="1:6" ht="15" customHeight="1">
      <c r="A233" s="29">
        <v>45541</v>
      </c>
      <c r="B233" s="42">
        <v>45541.491296296299</v>
      </c>
      <c r="C233" s="31">
        <v>125</v>
      </c>
      <c r="D233" s="34">
        <v>20.350000000000001</v>
      </c>
      <c r="E233" s="28">
        <v>2543.75</v>
      </c>
      <c r="F233" s="31" t="s">
        <v>18</v>
      </c>
    </row>
    <row r="234" spans="1:6" ht="15" customHeight="1">
      <c r="A234" s="29">
        <v>45541</v>
      </c>
      <c r="B234" s="42">
        <v>45541.491296296299</v>
      </c>
      <c r="C234" s="31">
        <v>125</v>
      </c>
      <c r="D234" s="34">
        <v>20.350000000000001</v>
      </c>
      <c r="E234" s="28">
        <v>2543.75</v>
      </c>
      <c r="F234" s="31" t="s">
        <v>18</v>
      </c>
    </row>
    <row r="235" spans="1:6" ht="15" customHeight="1">
      <c r="A235" s="29">
        <v>45541</v>
      </c>
      <c r="B235" s="42">
        <v>45541.491296296299</v>
      </c>
      <c r="C235" s="31">
        <v>125</v>
      </c>
      <c r="D235" s="34">
        <v>20.350000000000001</v>
      </c>
      <c r="E235" s="28">
        <v>2543.75</v>
      </c>
      <c r="F235" s="31" t="s">
        <v>18</v>
      </c>
    </row>
    <row r="236" spans="1:6" ht="15" customHeight="1">
      <c r="A236" s="29">
        <v>45541</v>
      </c>
      <c r="B236" s="42">
        <v>45541.503900462965</v>
      </c>
      <c r="C236" s="31">
        <v>125</v>
      </c>
      <c r="D236" s="34">
        <v>20.350000000000001</v>
      </c>
      <c r="E236" s="28">
        <v>2543.75</v>
      </c>
      <c r="F236" s="31" t="s">
        <v>16</v>
      </c>
    </row>
    <row r="237" spans="1:6" ht="15" customHeight="1">
      <c r="A237" s="29">
        <v>45541</v>
      </c>
      <c r="B237" s="42">
        <v>45541.503900462965</v>
      </c>
      <c r="C237" s="31">
        <v>127</v>
      </c>
      <c r="D237" s="34">
        <v>20.350000000000001</v>
      </c>
      <c r="E237" s="28">
        <v>2584.4500000000003</v>
      </c>
      <c r="F237" s="31" t="s">
        <v>16</v>
      </c>
    </row>
    <row r="238" spans="1:6" ht="15" customHeight="1">
      <c r="A238" s="29">
        <v>45541</v>
      </c>
      <c r="B238" s="42">
        <v>45541.503900462965</v>
      </c>
      <c r="C238" s="31">
        <v>2</v>
      </c>
      <c r="D238" s="34">
        <v>20.350000000000001</v>
      </c>
      <c r="E238" s="28">
        <v>40.700000000000003</v>
      </c>
      <c r="F238" s="31" t="s">
        <v>18</v>
      </c>
    </row>
    <row r="239" spans="1:6" ht="15" customHeight="1">
      <c r="A239" s="29">
        <v>45541</v>
      </c>
      <c r="B239" s="42">
        <v>45541.503900462965</v>
      </c>
      <c r="C239" s="31">
        <v>242</v>
      </c>
      <c r="D239" s="34">
        <v>20.350000000000001</v>
      </c>
      <c r="E239" s="28">
        <v>4924.7000000000007</v>
      </c>
      <c r="F239" s="31" t="s">
        <v>18</v>
      </c>
    </row>
    <row r="240" spans="1:6" ht="15" customHeight="1">
      <c r="A240" s="29">
        <v>45541</v>
      </c>
      <c r="B240" s="42">
        <v>45541.503900462965</v>
      </c>
      <c r="C240" s="31">
        <v>4</v>
      </c>
      <c r="D240" s="34">
        <v>20.350000000000001</v>
      </c>
      <c r="E240" s="28">
        <v>81.400000000000006</v>
      </c>
      <c r="F240" s="31" t="s">
        <v>18</v>
      </c>
    </row>
    <row r="241" spans="1:6" ht="15" customHeight="1">
      <c r="A241" s="29">
        <v>45541</v>
      </c>
      <c r="B241" s="42">
        <v>45541.503900462965</v>
      </c>
      <c r="C241" s="31">
        <v>229</v>
      </c>
      <c r="D241" s="34">
        <v>20.350000000000001</v>
      </c>
      <c r="E241" s="28">
        <v>4660.1500000000005</v>
      </c>
      <c r="F241" s="31" t="s">
        <v>18</v>
      </c>
    </row>
    <row r="242" spans="1:6" ht="15" customHeight="1">
      <c r="A242" s="29">
        <v>45541</v>
      </c>
      <c r="B242" s="42">
        <v>45541.503900462965</v>
      </c>
      <c r="C242" s="31">
        <v>336</v>
      </c>
      <c r="D242" s="34">
        <v>20.350000000000001</v>
      </c>
      <c r="E242" s="28">
        <v>6837.6</v>
      </c>
      <c r="F242" s="31" t="s">
        <v>18</v>
      </c>
    </row>
    <row r="243" spans="1:6" ht="15" customHeight="1">
      <c r="A243" s="29">
        <v>45541</v>
      </c>
      <c r="B243" s="42">
        <v>45541.530370370368</v>
      </c>
      <c r="C243" s="31">
        <v>179</v>
      </c>
      <c r="D243" s="34">
        <v>20.350000000000001</v>
      </c>
      <c r="E243" s="28">
        <v>3642.65</v>
      </c>
      <c r="F243" s="31" t="s">
        <v>18</v>
      </c>
    </row>
    <row r="244" spans="1:6" ht="15" customHeight="1">
      <c r="A244" s="29">
        <v>45541</v>
      </c>
      <c r="B244" s="42">
        <v>45541.542800925927</v>
      </c>
      <c r="C244" s="31">
        <v>158</v>
      </c>
      <c r="D244" s="34">
        <v>20.350000000000001</v>
      </c>
      <c r="E244" s="28">
        <v>3215.3</v>
      </c>
      <c r="F244" s="31" t="s">
        <v>18</v>
      </c>
    </row>
    <row r="245" spans="1:6" ht="15" customHeight="1">
      <c r="A245" s="29">
        <v>45541</v>
      </c>
      <c r="B245" s="42">
        <v>45541.554039351853</v>
      </c>
      <c r="C245" s="31">
        <v>134</v>
      </c>
      <c r="D245" s="34">
        <v>20.350000000000001</v>
      </c>
      <c r="E245" s="28">
        <v>2726.9</v>
      </c>
      <c r="F245" s="31" t="s">
        <v>18</v>
      </c>
    </row>
    <row r="246" spans="1:6" ht="15" customHeight="1">
      <c r="A246" s="29">
        <v>45541</v>
      </c>
      <c r="B246" s="42">
        <v>45541.554039351853</v>
      </c>
      <c r="C246" s="31">
        <v>36</v>
      </c>
      <c r="D246" s="34">
        <v>20.350000000000001</v>
      </c>
      <c r="E246" s="28">
        <v>732.6</v>
      </c>
      <c r="F246" s="31" t="s">
        <v>18</v>
      </c>
    </row>
    <row r="247" spans="1:6" ht="15" customHeight="1">
      <c r="A247" s="29">
        <v>45541</v>
      </c>
      <c r="B247" s="42">
        <v>45541.56590277778</v>
      </c>
      <c r="C247" s="31">
        <v>89</v>
      </c>
      <c r="D247" s="34">
        <v>20.350000000000001</v>
      </c>
      <c r="E247" s="28">
        <v>1811.15</v>
      </c>
      <c r="F247" s="31" t="s">
        <v>18</v>
      </c>
    </row>
    <row r="248" spans="1:6" ht="15" customHeight="1">
      <c r="A248" s="29">
        <v>45541</v>
      </c>
      <c r="B248" s="42">
        <v>45541.56590277778</v>
      </c>
      <c r="C248" s="31">
        <v>40</v>
      </c>
      <c r="D248" s="34">
        <v>20.350000000000001</v>
      </c>
      <c r="E248" s="28">
        <v>814</v>
      </c>
      <c r="F248" s="31" t="s">
        <v>18</v>
      </c>
    </row>
    <row r="249" spans="1:6" ht="15" customHeight="1">
      <c r="A249" s="29">
        <v>45541</v>
      </c>
      <c r="B249" s="42">
        <v>45541.56590277778</v>
      </c>
      <c r="C249" s="31">
        <v>32</v>
      </c>
      <c r="D249" s="34">
        <v>20.350000000000001</v>
      </c>
      <c r="E249" s="28">
        <v>651.20000000000005</v>
      </c>
      <c r="F249" s="31" t="s">
        <v>18</v>
      </c>
    </row>
    <row r="250" spans="1:6" ht="15" customHeight="1">
      <c r="A250" s="29">
        <v>45541</v>
      </c>
      <c r="B250" s="42">
        <v>45541.576666666668</v>
      </c>
      <c r="C250" s="31">
        <v>154</v>
      </c>
      <c r="D250" s="34">
        <v>20.350000000000001</v>
      </c>
      <c r="E250" s="28">
        <v>3133.9</v>
      </c>
      <c r="F250" s="31" t="s">
        <v>18</v>
      </c>
    </row>
    <row r="251" spans="1:6" ht="15" customHeight="1">
      <c r="A251" s="29">
        <v>45541</v>
      </c>
      <c r="B251" s="42">
        <v>45541.576666666668</v>
      </c>
      <c r="C251" s="31">
        <v>24</v>
      </c>
      <c r="D251" s="34">
        <v>20.350000000000001</v>
      </c>
      <c r="E251" s="28">
        <v>488.40000000000003</v>
      </c>
      <c r="F251" s="31" t="s">
        <v>18</v>
      </c>
    </row>
    <row r="252" spans="1:6" ht="15" customHeight="1">
      <c r="A252" s="29">
        <v>45541</v>
      </c>
      <c r="B252" s="42">
        <v>45541.588148148148</v>
      </c>
      <c r="C252" s="31">
        <v>175</v>
      </c>
      <c r="D252" s="34">
        <v>20.350000000000001</v>
      </c>
      <c r="E252" s="28">
        <v>3561.2500000000005</v>
      </c>
      <c r="F252" s="31" t="s">
        <v>18</v>
      </c>
    </row>
    <row r="253" spans="1:6" ht="15" customHeight="1">
      <c r="A253" s="29">
        <v>45541</v>
      </c>
      <c r="B253" s="42">
        <v>45541.599108796298</v>
      </c>
      <c r="C253" s="31">
        <v>104</v>
      </c>
      <c r="D253" s="34">
        <v>20.350000000000001</v>
      </c>
      <c r="E253" s="28">
        <v>2116.4</v>
      </c>
      <c r="F253" s="31" t="s">
        <v>18</v>
      </c>
    </row>
    <row r="254" spans="1:6" ht="15" customHeight="1">
      <c r="A254" s="29">
        <v>45541</v>
      </c>
      <c r="B254" s="42">
        <v>45541.599108796298</v>
      </c>
      <c r="C254" s="31">
        <v>59</v>
      </c>
      <c r="D254" s="34">
        <v>20.350000000000001</v>
      </c>
      <c r="E254" s="28">
        <v>1200.6500000000001</v>
      </c>
      <c r="F254" s="31" t="s">
        <v>18</v>
      </c>
    </row>
    <row r="255" spans="1:6" ht="15" customHeight="1">
      <c r="A255" s="29">
        <v>45541</v>
      </c>
      <c r="B255" s="42">
        <v>45541.604178240741</v>
      </c>
      <c r="C255" s="31">
        <v>57</v>
      </c>
      <c r="D255" s="34">
        <v>20.350000000000001</v>
      </c>
      <c r="E255" s="28">
        <v>1159.95</v>
      </c>
      <c r="F255" s="31" t="s">
        <v>18</v>
      </c>
    </row>
    <row r="256" spans="1:6" ht="15" customHeight="1">
      <c r="A256" s="29">
        <v>45541</v>
      </c>
      <c r="B256" s="42">
        <v>45541.604178240741</v>
      </c>
      <c r="C256" s="31">
        <v>95</v>
      </c>
      <c r="D256" s="34">
        <v>20.350000000000001</v>
      </c>
      <c r="E256" s="28">
        <v>1933.2500000000002</v>
      </c>
      <c r="F256" s="31" t="s">
        <v>18</v>
      </c>
    </row>
    <row r="257" spans="1:6" ht="15" customHeight="1">
      <c r="A257" s="29">
        <v>45541</v>
      </c>
      <c r="B257" s="42">
        <v>45541.604178240741</v>
      </c>
      <c r="C257" s="31">
        <v>229</v>
      </c>
      <c r="D257" s="34">
        <v>20.350000000000001</v>
      </c>
      <c r="E257" s="28">
        <v>4660.1500000000005</v>
      </c>
      <c r="F257" s="31" t="s">
        <v>18</v>
      </c>
    </row>
    <row r="258" spans="1:6" ht="15" customHeight="1">
      <c r="A258" s="29">
        <v>45541</v>
      </c>
      <c r="B258" s="42">
        <v>45541.604178240741</v>
      </c>
      <c r="C258" s="31">
        <v>83</v>
      </c>
      <c r="D258" s="34">
        <v>20.350000000000001</v>
      </c>
      <c r="E258" s="28">
        <v>1689.0500000000002</v>
      </c>
      <c r="F258" s="31" t="s">
        <v>18</v>
      </c>
    </row>
    <row r="259" spans="1:6" ht="15" customHeight="1">
      <c r="A259" s="29">
        <v>45541</v>
      </c>
      <c r="B259" s="42">
        <v>45541.633344907408</v>
      </c>
      <c r="C259" s="31">
        <v>39</v>
      </c>
      <c r="D259" s="34">
        <v>20.350000000000001</v>
      </c>
      <c r="E259" s="28">
        <v>793.65000000000009</v>
      </c>
      <c r="F259" s="31" t="s">
        <v>18</v>
      </c>
    </row>
    <row r="260" spans="1:6" ht="15" customHeight="1">
      <c r="A260" s="29">
        <v>45541</v>
      </c>
      <c r="B260" s="42">
        <v>45541.633344907408</v>
      </c>
      <c r="C260" s="31">
        <v>116</v>
      </c>
      <c r="D260" s="34">
        <v>20.350000000000001</v>
      </c>
      <c r="E260" s="28">
        <v>2360.6000000000004</v>
      </c>
      <c r="F260" s="31" t="s">
        <v>18</v>
      </c>
    </row>
    <row r="261" spans="1:6" ht="15" customHeight="1">
      <c r="A261" s="29">
        <v>45541</v>
      </c>
      <c r="B261" s="42">
        <v>45541.640115740738</v>
      </c>
      <c r="C261" s="31">
        <v>16</v>
      </c>
      <c r="D261" s="34">
        <v>20.350000000000001</v>
      </c>
      <c r="E261" s="28">
        <v>325.60000000000002</v>
      </c>
      <c r="F261" s="31" t="s">
        <v>18</v>
      </c>
    </row>
    <row r="262" spans="1:6" ht="15" customHeight="1">
      <c r="A262" s="29">
        <v>45541</v>
      </c>
      <c r="B262" s="42">
        <v>45541.640115740738</v>
      </c>
      <c r="C262" s="31">
        <v>140</v>
      </c>
      <c r="D262" s="34">
        <v>20.350000000000001</v>
      </c>
      <c r="E262" s="28">
        <v>2849</v>
      </c>
      <c r="F262" s="31" t="s">
        <v>18</v>
      </c>
    </row>
    <row r="263" spans="1:6" ht="15" customHeight="1">
      <c r="A263" s="29">
        <v>45541</v>
      </c>
      <c r="B263" s="42">
        <v>45541.642511574071</v>
      </c>
      <c r="C263" s="31">
        <v>123</v>
      </c>
      <c r="D263" s="34">
        <v>20.350000000000001</v>
      </c>
      <c r="E263" s="28">
        <v>2503.0500000000002</v>
      </c>
      <c r="F263" s="31" t="s">
        <v>16</v>
      </c>
    </row>
    <row r="264" spans="1:6" ht="15" customHeight="1">
      <c r="A264" s="29">
        <v>45541</v>
      </c>
      <c r="B264" s="42">
        <v>45541.642511574071</v>
      </c>
      <c r="C264" s="31">
        <v>124</v>
      </c>
      <c r="D264" s="34">
        <v>20.350000000000001</v>
      </c>
      <c r="E264" s="28">
        <v>2523.4</v>
      </c>
      <c r="F264" s="31" t="s">
        <v>16</v>
      </c>
    </row>
    <row r="265" spans="1:6" ht="15" customHeight="1">
      <c r="A265" s="29">
        <v>45541</v>
      </c>
      <c r="B265" s="42">
        <v>45541.642511574071</v>
      </c>
      <c r="C265" s="31">
        <v>308</v>
      </c>
      <c r="D265" s="34">
        <v>20.350000000000001</v>
      </c>
      <c r="E265" s="28">
        <v>6267.8</v>
      </c>
      <c r="F265" s="31" t="s">
        <v>18</v>
      </c>
    </row>
    <row r="266" spans="1:6" ht="15" customHeight="1">
      <c r="A266" s="29">
        <v>45541</v>
      </c>
      <c r="B266" s="42">
        <v>45541.66915509259</v>
      </c>
      <c r="C266" s="31">
        <v>118</v>
      </c>
      <c r="D266" s="34">
        <v>20.45</v>
      </c>
      <c r="E266" s="28">
        <v>2413.1</v>
      </c>
      <c r="F266" s="31" t="s">
        <v>18</v>
      </c>
    </row>
    <row r="267" spans="1:6" ht="15" customHeight="1">
      <c r="A267" s="29">
        <v>45541</v>
      </c>
      <c r="B267" s="42">
        <v>45541.66915509259</v>
      </c>
      <c r="C267" s="31">
        <v>89</v>
      </c>
      <c r="D267" s="34">
        <v>20.45</v>
      </c>
      <c r="E267" s="28">
        <v>1820.05</v>
      </c>
      <c r="F267" s="31" t="s">
        <v>18</v>
      </c>
    </row>
    <row r="268" spans="1:6" ht="15" customHeight="1">
      <c r="A268" s="29">
        <v>45541</v>
      </c>
      <c r="B268" s="42">
        <v>45541.669328703705</v>
      </c>
      <c r="C268" s="31">
        <v>94</v>
      </c>
      <c r="D268" s="34">
        <v>20.45</v>
      </c>
      <c r="E268" s="28">
        <v>1922.3</v>
      </c>
      <c r="F268" s="31" t="s">
        <v>18</v>
      </c>
    </row>
    <row r="269" spans="1:6" ht="15" customHeight="1">
      <c r="A269" s="29">
        <v>45541</v>
      </c>
      <c r="B269" s="42">
        <v>45541.669328703705</v>
      </c>
      <c r="C269" s="31">
        <v>53</v>
      </c>
      <c r="D269" s="34">
        <v>20.45</v>
      </c>
      <c r="E269" s="28">
        <v>1083.8499999999999</v>
      </c>
      <c r="F269" s="31" t="s">
        <v>18</v>
      </c>
    </row>
    <row r="270" spans="1:6" ht="15" customHeight="1">
      <c r="A270" s="29">
        <v>45541</v>
      </c>
      <c r="B270" s="42">
        <v>45541.669328703705</v>
      </c>
      <c r="C270" s="31">
        <v>3</v>
      </c>
      <c r="D270" s="34">
        <v>20.45</v>
      </c>
      <c r="E270" s="28">
        <v>61.349999999999994</v>
      </c>
      <c r="F270" s="31" t="s">
        <v>18</v>
      </c>
    </row>
    <row r="271" spans="1:6" ht="15" customHeight="1">
      <c r="A271" s="29">
        <v>45541</v>
      </c>
      <c r="B271" s="42">
        <v>45541.671099537038</v>
      </c>
      <c r="C271" s="31">
        <v>80</v>
      </c>
      <c r="D271" s="34">
        <v>20.45</v>
      </c>
      <c r="E271" s="28">
        <v>1636</v>
      </c>
      <c r="F271" s="31" t="s">
        <v>18</v>
      </c>
    </row>
    <row r="272" spans="1:6" ht="15" customHeight="1">
      <c r="A272" s="29">
        <v>45541</v>
      </c>
      <c r="B272" s="42">
        <v>45541.671099537038</v>
      </c>
      <c r="C272" s="31">
        <v>34</v>
      </c>
      <c r="D272" s="34">
        <v>20.45</v>
      </c>
      <c r="E272" s="28">
        <v>695.3</v>
      </c>
      <c r="F272" s="31" t="s">
        <v>18</v>
      </c>
    </row>
    <row r="273" spans="1:6" ht="15" customHeight="1">
      <c r="A273" s="29">
        <v>45541</v>
      </c>
      <c r="B273" s="42">
        <v>45541.671099537038</v>
      </c>
      <c r="C273" s="31">
        <v>48</v>
      </c>
      <c r="D273" s="34">
        <v>20.45</v>
      </c>
      <c r="E273" s="28">
        <v>981.59999999999991</v>
      </c>
      <c r="F273" s="31" t="s">
        <v>18</v>
      </c>
    </row>
    <row r="274" spans="1:6" ht="15" customHeight="1">
      <c r="A274" s="29">
        <v>45541</v>
      </c>
      <c r="B274" s="42">
        <v>45541.672152777777</v>
      </c>
      <c r="C274" s="31">
        <v>140</v>
      </c>
      <c r="D274" s="34">
        <v>20.399999999999999</v>
      </c>
      <c r="E274" s="28">
        <v>2856</v>
      </c>
      <c r="F274" s="31" t="s">
        <v>16</v>
      </c>
    </row>
    <row r="275" spans="1:6" ht="15" customHeight="1">
      <c r="A275" s="29">
        <v>45541</v>
      </c>
      <c r="B275" s="42">
        <v>45541.672152777777</v>
      </c>
      <c r="C275" s="31">
        <v>150</v>
      </c>
      <c r="D275" s="34">
        <v>20.399999999999999</v>
      </c>
      <c r="E275" s="28">
        <v>3060</v>
      </c>
      <c r="F275" s="31" t="s">
        <v>18</v>
      </c>
    </row>
    <row r="276" spans="1:6" ht="15" customHeight="1">
      <c r="A276" s="29">
        <v>45541</v>
      </c>
      <c r="B276" s="42">
        <v>45541.672152777777</v>
      </c>
      <c r="C276" s="31">
        <v>69</v>
      </c>
      <c r="D276" s="34">
        <v>20.399999999999999</v>
      </c>
      <c r="E276" s="28">
        <v>1407.6</v>
      </c>
      <c r="F276" s="31" t="s">
        <v>18</v>
      </c>
    </row>
    <row r="277" spans="1:6" ht="15" customHeight="1">
      <c r="A277" s="29">
        <v>45541</v>
      </c>
      <c r="B277" s="42">
        <v>45541.672152777777</v>
      </c>
      <c r="C277" s="31">
        <v>111</v>
      </c>
      <c r="D277" s="34">
        <v>20.399999999999999</v>
      </c>
      <c r="E277" s="28">
        <v>2264.3999999999996</v>
      </c>
      <c r="F277" s="31" t="s">
        <v>18</v>
      </c>
    </row>
    <row r="278" spans="1:6" ht="15" customHeight="1">
      <c r="A278" s="29">
        <v>45541</v>
      </c>
      <c r="B278" s="42">
        <v>45541.675416666665</v>
      </c>
      <c r="C278" s="31">
        <v>152</v>
      </c>
      <c r="D278" s="34">
        <v>20.350000000000001</v>
      </c>
      <c r="E278" s="28">
        <v>3093.2000000000003</v>
      </c>
      <c r="F278" s="31" t="s">
        <v>18</v>
      </c>
    </row>
    <row r="279" spans="1:6" ht="15" customHeight="1">
      <c r="A279" s="29">
        <v>45541</v>
      </c>
      <c r="B279" s="42">
        <v>45541.675416666665</v>
      </c>
      <c r="C279" s="31">
        <v>24</v>
      </c>
      <c r="D279" s="34">
        <v>20.350000000000001</v>
      </c>
      <c r="E279" s="28">
        <v>488.40000000000003</v>
      </c>
      <c r="F279" s="31" t="s">
        <v>18</v>
      </c>
    </row>
    <row r="280" spans="1:6" ht="15" customHeight="1">
      <c r="A280" s="29">
        <v>45541</v>
      </c>
      <c r="B280" s="42">
        <v>45541.685613425929</v>
      </c>
      <c r="C280" s="31">
        <v>74</v>
      </c>
      <c r="D280" s="34">
        <v>20.350000000000001</v>
      </c>
      <c r="E280" s="28">
        <v>1505.9</v>
      </c>
      <c r="F280" s="31" t="s">
        <v>16</v>
      </c>
    </row>
    <row r="281" spans="1:6" ht="15" customHeight="1">
      <c r="A281" s="29">
        <v>45541</v>
      </c>
      <c r="B281" s="42">
        <v>45541.685613425929</v>
      </c>
      <c r="C281" s="31">
        <v>118</v>
      </c>
      <c r="D281" s="34">
        <v>20.350000000000001</v>
      </c>
      <c r="E281" s="28">
        <v>2401.3000000000002</v>
      </c>
      <c r="F281" s="31" t="s">
        <v>18</v>
      </c>
    </row>
    <row r="282" spans="1:6" ht="15" customHeight="1">
      <c r="A282" s="29">
        <v>45541</v>
      </c>
      <c r="B282" s="42">
        <v>45541.685613425929</v>
      </c>
      <c r="C282" s="31">
        <v>46</v>
      </c>
      <c r="D282" s="34">
        <v>20.350000000000001</v>
      </c>
      <c r="E282" s="28">
        <v>936.1</v>
      </c>
      <c r="F282" s="31" t="s">
        <v>18</v>
      </c>
    </row>
    <row r="283" spans="1:6" ht="15" customHeight="1">
      <c r="A283" s="29">
        <v>45541</v>
      </c>
      <c r="B283" s="42">
        <v>45541.703912037039</v>
      </c>
      <c r="C283" s="31">
        <v>35</v>
      </c>
      <c r="D283" s="34">
        <v>20.3</v>
      </c>
      <c r="E283" s="28">
        <v>710.5</v>
      </c>
      <c r="F283" s="31" t="s">
        <v>16</v>
      </c>
    </row>
    <row r="284" spans="1:6" ht="15" customHeight="1">
      <c r="A284" s="29">
        <v>45541</v>
      </c>
      <c r="B284" s="42">
        <v>45541.703912037039</v>
      </c>
      <c r="C284" s="31">
        <v>39</v>
      </c>
      <c r="D284" s="34">
        <v>20.3</v>
      </c>
      <c r="E284" s="28">
        <v>791.7</v>
      </c>
      <c r="F284" s="31" t="s">
        <v>16</v>
      </c>
    </row>
    <row r="285" spans="1:6" ht="15" customHeight="1">
      <c r="A285" s="29">
        <v>45541</v>
      </c>
      <c r="B285" s="42">
        <v>45541.703912037039</v>
      </c>
      <c r="C285" s="31">
        <v>92</v>
      </c>
      <c r="D285" s="34">
        <v>20.3</v>
      </c>
      <c r="E285" s="28">
        <v>1867.6000000000001</v>
      </c>
      <c r="F285" s="31" t="s">
        <v>18</v>
      </c>
    </row>
    <row r="286" spans="1:6" ht="15" customHeight="1">
      <c r="A286" s="29">
        <v>45541</v>
      </c>
      <c r="B286" s="42">
        <v>45541.703912037039</v>
      </c>
      <c r="C286" s="31">
        <v>81</v>
      </c>
      <c r="D286" s="34">
        <v>20.3</v>
      </c>
      <c r="E286" s="28">
        <v>1644.3</v>
      </c>
      <c r="F286" s="31" t="s">
        <v>18</v>
      </c>
    </row>
    <row r="287" spans="1:6" ht="15" customHeight="1">
      <c r="A287" s="29">
        <v>45541</v>
      </c>
      <c r="B287" s="42">
        <v>45541.703912037039</v>
      </c>
      <c r="C287" s="31">
        <v>165</v>
      </c>
      <c r="D287" s="34">
        <v>20.3</v>
      </c>
      <c r="E287" s="28">
        <v>3349.5</v>
      </c>
      <c r="F287" s="31" t="s">
        <v>18</v>
      </c>
    </row>
    <row r="288" spans="1:6" ht="15" customHeight="1">
      <c r="A288" s="29">
        <v>45541</v>
      </c>
      <c r="B288" s="42">
        <v>45541.703912037039</v>
      </c>
      <c r="C288" s="31">
        <v>33</v>
      </c>
      <c r="D288" s="34">
        <v>20.3</v>
      </c>
      <c r="E288" s="28">
        <v>669.9</v>
      </c>
      <c r="F288" s="31" t="s">
        <v>18</v>
      </c>
    </row>
    <row r="289" spans="1:6" ht="15" customHeight="1">
      <c r="A289" s="29">
        <v>45541</v>
      </c>
      <c r="B289" s="42">
        <v>45541.703912037039</v>
      </c>
      <c r="C289" s="31">
        <v>132</v>
      </c>
      <c r="D289" s="34">
        <v>20.3</v>
      </c>
      <c r="E289" s="28">
        <v>2679.6</v>
      </c>
      <c r="F289" s="31" t="s">
        <v>18</v>
      </c>
    </row>
    <row r="290" spans="1:6" ht="15" customHeight="1">
      <c r="A290" s="29">
        <v>45541</v>
      </c>
      <c r="B290" s="42">
        <v>45541.716400462959</v>
      </c>
      <c r="C290" s="31">
        <v>32</v>
      </c>
      <c r="D290" s="34">
        <v>20.399999999999999</v>
      </c>
      <c r="E290" s="28">
        <v>652.79999999999995</v>
      </c>
      <c r="F290" s="31" t="s">
        <v>16</v>
      </c>
    </row>
    <row r="291" spans="1:6" ht="15" customHeight="1">
      <c r="A291" s="29">
        <v>45541</v>
      </c>
      <c r="B291" s="42">
        <v>45541.722291666665</v>
      </c>
      <c r="C291" s="31">
        <v>80</v>
      </c>
      <c r="D291" s="34">
        <v>20.350000000000001</v>
      </c>
      <c r="E291" s="28">
        <v>1628</v>
      </c>
      <c r="F291" s="31" t="s">
        <v>18</v>
      </c>
    </row>
    <row r="292" spans="1:6" ht="15" customHeight="1">
      <c r="A292" s="29">
        <v>45541</v>
      </c>
      <c r="B292" s="42">
        <v>45541.722407407404</v>
      </c>
      <c r="C292" s="31">
        <v>161</v>
      </c>
      <c r="D292" s="34">
        <v>20.350000000000001</v>
      </c>
      <c r="E292" s="28">
        <v>3276.3500000000004</v>
      </c>
      <c r="F292" s="31" t="s">
        <v>18</v>
      </c>
    </row>
    <row r="293" spans="1:6" ht="15" customHeight="1">
      <c r="A293" s="29"/>
      <c r="B293" s="42"/>
      <c r="C293" s="31"/>
      <c r="D293" s="34"/>
      <c r="E293" s="28"/>
      <c r="F293" s="31"/>
    </row>
    <row r="294" spans="1:6" ht="15" customHeight="1">
      <c r="A294" s="29"/>
      <c r="B294" s="42"/>
      <c r="C294" s="31"/>
      <c r="D294" s="34"/>
      <c r="E294" s="28"/>
      <c r="F294" s="31"/>
    </row>
    <row r="295" spans="1:6" ht="15" customHeight="1">
      <c r="A295" s="29"/>
      <c r="B295" s="42"/>
      <c r="C295" s="31"/>
      <c r="D295" s="34"/>
      <c r="E295" s="28"/>
      <c r="F295" s="31"/>
    </row>
    <row r="296" spans="1:6" ht="15" customHeight="1">
      <c r="A296" s="29"/>
      <c r="B296" s="42"/>
      <c r="C296" s="31"/>
      <c r="D296" s="34"/>
      <c r="E296" s="28"/>
      <c r="F296" s="31"/>
    </row>
    <row r="297" spans="1:6" ht="15" customHeight="1">
      <c r="A297" s="29"/>
      <c r="B297" s="42"/>
      <c r="C297" s="31"/>
      <c r="D297" s="34"/>
      <c r="E297" s="28"/>
      <c r="F297" s="31"/>
    </row>
    <row r="298" spans="1:6" ht="15" customHeight="1">
      <c r="A298" s="29"/>
      <c r="B298" s="42"/>
      <c r="C298" s="31"/>
      <c r="D298" s="34"/>
      <c r="E298" s="28"/>
      <c r="F298" s="31"/>
    </row>
    <row r="299" spans="1:6" ht="15" customHeight="1">
      <c r="A299" s="29"/>
      <c r="B299" s="42"/>
      <c r="C299" s="31"/>
      <c r="D299" s="34"/>
      <c r="E299" s="28"/>
      <c r="F299" s="31"/>
    </row>
    <row r="300" spans="1:6" ht="15" customHeight="1">
      <c r="A300" s="29"/>
      <c r="B300" s="42"/>
      <c r="C300" s="31"/>
      <c r="D300" s="34"/>
      <c r="E300" s="28"/>
      <c r="F300" s="31"/>
    </row>
    <row r="301" spans="1:6" ht="15" customHeight="1">
      <c r="A301" s="29"/>
      <c r="B301" s="42"/>
      <c r="C301" s="31"/>
      <c r="D301" s="34"/>
      <c r="E301" s="28"/>
      <c r="F301" s="31"/>
    </row>
    <row r="302" spans="1:6" ht="15" customHeight="1">
      <c r="A302" s="29"/>
      <c r="B302" s="42"/>
      <c r="C302" s="31"/>
      <c r="D302" s="34"/>
      <c r="E302" s="28"/>
      <c r="F302" s="31"/>
    </row>
    <row r="303" spans="1:6" ht="15" customHeight="1">
      <c r="A303" s="29"/>
      <c r="B303" s="42"/>
      <c r="C303" s="31"/>
      <c r="D303" s="34"/>
      <c r="E303" s="28"/>
      <c r="F303" s="31"/>
    </row>
    <row r="304" spans="1:6" ht="15" customHeight="1">
      <c r="A304" s="29"/>
      <c r="B304" s="42"/>
      <c r="C304" s="31"/>
      <c r="D304" s="34"/>
      <c r="E304" s="28"/>
      <c r="F304" s="31"/>
    </row>
    <row r="305" spans="1:6" ht="15" customHeight="1">
      <c r="A305" s="29"/>
      <c r="B305" s="42"/>
      <c r="C305" s="31"/>
      <c r="D305" s="34"/>
      <c r="E305" s="28"/>
      <c r="F305" s="31"/>
    </row>
    <row r="306" spans="1:6" ht="15" customHeight="1">
      <c r="A306" s="29"/>
      <c r="B306" s="42"/>
      <c r="C306" s="31"/>
      <c r="D306" s="34"/>
      <c r="E306" s="28"/>
      <c r="F306" s="31"/>
    </row>
    <row r="307" spans="1:6" ht="15" customHeight="1">
      <c r="A307" s="29"/>
      <c r="B307" s="42"/>
      <c r="C307" s="31"/>
      <c r="D307" s="34"/>
      <c r="E307" s="28"/>
      <c r="F307" s="31"/>
    </row>
    <row r="308" spans="1:6" ht="15" customHeight="1">
      <c r="A308" s="29"/>
      <c r="B308" s="42"/>
      <c r="C308" s="31"/>
      <c r="D308" s="34"/>
      <c r="E308" s="28"/>
      <c r="F308" s="31"/>
    </row>
    <row r="309" spans="1:6" ht="15" customHeight="1">
      <c r="A309" s="29"/>
      <c r="B309" s="42"/>
      <c r="C309" s="31"/>
      <c r="D309" s="34"/>
      <c r="E309" s="28"/>
      <c r="F309" s="31"/>
    </row>
    <row r="310" spans="1:6" ht="15" customHeight="1">
      <c r="A310" s="29"/>
      <c r="B310" s="42"/>
      <c r="C310" s="31"/>
      <c r="D310" s="34"/>
      <c r="E310" s="28"/>
      <c r="F310" s="31"/>
    </row>
    <row r="311" spans="1:6" ht="15" customHeight="1">
      <c r="A311" s="29"/>
      <c r="B311" s="42"/>
      <c r="C311" s="31"/>
      <c r="D311" s="34"/>
      <c r="E311" s="28"/>
      <c r="F311" s="31"/>
    </row>
    <row r="312" spans="1:6" ht="15" customHeight="1">
      <c r="A312" s="29"/>
      <c r="B312" s="42"/>
      <c r="C312" s="31"/>
      <c r="D312" s="34"/>
      <c r="E312" s="28"/>
      <c r="F312" s="31"/>
    </row>
    <row r="313" spans="1:6" ht="15" customHeight="1">
      <c r="A313" s="29"/>
      <c r="B313" s="42"/>
      <c r="C313" s="31"/>
      <c r="D313" s="34"/>
      <c r="E313" s="28"/>
      <c r="F313" s="31"/>
    </row>
    <row r="314" spans="1:6" ht="15" customHeight="1">
      <c r="A314" s="29"/>
      <c r="B314" s="42"/>
      <c r="C314" s="31"/>
      <c r="D314" s="34"/>
      <c r="E314" s="28"/>
      <c r="F314" s="31"/>
    </row>
    <row r="315" spans="1:6" ht="15" customHeight="1">
      <c r="A315" s="29"/>
      <c r="B315" s="42"/>
      <c r="C315" s="31"/>
      <c r="D315" s="34"/>
      <c r="E315" s="28"/>
      <c r="F315" s="31"/>
    </row>
    <row r="316" spans="1:6" ht="15" customHeight="1">
      <c r="A316" s="29"/>
      <c r="B316" s="42"/>
      <c r="C316" s="31"/>
      <c r="D316" s="34"/>
      <c r="E316" s="28"/>
      <c r="F316" s="31"/>
    </row>
    <row r="317" spans="1:6" ht="15" customHeight="1">
      <c r="A317" s="29"/>
      <c r="B317" s="42"/>
      <c r="C317" s="31"/>
      <c r="D317" s="34"/>
      <c r="E317" s="28"/>
      <c r="F317" s="31"/>
    </row>
    <row r="318" spans="1:6" ht="15" customHeight="1">
      <c r="A318" s="29"/>
      <c r="B318" s="42"/>
      <c r="C318" s="31"/>
      <c r="D318" s="34"/>
      <c r="E318" s="28"/>
      <c r="F318" s="31"/>
    </row>
    <row r="319" spans="1:6" ht="15" customHeight="1">
      <c r="A319" s="29"/>
      <c r="B319" s="42"/>
      <c r="C319" s="31"/>
      <c r="D319" s="34"/>
      <c r="E319" s="28"/>
      <c r="F319" s="31"/>
    </row>
    <row r="320" spans="1:6" ht="15" customHeight="1">
      <c r="A320" s="29"/>
      <c r="B320" s="42"/>
      <c r="C320" s="31"/>
      <c r="D320" s="34"/>
      <c r="E320" s="28"/>
      <c r="F320" s="31"/>
    </row>
    <row r="321" spans="1:6" ht="15" customHeight="1">
      <c r="A321" s="29"/>
      <c r="B321" s="42"/>
      <c r="C321" s="31"/>
      <c r="D321" s="34"/>
      <c r="E321" s="28"/>
      <c r="F321" s="31"/>
    </row>
    <row r="322" spans="1:6" ht="15" customHeight="1">
      <c r="A322" s="29"/>
      <c r="B322" s="42"/>
      <c r="C322" s="31"/>
      <c r="D322" s="34"/>
      <c r="E322" s="28"/>
      <c r="F322" s="31"/>
    </row>
    <row r="323" spans="1:6" ht="15" customHeight="1">
      <c r="A323" s="29"/>
      <c r="B323" s="42"/>
      <c r="C323" s="31"/>
      <c r="D323" s="34"/>
      <c r="E323" s="28"/>
      <c r="F323" s="31"/>
    </row>
    <row r="324" spans="1:6" ht="15" customHeight="1">
      <c r="A324" s="29"/>
      <c r="B324" s="42"/>
      <c r="C324" s="31"/>
      <c r="D324" s="34"/>
      <c r="E324" s="28"/>
      <c r="F324" s="31"/>
    </row>
    <row r="325" spans="1:6" ht="15" customHeight="1">
      <c r="A325" s="29"/>
      <c r="B325" s="42"/>
      <c r="C325" s="31"/>
      <c r="D325" s="34"/>
      <c r="E325" s="28"/>
      <c r="F325" s="31"/>
    </row>
    <row r="326" spans="1:6" ht="15" customHeight="1">
      <c r="A326" s="29"/>
      <c r="B326" s="42"/>
      <c r="C326" s="31"/>
      <c r="D326" s="34"/>
      <c r="E326" s="28"/>
      <c r="F326" s="31"/>
    </row>
    <row r="327" spans="1:6" ht="15" customHeight="1">
      <c r="A327" s="29"/>
      <c r="B327" s="42"/>
      <c r="C327" s="31"/>
      <c r="D327" s="34"/>
      <c r="E327" s="28"/>
      <c r="F327" s="31"/>
    </row>
    <row r="328" spans="1:6" ht="15" customHeight="1">
      <c r="A328" s="29"/>
      <c r="B328" s="42"/>
      <c r="C328" s="31"/>
      <c r="D328" s="34"/>
      <c r="E328" s="28"/>
      <c r="F328" s="31"/>
    </row>
    <row r="329" spans="1:6" ht="15" customHeight="1">
      <c r="A329" s="29"/>
      <c r="B329" s="42"/>
      <c r="C329" s="31"/>
      <c r="D329" s="34"/>
      <c r="E329" s="28"/>
      <c r="F329" s="31"/>
    </row>
    <row r="330" spans="1:6" ht="15" customHeight="1">
      <c r="A330" s="29"/>
      <c r="B330" s="42"/>
      <c r="C330" s="31"/>
      <c r="D330" s="34"/>
      <c r="E330" s="28"/>
      <c r="F330" s="31"/>
    </row>
    <row r="331" spans="1:6" ht="15" customHeight="1">
      <c r="A331" s="29"/>
      <c r="B331" s="42"/>
      <c r="C331" s="31"/>
      <c r="D331" s="34"/>
      <c r="E331" s="28"/>
      <c r="F331" s="31"/>
    </row>
    <row r="332" spans="1:6" ht="15" customHeight="1">
      <c r="A332" s="29"/>
      <c r="B332" s="42"/>
      <c r="C332" s="31"/>
      <c r="D332" s="34"/>
      <c r="E332" s="28"/>
      <c r="F332" s="31"/>
    </row>
    <row r="333" spans="1:6" ht="15" customHeight="1">
      <c r="A333" s="29"/>
      <c r="B333" s="42"/>
      <c r="C333" s="31"/>
      <c r="D333" s="34"/>
      <c r="E333" s="28"/>
      <c r="F333" s="31"/>
    </row>
    <row r="334" spans="1:6" ht="15" customHeight="1">
      <c r="A334" s="29"/>
      <c r="B334" s="42"/>
      <c r="C334" s="31"/>
      <c r="D334" s="34"/>
      <c r="E334" s="28"/>
      <c r="F334" s="31"/>
    </row>
    <row r="335" spans="1:6" ht="15" customHeight="1">
      <c r="A335" s="29"/>
      <c r="B335" s="42"/>
      <c r="C335" s="31"/>
      <c r="D335" s="34"/>
      <c r="E335" s="28"/>
      <c r="F335" s="31"/>
    </row>
    <row r="336" spans="1:6" ht="15" customHeight="1">
      <c r="A336" s="29"/>
      <c r="B336" s="42"/>
      <c r="C336" s="31"/>
      <c r="D336" s="34"/>
      <c r="E336" s="28"/>
      <c r="F336" s="31"/>
    </row>
    <row r="337" spans="1:6" ht="15" customHeight="1">
      <c r="A337" s="29"/>
      <c r="B337" s="42"/>
      <c r="C337" s="31"/>
      <c r="D337" s="34"/>
      <c r="E337" s="28"/>
      <c r="F337" s="31"/>
    </row>
    <row r="338" spans="1:6" ht="15" customHeight="1">
      <c r="A338" s="29"/>
      <c r="B338" s="42"/>
      <c r="C338" s="31"/>
      <c r="D338" s="34"/>
      <c r="E338" s="28"/>
      <c r="F338" s="31"/>
    </row>
    <row r="339" spans="1:6" ht="15" customHeight="1">
      <c r="A339" s="29"/>
      <c r="B339" s="42"/>
      <c r="C339" s="31"/>
      <c r="D339" s="34"/>
      <c r="E339" s="28"/>
      <c r="F339" s="31"/>
    </row>
    <row r="340" spans="1:6" ht="15" customHeight="1">
      <c r="A340" s="29"/>
      <c r="B340" s="42"/>
      <c r="C340" s="31"/>
      <c r="D340" s="34"/>
      <c r="E340" s="28"/>
      <c r="F340" s="31"/>
    </row>
    <row r="341" spans="1:6" ht="15" customHeight="1">
      <c r="A341" s="29"/>
      <c r="B341" s="42"/>
      <c r="C341" s="31"/>
      <c r="D341" s="34"/>
      <c r="E341" s="28"/>
      <c r="F341" s="31"/>
    </row>
    <row r="342" spans="1:6" ht="15" customHeight="1">
      <c r="A342" s="29"/>
      <c r="B342" s="42"/>
      <c r="C342" s="31"/>
      <c r="D342" s="34"/>
      <c r="E342" s="28"/>
      <c r="F342" s="31"/>
    </row>
    <row r="343" spans="1:6" ht="15" customHeight="1">
      <c r="A343" s="29"/>
      <c r="B343" s="42"/>
      <c r="C343" s="31"/>
      <c r="D343" s="34"/>
      <c r="E343" s="28"/>
      <c r="F343" s="31"/>
    </row>
    <row r="344" spans="1:6" ht="15" customHeight="1">
      <c r="A344" s="29"/>
      <c r="B344" s="42"/>
      <c r="C344" s="31"/>
      <c r="D344" s="34"/>
      <c r="E344" s="28"/>
      <c r="F344" s="31"/>
    </row>
    <row r="345" spans="1:6" ht="15" customHeight="1">
      <c r="A345" s="29"/>
      <c r="B345" s="42"/>
      <c r="C345" s="31"/>
      <c r="D345" s="34"/>
      <c r="E345" s="28"/>
      <c r="F345" s="31"/>
    </row>
    <row r="346" spans="1:6" ht="15" customHeight="1">
      <c r="A346" s="29"/>
      <c r="B346" s="42"/>
      <c r="C346" s="31"/>
      <c r="D346" s="34"/>
      <c r="E346" s="28"/>
      <c r="F346" s="31"/>
    </row>
    <row r="347" spans="1:6" ht="15" customHeight="1">
      <c r="A347" s="29"/>
      <c r="B347" s="42"/>
      <c r="C347" s="31"/>
      <c r="D347" s="34"/>
      <c r="E347" s="28"/>
      <c r="F347" s="31"/>
    </row>
    <row r="348" spans="1:6" ht="15" customHeight="1">
      <c r="A348" s="29"/>
      <c r="B348" s="42"/>
      <c r="C348" s="31"/>
      <c r="D348" s="34"/>
      <c r="E348" s="28"/>
      <c r="F348" s="31"/>
    </row>
    <row r="349" spans="1:6" ht="15" customHeight="1">
      <c r="A349" s="29"/>
      <c r="B349" s="42"/>
      <c r="C349" s="31"/>
      <c r="D349" s="34"/>
      <c r="E349" s="28"/>
      <c r="F349" s="31"/>
    </row>
    <row r="350" spans="1:6" ht="15" customHeight="1">
      <c r="A350" s="29"/>
      <c r="B350" s="42"/>
      <c r="C350" s="31"/>
      <c r="D350" s="34"/>
      <c r="E350" s="28"/>
      <c r="F350" s="31"/>
    </row>
    <row r="351" spans="1:6" ht="15" customHeight="1">
      <c r="A351" s="29"/>
      <c r="B351" s="42"/>
      <c r="C351" s="31"/>
      <c r="D351" s="34"/>
      <c r="E351" s="28"/>
      <c r="F351" s="31"/>
    </row>
    <row r="352" spans="1:6" ht="15" customHeight="1">
      <c r="A352" s="29"/>
      <c r="B352" s="42"/>
      <c r="C352" s="31"/>
      <c r="D352" s="34"/>
      <c r="E352" s="28"/>
      <c r="F352" s="31"/>
    </row>
    <row r="353" spans="1:6" ht="15" customHeight="1">
      <c r="A353" s="29"/>
      <c r="B353" s="42"/>
      <c r="C353" s="31"/>
      <c r="D353" s="34"/>
      <c r="E353" s="28"/>
      <c r="F353" s="31"/>
    </row>
    <row r="354" spans="1:6" ht="15" customHeight="1">
      <c r="A354" s="29"/>
      <c r="B354" s="42"/>
      <c r="C354" s="31"/>
      <c r="D354" s="34"/>
      <c r="E354" s="28"/>
      <c r="F354" s="31"/>
    </row>
    <row r="355" spans="1:6" ht="15" customHeight="1">
      <c r="A355" s="29"/>
      <c r="B355" s="42"/>
      <c r="C355" s="31"/>
      <c r="D355" s="34"/>
      <c r="E355" s="28"/>
      <c r="F355" s="31"/>
    </row>
    <row r="356" spans="1:6" ht="15" customHeight="1">
      <c r="A356" s="29"/>
      <c r="B356" s="42"/>
      <c r="C356" s="31"/>
      <c r="D356" s="34"/>
      <c r="E356" s="28"/>
      <c r="F356" s="31"/>
    </row>
    <row r="357" spans="1:6" ht="15" customHeight="1">
      <c r="A357" s="29"/>
      <c r="B357" s="42"/>
      <c r="C357" s="31"/>
      <c r="D357" s="34"/>
      <c r="E357" s="28"/>
      <c r="F357" s="31"/>
    </row>
    <row r="358" spans="1:6" ht="15" customHeight="1">
      <c r="A358" s="29"/>
      <c r="B358" s="42"/>
      <c r="C358" s="31"/>
      <c r="D358" s="34"/>
      <c r="E358" s="28"/>
      <c r="F358" s="31"/>
    </row>
    <row r="359" spans="1:6" ht="15" customHeight="1">
      <c r="A359" s="29"/>
      <c r="B359" s="42"/>
      <c r="C359" s="31"/>
      <c r="D359" s="34"/>
      <c r="E359" s="28"/>
      <c r="F359" s="31"/>
    </row>
    <row r="360" spans="1:6" ht="15" customHeight="1">
      <c r="A360" s="29"/>
      <c r="B360" s="42"/>
      <c r="C360" s="31"/>
      <c r="D360" s="34"/>
      <c r="E360" s="28"/>
      <c r="F360" s="31"/>
    </row>
    <row r="361" spans="1:6" ht="15" customHeight="1">
      <c r="A361" s="29"/>
      <c r="B361" s="42"/>
      <c r="C361" s="31"/>
      <c r="D361" s="34"/>
      <c r="E361" s="28"/>
      <c r="F361" s="31"/>
    </row>
    <row r="362" spans="1:6" ht="15" customHeight="1">
      <c r="A362" s="29"/>
      <c r="B362" s="42"/>
      <c r="C362" s="31"/>
      <c r="D362" s="34"/>
      <c r="E362" s="28"/>
      <c r="F362" s="31"/>
    </row>
    <row r="363" spans="1:6" ht="15" customHeight="1">
      <c r="A363" s="29"/>
      <c r="B363" s="42"/>
      <c r="C363" s="31"/>
      <c r="D363" s="34"/>
      <c r="E363" s="28"/>
      <c r="F363" s="31"/>
    </row>
    <row r="364" spans="1:6" ht="15" customHeight="1">
      <c r="A364" s="29"/>
      <c r="B364" s="42"/>
      <c r="C364" s="31"/>
      <c r="D364" s="34"/>
      <c r="E364" s="28"/>
      <c r="F364" s="31"/>
    </row>
    <row r="365" spans="1:6" ht="15" customHeight="1">
      <c r="A365" s="29"/>
      <c r="B365" s="42"/>
      <c r="C365" s="31"/>
      <c r="D365" s="34"/>
      <c r="E365" s="28"/>
      <c r="F365" s="31"/>
    </row>
    <row r="366" spans="1:6" ht="15" customHeight="1">
      <c r="A366" s="29"/>
      <c r="B366" s="42"/>
      <c r="C366" s="31"/>
      <c r="D366" s="34"/>
      <c r="E366" s="28"/>
      <c r="F366" s="31"/>
    </row>
    <row r="367" spans="1:6" ht="15" customHeight="1">
      <c r="A367" s="29"/>
      <c r="B367" s="42"/>
      <c r="C367" s="31"/>
      <c r="D367" s="34"/>
      <c r="E367" s="28"/>
      <c r="F367" s="31"/>
    </row>
    <row r="368" spans="1:6" ht="15" customHeight="1">
      <c r="A368" s="29"/>
      <c r="B368" s="42"/>
      <c r="C368" s="31"/>
      <c r="D368" s="34"/>
      <c r="E368" s="28"/>
      <c r="F368" s="31"/>
    </row>
    <row r="369" spans="1:6" ht="15" customHeight="1">
      <c r="A369" s="29"/>
      <c r="B369" s="42"/>
      <c r="C369" s="31"/>
      <c r="D369" s="34"/>
      <c r="E369" s="28"/>
      <c r="F369" s="31"/>
    </row>
    <row r="370" spans="1:6" ht="15" customHeight="1">
      <c r="A370" s="29"/>
      <c r="B370" s="42"/>
      <c r="C370" s="31"/>
      <c r="D370" s="34"/>
      <c r="E370" s="28"/>
      <c r="F370" s="31"/>
    </row>
    <row r="371" spans="1:6" ht="15" customHeight="1">
      <c r="A371" s="29"/>
      <c r="B371" s="42"/>
      <c r="C371" s="31"/>
      <c r="D371" s="34"/>
      <c r="E371" s="28"/>
      <c r="F371" s="31"/>
    </row>
    <row r="372" spans="1:6" ht="15" customHeight="1">
      <c r="A372" s="29"/>
      <c r="B372" s="42"/>
      <c r="C372" s="31"/>
      <c r="D372" s="34"/>
      <c r="E372" s="28"/>
      <c r="F372" s="31"/>
    </row>
    <row r="373" spans="1:6" ht="15" customHeight="1">
      <c r="A373" s="29"/>
      <c r="B373" s="42"/>
      <c r="C373" s="31"/>
      <c r="D373" s="34"/>
      <c r="E373" s="28"/>
      <c r="F373" s="31"/>
    </row>
    <row r="374" spans="1:6" ht="15" customHeight="1">
      <c r="A374" s="29"/>
      <c r="B374" s="42"/>
      <c r="C374" s="31"/>
      <c r="D374" s="34"/>
      <c r="E374" s="28"/>
      <c r="F374" s="31"/>
    </row>
    <row r="375" spans="1:6" ht="15" customHeight="1">
      <c r="A375" s="29"/>
      <c r="B375" s="42"/>
      <c r="C375" s="31"/>
      <c r="D375" s="34"/>
      <c r="E375" s="28"/>
      <c r="F375" s="31"/>
    </row>
    <row r="376" spans="1:6" ht="15" customHeight="1">
      <c r="A376" s="29"/>
      <c r="B376" s="42"/>
      <c r="C376" s="31"/>
      <c r="D376" s="34"/>
      <c r="E376" s="28"/>
      <c r="F376" s="31"/>
    </row>
    <row r="377" spans="1:6" ht="15" customHeight="1">
      <c r="A377" s="29"/>
      <c r="B377" s="42"/>
      <c r="C377" s="31"/>
      <c r="D377" s="34"/>
      <c r="E377" s="28"/>
      <c r="F377" s="31"/>
    </row>
    <row r="378" spans="1:6" ht="15" customHeight="1">
      <c r="A378" s="29"/>
      <c r="B378" s="42"/>
      <c r="C378" s="31"/>
      <c r="D378" s="34"/>
      <c r="E378" s="28"/>
      <c r="F378" s="31"/>
    </row>
    <row r="379" spans="1:6" ht="15" customHeight="1">
      <c r="A379" s="29"/>
      <c r="B379" s="42"/>
      <c r="C379" s="31"/>
      <c r="D379" s="34"/>
      <c r="E379" s="28"/>
      <c r="F379" s="31"/>
    </row>
    <row r="380" spans="1:6" ht="15" customHeight="1">
      <c r="A380" s="29"/>
      <c r="B380" s="42"/>
      <c r="C380" s="31"/>
      <c r="D380" s="34"/>
      <c r="E380" s="28"/>
      <c r="F380" s="31"/>
    </row>
    <row r="381" spans="1:6" ht="15" customHeight="1">
      <c r="A381" s="29"/>
      <c r="B381" s="42"/>
      <c r="C381" s="31"/>
      <c r="D381" s="34"/>
      <c r="E381" s="28"/>
      <c r="F381" s="31"/>
    </row>
    <row r="382" spans="1:6" ht="15" customHeight="1">
      <c r="A382" s="29"/>
      <c r="B382" s="42"/>
      <c r="C382" s="31"/>
      <c r="D382" s="34"/>
      <c r="E382" s="28"/>
      <c r="F382" s="31"/>
    </row>
    <row r="383" spans="1:6" ht="15" customHeight="1">
      <c r="A383" s="29"/>
      <c r="B383" s="42"/>
      <c r="C383" s="31"/>
      <c r="D383" s="34"/>
      <c r="E383" s="28"/>
      <c r="F383" s="31"/>
    </row>
    <row r="384" spans="1:6" ht="15" customHeight="1">
      <c r="A384" s="29"/>
      <c r="B384" s="42"/>
      <c r="C384" s="31"/>
      <c r="D384" s="34"/>
      <c r="E384" s="28"/>
      <c r="F384" s="31"/>
    </row>
    <row r="385" spans="1:6" ht="15" customHeight="1">
      <c r="A385" s="29"/>
      <c r="B385" s="42"/>
      <c r="C385" s="31"/>
      <c r="D385" s="34"/>
      <c r="E385" s="28"/>
      <c r="F385" s="31"/>
    </row>
    <row r="386" spans="1:6" ht="15" customHeight="1">
      <c r="A386" s="29"/>
      <c r="B386" s="42"/>
      <c r="C386" s="31"/>
      <c r="D386" s="34"/>
      <c r="E386" s="28"/>
      <c r="F386" s="31"/>
    </row>
    <row r="387" spans="1:6" ht="15" customHeight="1">
      <c r="A387" s="29"/>
      <c r="B387" s="42"/>
      <c r="C387" s="31"/>
      <c r="D387" s="34"/>
      <c r="E387" s="28"/>
      <c r="F387" s="31"/>
    </row>
    <row r="388" spans="1:6" ht="15" customHeight="1">
      <c r="A388" s="29"/>
      <c r="B388" s="42"/>
      <c r="C388" s="31"/>
      <c r="D388" s="34"/>
      <c r="E388" s="28"/>
      <c r="F388" s="31"/>
    </row>
    <row r="389" spans="1:6" ht="15" customHeight="1">
      <c r="A389" s="29"/>
      <c r="B389" s="42"/>
      <c r="C389" s="31"/>
      <c r="D389" s="34"/>
      <c r="E389" s="28"/>
      <c r="F389" s="31"/>
    </row>
    <row r="390" spans="1:6" ht="15" customHeight="1">
      <c r="A390" s="29"/>
      <c r="B390" s="42"/>
      <c r="C390" s="31"/>
      <c r="D390" s="34"/>
      <c r="E390" s="28"/>
      <c r="F390" s="31"/>
    </row>
    <row r="391" spans="1:6" ht="15" customHeight="1">
      <c r="A391" s="29"/>
      <c r="B391" s="42"/>
      <c r="C391" s="31"/>
      <c r="D391" s="34"/>
      <c r="E391" s="28"/>
      <c r="F391" s="31"/>
    </row>
    <row r="392" spans="1:6" ht="15" customHeight="1">
      <c r="A392" s="29"/>
      <c r="B392" s="42"/>
      <c r="C392" s="31"/>
      <c r="D392" s="34"/>
      <c r="E392" s="28"/>
      <c r="F392" s="31"/>
    </row>
    <row r="393" spans="1:6" ht="15" customHeight="1">
      <c r="A393" s="29"/>
      <c r="B393" s="42"/>
      <c r="C393" s="31"/>
      <c r="D393" s="34"/>
      <c r="E393" s="28"/>
      <c r="F393" s="31"/>
    </row>
    <row r="394" spans="1:6" ht="15" customHeight="1">
      <c r="A394" s="29"/>
      <c r="B394" s="42"/>
      <c r="C394" s="31"/>
      <c r="D394" s="34"/>
      <c r="E394" s="28"/>
      <c r="F394" s="31"/>
    </row>
    <row r="395" spans="1:6" ht="15" customHeight="1">
      <c r="A395" s="29"/>
      <c r="B395" s="42"/>
      <c r="C395" s="31"/>
      <c r="D395" s="34"/>
      <c r="E395" s="28"/>
      <c r="F395" s="31"/>
    </row>
    <row r="396" spans="1:6" ht="15" customHeight="1">
      <c r="A396" s="29"/>
      <c r="B396" s="42"/>
      <c r="C396" s="31"/>
      <c r="D396" s="34"/>
      <c r="E396" s="28"/>
      <c r="F396" s="31"/>
    </row>
    <row r="397" spans="1:6" ht="15" customHeight="1">
      <c r="A397" s="29"/>
      <c r="B397" s="42"/>
      <c r="C397" s="31"/>
      <c r="D397" s="34"/>
      <c r="E397" s="28"/>
      <c r="F397" s="31"/>
    </row>
    <row r="398" spans="1:6" ht="15" customHeight="1">
      <c r="A398" s="29"/>
      <c r="B398" s="42"/>
      <c r="C398" s="31"/>
      <c r="D398" s="34"/>
      <c r="E398" s="28"/>
      <c r="F398" s="31"/>
    </row>
    <row r="399" spans="1:6" ht="15" customHeight="1">
      <c r="A399" s="29"/>
      <c r="B399" s="42"/>
      <c r="C399" s="31"/>
      <c r="D399" s="34"/>
      <c r="E399" s="28"/>
      <c r="F399" s="31"/>
    </row>
    <row r="400" spans="1:6" ht="15" customHeight="1">
      <c r="A400" s="29"/>
      <c r="B400" s="42"/>
      <c r="C400" s="31"/>
      <c r="D400" s="34"/>
      <c r="E400" s="28"/>
      <c r="F400" s="31"/>
    </row>
    <row r="401" spans="1:6" ht="15" customHeight="1">
      <c r="A401" s="29"/>
      <c r="B401" s="42"/>
      <c r="C401" s="31"/>
      <c r="D401" s="34"/>
      <c r="E401" s="28"/>
      <c r="F401" s="31"/>
    </row>
    <row r="402" spans="1:6" ht="15" customHeight="1">
      <c r="A402" s="29"/>
      <c r="B402" s="42"/>
      <c r="C402" s="31"/>
      <c r="D402" s="34"/>
      <c r="E402" s="28"/>
      <c r="F402" s="31"/>
    </row>
    <row r="403" spans="1:6" ht="15" customHeight="1">
      <c r="A403" s="29"/>
      <c r="B403" s="42"/>
      <c r="C403" s="31"/>
      <c r="D403" s="34"/>
      <c r="E403" s="28"/>
      <c r="F403" s="31"/>
    </row>
    <row r="404" spans="1:6" ht="15" customHeight="1">
      <c r="A404" s="29"/>
      <c r="B404" s="42"/>
      <c r="C404" s="31"/>
      <c r="D404" s="34"/>
      <c r="E404" s="28"/>
      <c r="F404" s="31"/>
    </row>
    <row r="405" spans="1:6" ht="15" customHeight="1">
      <c r="A405" s="29"/>
      <c r="B405" s="42"/>
      <c r="C405" s="31"/>
      <c r="D405" s="34"/>
      <c r="E405" s="28"/>
      <c r="F405" s="31"/>
    </row>
    <row r="406" spans="1:6" ht="15" customHeight="1">
      <c r="A406" s="29"/>
      <c r="B406" s="42"/>
      <c r="C406" s="31"/>
      <c r="D406" s="34"/>
      <c r="E406" s="28"/>
      <c r="F406" s="31"/>
    </row>
    <row r="407" spans="1:6" ht="15" customHeight="1">
      <c r="A407" s="29"/>
      <c r="B407" s="42"/>
      <c r="C407" s="31"/>
      <c r="D407" s="34"/>
      <c r="E407" s="28"/>
      <c r="F407" s="31"/>
    </row>
    <row r="408" spans="1:6" ht="15" customHeight="1">
      <c r="A408" s="29"/>
      <c r="B408" s="42"/>
      <c r="C408" s="31"/>
      <c r="D408" s="34"/>
      <c r="E408" s="28"/>
      <c r="F408" s="31"/>
    </row>
    <row r="409" spans="1:6" ht="15" customHeight="1">
      <c r="A409" s="29"/>
      <c r="B409" s="42"/>
      <c r="C409" s="31"/>
      <c r="D409" s="34"/>
      <c r="E409" s="28"/>
      <c r="F409" s="31"/>
    </row>
    <row r="410" spans="1:6" ht="15" customHeight="1">
      <c r="A410" s="29"/>
      <c r="B410" s="42"/>
      <c r="C410" s="31"/>
      <c r="D410" s="34"/>
      <c r="E410" s="28"/>
      <c r="F410" s="31"/>
    </row>
    <row r="411" spans="1:6" ht="15" customHeight="1">
      <c r="A411" s="29"/>
      <c r="B411" s="42"/>
      <c r="C411" s="31"/>
      <c r="D411" s="34"/>
      <c r="E411" s="28"/>
      <c r="F411" s="31"/>
    </row>
    <row r="412" spans="1:6" ht="15" customHeight="1">
      <c r="A412" s="29"/>
      <c r="B412" s="42"/>
      <c r="C412" s="31"/>
      <c r="D412" s="34"/>
      <c r="E412" s="28"/>
      <c r="F412" s="31"/>
    </row>
    <row r="413" spans="1:6" ht="15" customHeight="1">
      <c r="A413" s="29"/>
      <c r="B413" s="42"/>
      <c r="C413" s="31"/>
      <c r="D413" s="34"/>
      <c r="E413" s="28"/>
      <c r="F413" s="31"/>
    </row>
    <row r="414" spans="1:6" ht="15" customHeight="1">
      <c r="A414" s="29"/>
      <c r="B414" s="42"/>
      <c r="C414" s="31"/>
      <c r="D414" s="34"/>
      <c r="E414" s="28"/>
      <c r="F414" s="31"/>
    </row>
    <row r="415" spans="1:6" ht="15" customHeight="1">
      <c r="A415" s="29"/>
      <c r="B415" s="42"/>
      <c r="C415" s="31"/>
      <c r="D415" s="34"/>
      <c r="E415" s="28"/>
      <c r="F415" s="31"/>
    </row>
    <row r="416" spans="1:6" ht="15" customHeight="1">
      <c r="A416" s="29"/>
      <c r="B416" s="42"/>
      <c r="C416" s="31"/>
      <c r="D416" s="34"/>
      <c r="E416" s="28"/>
      <c r="F416" s="31"/>
    </row>
    <row r="417" spans="1:6" ht="15" customHeight="1">
      <c r="A417" s="29"/>
      <c r="B417" s="42"/>
      <c r="C417" s="31"/>
      <c r="D417" s="34"/>
      <c r="E417" s="28"/>
      <c r="F417" s="31"/>
    </row>
    <row r="418" spans="1:6" ht="15" customHeight="1">
      <c r="A418" s="29"/>
      <c r="B418" s="42"/>
      <c r="C418" s="31"/>
      <c r="D418" s="34"/>
      <c r="E418" s="28"/>
      <c r="F418" s="31"/>
    </row>
    <row r="419" spans="1:6" ht="15" customHeight="1">
      <c r="A419" s="29"/>
      <c r="B419" s="42"/>
      <c r="C419" s="31"/>
      <c r="D419" s="34"/>
      <c r="E419" s="28"/>
      <c r="F419" s="31"/>
    </row>
    <row r="420" spans="1:6" ht="15" customHeight="1">
      <c r="A420" s="29"/>
      <c r="B420" s="42"/>
      <c r="C420" s="31"/>
      <c r="D420" s="34"/>
      <c r="E420" s="28"/>
      <c r="F420" s="31"/>
    </row>
    <row r="421" spans="1:6" ht="15" customHeight="1">
      <c r="A421" s="29"/>
      <c r="B421" s="42"/>
      <c r="C421" s="31"/>
      <c r="D421" s="34"/>
      <c r="E421" s="28"/>
      <c r="F421" s="31"/>
    </row>
    <row r="422" spans="1:6" ht="15" customHeight="1">
      <c r="A422" s="29"/>
      <c r="B422" s="42"/>
      <c r="C422" s="31"/>
      <c r="D422" s="34"/>
      <c r="E422" s="28"/>
      <c r="F422" s="31"/>
    </row>
    <row r="423" spans="1:6" ht="15" customHeight="1">
      <c r="A423" s="29"/>
      <c r="B423" s="42"/>
      <c r="C423" s="31"/>
      <c r="D423" s="34"/>
      <c r="E423" s="28"/>
      <c r="F423" s="31"/>
    </row>
    <row r="424" spans="1:6" ht="15" customHeight="1">
      <c r="A424" s="29"/>
      <c r="B424" s="42"/>
      <c r="C424" s="31"/>
      <c r="D424" s="34"/>
      <c r="E424" s="28"/>
      <c r="F424" s="31"/>
    </row>
    <row r="425" spans="1:6" ht="15" customHeight="1">
      <c r="A425" s="29"/>
      <c r="B425" s="42"/>
      <c r="C425" s="31"/>
      <c r="D425" s="34"/>
      <c r="E425" s="28"/>
      <c r="F425" s="31"/>
    </row>
    <row r="426" spans="1:6" ht="15" customHeight="1">
      <c r="A426" s="29"/>
      <c r="B426" s="42"/>
      <c r="C426" s="31"/>
      <c r="D426" s="34"/>
      <c r="E426" s="28"/>
      <c r="F426" s="31"/>
    </row>
    <row r="427" spans="1:6" ht="15" customHeight="1">
      <c r="A427" s="29"/>
      <c r="B427" s="42"/>
      <c r="C427" s="31"/>
      <c r="D427" s="34"/>
      <c r="E427" s="28"/>
      <c r="F427" s="31"/>
    </row>
    <row r="428" spans="1:6" ht="15" customHeight="1">
      <c r="A428" s="29"/>
      <c r="B428" s="42"/>
      <c r="C428" s="31"/>
      <c r="D428" s="34"/>
      <c r="E428" s="28"/>
      <c r="F428" s="31"/>
    </row>
    <row r="429" spans="1:6" ht="15" customHeight="1">
      <c r="A429" s="29"/>
      <c r="B429" s="42"/>
      <c r="C429" s="31"/>
      <c r="D429" s="34"/>
      <c r="E429" s="28"/>
      <c r="F429" s="31"/>
    </row>
    <row r="430" spans="1:6" ht="15" customHeight="1">
      <c r="A430" s="29"/>
      <c r="B430" s="42"/>
      <c r="C430" s="31"/>
      <c r="D430" s="34"/>
      <c r="E430" s="28"/>
      <c r="F430" s="31"/>
    </row>
    <row r="431" spans="1:6" ht="15" customHeight="1">
      <c r="A431" s="29"/>
      <c r="B431" s="42"/>
      <c r="C431" s="31"/>
      <c r="D431" s="34"/>
      <c r="E431" s="28"/>
      <c r="F431" s="31"/>
    </row>
    <row r="432" spans="1:6" ht="15" customHeight="1">
      <c r="A432" s="29"/>
      <c r="B432" s="42"/>
      <c r="C432" s="31"/>
      <c r="D432" s="34"/>
      <c r="E432" s="28"/>
      <c r="F432" s="31"/>
    </row>
    <row r="433" spans="1:6" ht="15" customHeight="1">
      <c r="A433" s="29"/>
      <c r="B433" s="42"/>
      <c r="C433" s="31"/>
      <c r="D433" s="34"/>
      <c r="E433" s="28"/>
      <c r="F433" s="31"/>
    </row>
    <row r="434" spans="1:6" ht="15" customHeight="1">
      <c r="A434" s="29"/>
      <c r="B434" s="42"/>
      <c r="C434" s="31"/>
      <c r="D434" s="34"/>
      <c r="E434" s="28"/>
      <c r="F434" s="31"/>
    </row>
    <row r="435" spans="1:6" ht="15" customHeight="1">
      <c r="A435" s="29"/>
      <c r="B435" s="42"/>
      <c r="C435" s="31"/>
      <c r="D435" s="34"/>
      <c r="E435" s="28"/>
      <c r="F435" s="31"/>
    </row>
    <row r="436" spans="1:6" ht="15" customHeight="1">
      <c r="A436" s="29"/>
      <c r="B436" s="42"/>
      <c r="C436" s="31"/>
      <c r="D436" s="34"/>
      <c r="E436" s="28"/>
      <c r="F436" s="31"/>
    </row>
    <row r="437" spans="1:6" ht="15" customHeight="1">
      <c r="A437" s="29"/>
      <c r="B437" s="42"/>
      <c r="C437" s="31"/>
      <c r="D437" s="34"/>
      <c r="E437" s="28"/>
      <c r="F437" s="31"/>
    </row>
    <row r="438" spans="1:6" ht="15" customHeight="1">
      <c r="A438" s="29"/>
      <c r="B438" s="42"/>
      <c r="C438" s="31"/>
      <c r="D438" s="34"/>
      <c r="E438" s="28"/>
      <c r="F438" s="31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7FE2E02-4721-4B84-9CE6-8C446DBCC19A}">
  <dimension ref="A1:F438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45530</v>
      </c>
      <c r="B5" s="42">
        <v>45530.386342592596</v>
      </c>
      <c r="C5" s="31">
        <v>57</v>
      </c>
      <c r="D5" s="34">
        <v>19.98</v>
      </c>
      <c r="E5" s="28">
        <v>1138.8600000000001</v>
      </c>
      <c r="F5" s="31" t="s">
        <v>18</v>
      </c>
    </row>
    <row r="6" spans="1:6" ht="15" customHeight="1">
      <c r="A6" s="29">
        <v>45530</v>
      </c>
      <c r="B6" s="42">
        <v>45530.386828703704</v>
      </c>
      <c r="C6" s="31">
        <v>75</v>
      </c>
      <c r="D6" s="34">
        <v>19.98</v>
      </c>
      <c r="E6" s="28">
        <v>1498.5</v>
      </c>
      <c r="F6" s="31" t="s">
        <v>18</v>
      </c>
    </row>
    <row r="7" spans="1:6" ht="15" customHeight="1">
      <c r="A7" s="29">
        <v>45530</v>
      </c>
      <c r="B7" s="42">
        <v>45530.386828703704</v>
      </c>
      <c r="C7" s="31">
        <v>70</v>
      </c>
      <c r="D7" s="34">
        <v>19.98</v>
      </c>
      <c r="E7" s="28">
        <v>1398.6000000000001</v>
      </c>
      <c r="F7" s="31" t="s">
        <v>18</v>
      </c>
    </row>
    <row r="8" spans="1:6" ht="15" customHeight="1">
      <c r="A8" s="29">
        <v>45530</v>
      </c>
      <c r="B8" s="42">
        <v>45530.393263888887</v>
      </c>
      <c r="C8" s="31">
        <v>140</v>
      </c>
      <c r="D8" s="34">
        <v>19.96</v>
      </c>
      <c r="E8" s="28">
        <v>2794.4</v>
      </c>
      <c r="F8" s="31" t="s">
        <v>18</v>
      </c>
    </row>
    <row r="9" spans="1:6" ht="15" customHeight="1">
      <c r="A9" s="29">
        <v>45530</v>
      </c>
      <c r="B9" s="42">
        <v>45530.393263888887</v>
      </c>
      <c r="C9" s="31">
        <v>159</v>
      </c>
      <c r="D9" s="34">
        <v>19.98</v>
      </c>
      <c r="E9" s="28">
        <v>3176.82</v>
      </c>
      <c r="F9" s="31" t="s">
        <v>18</v>
      </c>
    </row>
    <row r="10" spans="1:6" ht="15" customHeight="1">
      <c r="A10" s="29">
        <v>45530</v>
      </c>
      <c r="B10" s="42">
        <v>45530.393263888887</v>
      </c>
      <c r="C10" s="31">
        <v>159</v>
      </c>
      <c r="D10" s="34">
        <v>19.98</v>
      </c>
      <c r="E10" s="28">
        <v>3176.82</v>
      </c>
      <c r="F10" s="31" t="s">
        <v>18</v>
      </c>
    </row>
    <row r="11" spans="1:6" ht="15" customHeight="1">
      <c r="A11" s="29">
        <v>45530</v>
      </c>
      <c r="B11" s="42">
        <v>45530.397233796299</v>
      </c>
      <c r="C11" s="31">
        <v>165</v>
      </c>
      <c r="D11" s="34">
        <v>19.899999999999999</v>
      </c>
      <c r="E11" s="28">
        <v>3283.4999999999995</v>
      </c>
      <c r="F11" s="31" t="s">
        <v>18</v>
      </c>
    </row>
    <row r="12" spans="1:6" ht="15" customHeight="1">
      <c r="A12" s="29">
        <v>45530</v>
      </c>
      <c r="B12" s="42">
        <v>45530.408333333333</v>
      </c>
      <c r="C12" s="31">
        <v>103</v>
      </c>
      <c r="D12" s="34">
        <v>19.920000000000002</v>
      </c>
      <c r="E12" s="28">
        <v>2051.7600000000002</v>
      </c>
      <c r="F12" s="31" t="s">
        <v>18</v>
      </c>
    </row>
    <row r="13" spans="1:6" ht="15" customHeight="1">
      <c r="A13" s="29">
        <v>45530</v>
      </c>
      <c r="B13" s="42">
        <v>45530.408333333333</v>
      </c>
      <c r="C13" s="31">
        <v>125</v>
      </c>
      <c r="D13" s="34">
        <v>19.920000000000002</v>
      </c>
      <c r="E13" s="28">
        <v>2490</v>
      </c>
      <c r="F13" s="31" t="s">
        <v>16</v>
      </c>
    </row>
    <row r="14" spans="1:6" ht="15" customHeight="1">
      <c r="A14" s="29">
        <v>45530</v>
      </c>
      <c r="B14" s="42">
        <v>45530.423125000001</v>
      </c>
      <c r="C14" s="31">
        <v>304</v>
      </c>
      <c r="D14" s="34">
        <v>19.88</v>
      </c>
      <c r="E14" s="28">
        <v>6043.5199999999995</v>
      </c>
      <c r="F14" s="31" t="s">
        <v>18</v>
      </c>
    </row>
    <row r="15" spans="1:6" ht="15" customHeight="1">
      <c r="A15" s="29">
        <v>45530</v>
      </c>
      <c r="B15" s="42">
        <v>45530.423125000001</v>
      </c>
      <c r="C15" s="31">
        <v>143</v>
      </c>
      <c r="D15" s="34">
        <v>19.88</v>
      </c>
      <c r="E15" s="28">
        <v>2842.8399999999997</v>
      </c>
      <c r="F15" s="31" t="s">
        <v>18</v>
      </c>
    </row>
    <row r="16" spans="1:6" ht="15" customHeight="1">
      <c r="A16" s="29">
        <v>45530</v>
      </c>
      <c r="B16" s="42">
        <v>45530.429918981485</v>
      </c>
      <c r="C16" s="31">
        <v>144</v>
      </c>
      <c r="D16" s="34">
        <v>19.84</v>
      </c>
      <c r="E16" s="28">
        <v>2856.96</v>
      </c>
      <c r="F16" s="31" t="s">
        <v>18</v>
      </c>
    </row>
    <row r="17" spans="1:6" ht="15" customHeight="1">
      <c r="A17" s="29">
        <v>45530</v>
      </c>
      <c r="B17" s="42">
        <v>45530.444189814814</v>
      </c>
      <c r="C17" s="31">
        <v>150</v>
      </c>
      <c r="D17" s="34">
        <v>19.82</v>
      </c>
      <c r="E17" s="28">
        <v>2973</v>
      </c>
      <c r="F17" s="31" t="s">
        <v>18</v>
      </c>
    </row>
    <row r="18" spans="1:6" ht="15" customHeight="1">
      <c r="A18" s="29">
        <v>45530</v>
      </c>
      <c r="B18" s="42">
        <v>45530.444189814814</v>
      </c>
      <c r="C18" s="31">
        <v>144</v>
      </c>
      <c r="D18" s="34">
        <v>19.82</v>
      </c>
      <c r="E18" s="28">
        <v>2854.08</v>
      </c>
      <c r="F18" s="31" t="s">
        <v>18</v>
      </c>
    </row>
    <row r="19" spans="1:6" ht="15" customHeight="1">
      <c r="A19" s="29">
        <v>45530</v>
      </c>
      <c r="B19" s="42">
        <v>45530.454317129632</v>
      </c>
      <c r="C19" s="31">
        <v>150</v>
      </c>
      <c r="D19" s="34">
        <v>19.8</v>
      </c>
      <c r="E19" s="28">
        <v>2970</v>
      </c>
      <c r="F19" s="31" t="s">
        <v>18</v>
      </c>
    </row>
    <row r="20" spans="1:6" ht="15" customHeight="1">
      <c r="A20" s="29">
        <v>45530</v>
      </c>
      <c r="B20" s="42">
        <v>45530.480740740742</v>
      </c>
      <c r="C20" s="31">
        <v>98</v>
      </c>
      <c r="D20" s="34">
        <v>19.899999999999999</v>
      </c>
      <c r="E20" s="28">
        <v>1950.1999999999998</v>
      </c>
      <c r="F20" s="31" t="s">
        <v>18</v>
      </c>
    </row>
    <row r="21" spans="1:6" ht="15" customHeight="1">
      <c r="A21" s="29">
        <v>45530</v>
      </c>
      <c r="B21" s="42">
        <v>45530.480740740742</v>
      </c>
      <c r="C21" s="31">
        <v>56</v>
      </c>
      <c r="D21" s="34">
        <v>19.899999999999999</v>
      </c>
      <c r="E21" s="28">
        <v>1114.3999999999999</v>
      </c>
      <c r="F21" s="31" t="s">
        <v>18</v>
      </c>
    </row>
    <row r="22" spans="1:6" ht="15" customHeight="1">
      <c r="A22" s="29">
        <v>45530</v>
      </c>
      <c r="B22" s="42">
        <v>45530.487812500003</v>
      </c>
      <c r="C22" s="31">
        <v>157</v>
      </c>
      <c r="D22" s="34">
        <v>19.86</v>
      </c>
      <c r="E22" s="28">
        <v>3118.02</v>
      </c>
      <c r="F22" s="31" t="s">
        <v>18</v>
      </c>
    </row>
    <row r="23" spans="1:6" ht="15" customHeight="1">
      <c r="A23" s="29">
        <v>45530</v>
      </c>
      <c r="B23" s="42">
        <v>45530.487812500003</v>
      </c>
      <c r="C23" s="31">
        <v>308</v>
      </c>
      <c r="D23" s="34">
        <v>19.86</v>
      </c>
      <c r="E23" s="28">
        <v>6116.88</v>
      </c>
      <c r="F23" s="31" t="s">
        <v>18</v>
      </c>
    </row>
    <row r="24" spans="1:6" ht="15" customHeight="1">
      <c r="A24" s="29">
        <v>45530</v>
      </c>
      <c r="B24" s="42">
        <v>45530.487812500003</v>
      </c>
      <c r="C24" s="31">
        <v>141</v>
      </c>
      <c r="D24" s="34">
        <v>19.86</v>
      </c>
      <c r="E24" s="28">
        <v>2800.2599999999998</v>
      </c>
      <c r="F24" s="31" t="s">
        <v>16</v>
      </c>
    </row>
    <row r="25" spans="1:6" ht="15" customHeight="1">
      <c r="A25" s="29">
        <v>45530</v>
      </c>
      <c r="B25" s="42">
        <v>45530.506157407406</v>
      </c>
      <c r="C25" s="31">
        <v>147</v>
      </c>
      <c r="D25" s="34">
        <v>19.82</v>
      </c>
      <c r="E25" s="28">
        <v>2913.54</v>
      </c>
      <c r="F25" s="31" t="s">
        <v>18</v>
      </c>
    </row>
    <row r="26" spans="1:6" ht="15" customHeight="1">
      <c r="A26" s="29">
        <v>45530</v>
      </c>
      <c r="B26" s="42">
        <v>45530.534108796295</v>
      </c>
      <c r="C26" s="31">
        <v>147</v>
      </c>
      <c r="D26" s="34">
        <v>19.8</v>
      </c>
      <c r="E26" s="28">
        <v>2910.6</v>
      </c>
      <c r="F26" s="31" t="s">
        <v>18</v>
      </c>
    </row>
    <row r="27" spans="1:6" ht="15" customHeight="1">
      <c r="A27" s="29">
        <v>45530</v>
      </c>
      <c r="B27" s="42">
        <v>45530.537164351852</v>
      </c>
      <c r="C27" s="31">
        <v>139</v>
      </c>
      <c r="D27" s="34">
        <v>19.78</v>
      </c>
      <c r="E27" s="28">
        <v>2749.42</v>
      </c>
      <c r="F27" s="31" t="s">
        <v>18</v>
      </c>
    </row>
    <row r="28" spans="1:6" ht="15" customHeight="1">
      <c r="A28" s="29">
        <v>45530</v>
      </c>
      <c r="B28" s="42">
        <v>45530.537164351852</v>
      </c>
      <c r="C28" s="31">
        <v>143</v>
      </c>
      <c r="D28" s="34">
        <v>19.78</v>
      </c>
      <c r="E28" s="28">
        <v>2828.54</v>
      </c>
      <c r="F28" s="31" t="s">
        <v>18</v>
      </c>
    </row>
    <row r="29" spans="1:6" ht="15" customHeight="1">
      <c r="A29" s="29">
        <v>45530</v>
      </c>
      <c r="B29" s="42">
        <v>45530.537164351852</v>
      </c>
      <c r="C29" s="31">
        <v>52</v>
      </c>
      <c r="D29" s="34">
        <v>19.78</v>
      </c>
      <c r="E29" s="28">
        <v>1028.56</v>
      </c>
      <c r="F29" s="31" t="s">
        <v>18</v>
      </c>
    </row>
    <row r="30" spans="1:6" ht="15" customHeight="1">
      <c r="A30" s="29">
        <v>45530</v>
      </c>
      <c r="B30" s="42">
        <v>45530.577465277776</v>
      </c>
      <c r="C30" s="31">
        <v>4</v>
      </c>
      <c r="D30" s="34">
        <v>19.8</v>
      </c>
      <c r="E30" s="28">
        <v>79.2</v>
      </c>
      <c r="F30" s="31" t="s">
        <v>18</v>
      </c>
    </row>
    <row r="31" spans="1:6" ht="15" customHeight="1">
      <c r="A31" s="29">
        <v>45530</v>
      </c>
      <c r="B31" s="42">
        <v>45530.577465277776</v>
      </c>
      <c r="C31" s="31">
        <v>160</v>
      </c>
      <c r="D31" s="34">
        <v>19.8</v>
      </c>
      <c r="E31" s="28">
        <v>3168</v>
      </c>
      <c r="F31" s="31" t="s">
        <v>18</v>
      </c>
    </row>
    <row r="32" spans="1:6" ht="15" customHeight="1">
      <c r="A32" s="29">
        <v>45530</v>
      </c>
      <c r="B32" s="42">
        <v>45530.583090277774</v>
      </c>
      <c r="C32" s="31">
        <v>142</v>
      </c>
      <c r="D32" s="34">
        <v>19.8</v>
      </c>
      <c r="E32" s="28">
        <v>2811.6</v>
      </c>
      <c r="F32" s="31" t="s">
        <v>18</v>
      </c>
    </row>
    <row r="33" spans="1:6" ht="15" customHeight="1">
      <c r="A33" s="29">
        <v>45530</v>
      </c>
      <c r="B33" s="42">
        <v>45530.592986111114</v>
      </c>
      <c r="C33" s="31">
        <v>154</v>
      </c>
      <c r="D33" s="34">
        <v>19.8</v>
      </c>
      <c r="E33" s="28">
        <v>3049.2000000000003</v>
      </c>
      <c r="F33" s="31" t="s">
        <v>18</v>
      </c>
    </row>
    <row r="34" spans="1:6" ht="15" customHeight="1">
      <c r="A34" s="29">
        <v>45530</v>
      </c>
      <c r="B34" s="42">
        <v>45530.598969907405</v>
      </c>
      <c r="C34" s="31">
        <v>126</v>
      </c>
      <c r="D34" s="34">
        <v>19.8</v>
      </c>
      <c r="E34" s="28">
        <v>2494.8000000000002</v>
      </c>
      <c r="F34" s="31" t="s">
        <v>16</v>
      </c>
    </row>
    <row r="35" spans="1:6" ht="15" customHeight="1">
      <c r="A35" s="29">
        <v>45530</v>
      </c>
      <c r="B35" s="42">
        <v>45530.603576388887</v>
      </c>
      <c r="C35" s="31">
        <v>163</v>
      </c>
      <c r="D35" s="34">
        <v>19.8</v>
      </c>
      <c r="E35" s="28">
        <v>3227.4</v>
      </c>
      <c r="F35" s="31" t="s">
        <v>18</v>
      </c>
    </row>
    <row r="36" spans="1:6" ht="15" customHeight="1">
      <c r="A36" s="29">
        <v>45530</v>
      </c>
      <c r="B36" s="42">
        <v>45530.612488425926</v>
      </c>
      <c r="C36" s="31">
        <v>141</v>
      </c>
      <c r="D36" s="34">
        <v>19.78</v>
      </c>
      <c r="E36" s="28">
        <v>2788.98</v>
      </c>
      <c r="F36" s="31" t="s">
        <v>18</v>
      </c>
    </row>
    <row r="37" spans="1:6" ht="15" customHeight="1">
      <c r="A37" s="29">
        <v>45530</v>
      </c>
      <c r="B37" s="42">
        <v>45530.612488425926</v>
      </c>
      <c r="C37" s="31">
        <v>100</v>
      </c>
      <c r="D37" s="34">
        <v>19.78</v>
      </c>
      <c r="E37" s="28">
        <v>1978</v>
      </c>
      <c r="F37" s="31" t="s">
        <v>18</v>
      </c>
    </row>
    <row r="38" spans="1:6" ht="15" customHeight="1">
      <c r="A38" s="29">
        <v>45530</v>
      </c>
      <c r="B38" s="42">
        <v>45530.612488425926</v>
      </c>
      <c r="C38" s="31">
        <v>141</v>
      </c>
      <c r="D38" s="34">
        <v>19.78</v>
      </c>
      <c r="E38" s="28">
        <v>2788.98</v>
      </c>
      <c r="F38" s="31" t="s">
        <v>18</v>
      </c>
    </row>
    <row r="39" spans="1:6" ht="15" customHeight="1">
      <c r="A39" s="29">
        <v>45530</v>
      </c>
      <c r="B39" s="42">
        <v>45530.612488425926</v>
      </c>
      <c r="C39" s="31">
        <v>47</v>
      </c>
      <c r="D39" s="34">
        <v>19.8</v>
      </c>
      <c r="E39" s="28">
        <v>930.6</v>
      </c>
      <c r="F39" s="31" t="s">
        <v>18</v>
      </c>
    </row>
    <row r="40" spans="1:6" ht="15" customHeight="1">
      <c r="A40" s="29">
        <v>45530</v>
      </c>
      <c r="B40" s="42">
        <v>45530.612488425926</v>
      </c>
      <c r="C40" s="31">
        <v>98</v>
      </c>
      <c r="D40" s="34">
        <v>19.8</v>
      </c>
      <c r="E40" s="28">
        <v>1940.4</v>
      </c>
      <c r="F40" s="31" t="s">
        <v>18</v>
      </c>
    </row>
    <row r="41" spans="1:6" ht="15" customHeight="1">
      <c r="A41" s="29">
        <v>45530</v>
      </c>
      <c r="B41" s="42">
        <v>45530.618437500001</v>
      </c>
      <c r="C41" s="31">
        <v>41</v>
      </c>
      <c r="D41" s="34">
        <v>19.78</v>
      </c>
      <c r="E41" s="28">
        <v>810.98</v>
      </c>
      <c r="F41" s="31" t="s">
        <v>18</v>
      </c>
    </row>
    <row r="42" spans="1:6" ht="15" customHeight="1">
      <c r="A42" s="29">
        <v>45530</v>
      </c>
      <c r="B42" s="42">
        <v>45530.618437500001</v>
      </c>
      <c r="C42" s="31">
        <v>143</v>
      </c>
      <c r="D42" s="34">
        <v>19.78</v>
      </c>
      <c r="E42" s="28">
        <v>2828.54</v>
      </c>
      <c r="F42" s="31" t="s">
        <v>16</v>
      </c>
    </row>
    <row r="43" spans="1:6" ht="15" customHeight="1">
      <c r="A43" s="29">
        <v>45530</v>
      </c>
      <c r="B43" s="42">
        <v>45530.638148148151</v>
      </c>
      <c r="C43" s="31">
        <v>120</v>
      </c>
      <c r="D43" s="34">
        <v>19.8</v>
      </c>
      <c r="E43" s="28">
        <v>2376</v>
      </c>
      <c r="F43" s="31" t="s">
        <v>18</v>
      </c>
    </row>
    <row r="44" spans="1:6" ht="15" customHeight="1">
      <c r="A44" s="29">
        <v>45530</v>
      </c>
      <c r="B44" s="42">
        <v>45530.638148148151</v>
      </c>
      <c r="C44" s="31">
        <v>129</v>
      </c>
      <c r="D44" s="34">
        <v>19.8</v>
      </c>
      <c r="E44" s="28">
        <v>2554.2000000000003</v>
      </c>
      <c r="F44" s="31" t="s">
        <v>16</v>
      </c>
    </row>
    <row r="45" spans="1:6" ht="15" customHeight="1">
      <c r="A45" s="29">
        <v>45530</v>
      </c>
      <c r="B45" s="42">
        <v>45530.638148148151</v>
      </c>
      <c r="C45" s="31">
        <v>160</v>
      </c>
      <c r="D45" s="34">
        <v>19.8</v>
      </c>
      <c r="E45" s="28">
        <v>3168</v>
      </c>
      <c r="F45" s="31" t="s">
        <v>18</v>
      </c>
    </row>
    <row r="46" spans="1:6" ht="15" customHeight="1">
      <c r="A46" s="29">
        <v>45530</v>
      </c>
      <c r="B46" s="42">
        <v>45530.638148148151</v>
      </c>
      <c r="C46" s="31">
        <v>38</v>
      </c>
      <c r="D46" s="34">
        <v>19.8</v>
      </c>
      <c r="E46" s="28">
        <v>752.4</v>
      </c>
      <c r="F46" s="31" t="s">
        <v>18</v>
      </c>
    </row>
    <row r="47" spans="1:6" ht="15" customHeight="1">
      <c r="A47" s="29">
        <v>45530</v>
      </c>
      <c r="B47" s="42">
        <v>45530.65729166667</v>
      </c>
      <c r="C47" s="31">
        <v>167</v>
      </c>
      <c r="D47" s="34">
        <v>19.8</v>
      </c>
      <c r="E47" s="28">
        <v>3306.6</v>
      </c>
      <c r="F47" s="31" t="s">
        <v>18</v>
      </c>
    </row>
    <row r="48" spans="1:6" ht="15" customHeight="1">
      <c r="A48" s="29">
        <v>45530</v>
      </c>
      <c r="B48" s="42">
        <v>45530.664351851854</v>
      </c>
      <c r="C48" s="31">
        <v>169</v>
      </c>
      <c r="D48" s="34">
        <v>19.8</v>
      </c>
      <c r="E48" s="28">
        <v>3346.2000000000003</v>
      </c>
      <c r="F48" s="31" t="s">
        <v>18</v>
      </c>
    </row>
    <row r="49" spans="1:6" ht="15" customHeight="1">
      <c r="A49" s="29">
        <v>45530</v>
      </c>
      <c r="B49" s="42">
        <v>45530.67082175926</v>
      </c>
      <c r="C49" s="31">
        <v>142</v>
      </c>
      <c r="D49" s="34">
        <v>19.8</v>
      </c>
      <c r="E49" s="28">
        <v>2811.6</v>
      </c>
      <c r="F49" s="31" t="s">
        <v>16</v>
      </c>
    </row>
    <row r="50" spans="1:6" ht="15" customHeight="1">
      <c r="A50" s="29">
        <v>45530</v>
      </c>
      <c r="B50" s="42">
        <v>45530.671018518522</v>
      </c>
      <c r="C50" s="31">
        <v>141</v>
      </c>
      <c r="D50" s="34">
        <v>19.84</v>
      </c>
      <c r="E50" s="28">
        <v>2797.44</v>
      </c>
      <c r="F50" s="31" t="s">
        <v>18</v>
      </c>
    </row>
    <row r="51" spans="1:6" ht="15" customHeight="1">
      <c r="A51" s="29">
        <v>45530</v>
      </c>
      <c r="B51" s="42">
        <v>45530.676874999997</v>
      </c>
      <c r="C51" s="31">
        <v>30</v>
      </c>
      <c r="D51" s="34">
        <v>19.82</v>
      </c>
      <c r="E51" s="28">
        <v>594.6</v>
      </c>
      <c r="F51" s="31" t="s">
        <v>18</v>
      </c>
    </row>
    <row r="52" spans="1:6" ht="15" customHeight="1">
      <c r="A52" s="29">
        <v>45530</v>
      </c>
      <c r="B52" s="42">
        <v>45530.678055555552</v>
      </c>
      <c r="C52" s="31">
        <v>147</v>
      </c>
      <c r="D52" s="34">
        <v>19.82</v>
      </c>
      <c r="E52" s="28">
        <v>2913.54</v>
      </c>
      <c r="F52" s="31" t="s">
        <v>18</v>
      </c>
    </row>
    <row r="53" spans="1:6" ht="15" customHeight="1">
      <c r="A53" s="29">
        <v>45530</v>
      </c>
      <c r="B53" s="42">
        <v>45530.684629629628</v>
      </c>
      <c r="C53" s="31">
        <v>75</v>
      </c>
      <c r="D53" s="34">
        <v>19.82</v>
      </c>
      <c r="E53" s="28">
        <v>1486.5</v>
      </c>
      <c r="F53" s="31" t="s">
        <v>18</v>
      </c>
    </row>
    <row r="54" spans="1:6" ht="15" customHeight="1">
      <c r="A54" s="29">
        <v>45530</v>
      </c>
      <c r="B54" s="42">
        <v>45530.684641203705</v>
      </c>
      <c r="C54" s="31">
        <v>84</v>
      </c>
      <c r="D54" s="34">
        <v>19.82</v>
      </c>
      <c r="E54" s="28">
        <v>1664.88</v>
      </c>
      <c r="F54" s="31" t="s">
        <v>18</v>
      </c>
    </row>
    <row r="55" spans="1:6" ht="15" customHeight="1">
      <c r="A55" s="29">
        <v>45530</v>
      </c>
      <c r="B55" s="42">
        <v>45530.691018518519</v>
      </c>
      <c r="C55" s="31">
        <v>82</v>
      </c>
      <c r="D55" s="34">
        <v>19.8</v>
      </c>
      <c r="E55" s="28">
        <v>1623.6000000000001</v>
      </c>
      <c r="F55" s="31" t="s">
        <v>16</v>
      </c>
    </row>
    <row r="56" spans="1:6" ht="15" customHeight="1">
      <c r="A56" s="29">
        <v>45530</v>
      </c>
      <c r="B56" s="42">
        <v>45530.691018518519</v>
      </c>
      <c r="C56" s="31">
        <v>62</v>
      </c>
      <c r="D56" s="34">
        <v>19.8</v>
      </c>
      <c r="E56" s="28">
        <v>1227.6000000000001</v>
      </c>
      <c r="F56" s="31" t="s">
        <v>16</v>
      </c>
    </row>
    <row r="57" spans="1:6" ht="15" customHeight="1">
      <c r="A57" s="29">
        <v>45530</v>
      </c>
      <c r="B57" s="42">
        <v>45530.692199074074</v>
      </c>
      <c r="C57" s="31">
        <v>19</v>
      </c>
      <c r="D57" s="34">
        <v>19.84</v>
      </c>
      <c r="E57" s="28">
        <v>376.96</v>
      </c>
      <c r="F57" s="31" t="s">
        <v>18</v>
      </c>
    </row>
    <row r="58" spans="1:6" ht="15" customHeight="1">
      <c r="A58" s="29">
        <v>45530</v>
      </c>
      <c r="B58" s="42">
        <v>45530.692199074074</v>
      </c>
      <c r="C58" s="31">
        <v>150</v>
      </c>
      <c r="D58" s="34">
        <v>19.84</v>
      </c>
      <c r="E58" s="28">
        <v>2976</v>
      </c>
      <c r="F58" s="31" t="s">
        <v>18</v>
      </c>
    </row>
    <row r="59" spans="1:6" ht="15" customHeight="1">
      <c r="A59" s="29">
        <v>45530</v>
      </c>
      <c r="B59" s="42">
        <v>45530.699930555558</v>
      </c>
      <c r="C59" s="31">
        <v>159</v>
      </c>
      <c r="D59" s="34">
        <v>19.8</v>
      </c>
      <c r="E59" s="28">
        <v>3148.2000000000003</v>
      </c>
      <c r="F59" s="31" t="s">
        <v>18</v>
      </c>
    </row>
    <row r="60" spans="1:6" ht="15" customHeight="1">
      <c r="A60" s="29">
        <v>45530</v>
      </c>
      <c r="B60" s="42">
        <v>45530.706875000003</v>
      </c>
      <c r="C60" s="31">
        <v>154</v>
      </c>
      <c r="D60" s="34">
        <v>19.8</v>
      </c>
      <c r="E60" s="28">
        <v>3049.2000000000003</v>
      </c>
      <c r="F60" s="31" t="s">
        <v>18</v>
      </c>
    </row>
    <row r="61" spans="1:6" ht="15" customHeight="1">
      <c r="A61" s="29">
        <v>45530</v>
      </c>
      <c r="B61" s="42">
        <v>45530.709328703706</v>
      </c>
      <c r="C61" s="31">
        <v>138</v>
      </c>
      <c r="D61" s="34">
        <v>19.8</v>
      </c>
      <c r="E61" s="28">
        <v>2732.4</v>
      </c>
      <c r="F61" s="31" t="s">
        <v>16</v>
      </c>
    </row>
    <row r="62" spans="1:6" ht="15" customHeight="1">
      <c r="A62" s="29">
        <v>45530</v>
      </c>
      <c r="B62" s="42">
        <v>45530.712118055555</v>
      </c>
      <c r="C62" s="31">
        <v>156</v>
      </c>
      <c r="D62" s="34">
        <v>19.8</v>
      </c>
      <c r="E62" s="28">
        <v>3088.8</v>
      </c>
      <c r="F62" s="31" t="s">
        <v>18</v>
      </c>
    </row>
    <row r="63" spans="1:6" ht="15" customHeight="1">
      <c r="A63" s="29">
        <v>45530</v>
      </c>
      <c r="B63" s="42">
        <v>45530.716307870367</v>
      </c>
      <c r="C63" s="31">
        <v>91</v>
      </c>
      <c r="D63" s="34">
        <v>19.8</v>
      </c>
      <c r="E63" s="28">
        <v>1801.8</v>
      </c>
      <c r="F63" s="31" t="s">
        <v>18</v>
      </c>
    </row>
    <row r="64" spans="1:6" ht="15" customHeight="1">
      <c r="A64" s="29">
        <v>45530</v>
      </c>
      <c r="B64" s="42">
        <v>45530.716319444444</v>
      </c>
      <c r="C64" s="31">
        <v>54</v>
      </c>
      <c r="D64" s="34">
        <v>19.8</v>
      </c>
      <c r="E64" s="28">
        <v>1069.2</v>
      </c>
      <c r="F64" s="31" t="s">
        <v>18</v>
      </c>
    </row>
    <row r="65" spans="1:6" ht="15" customHeight="1">
      <c r="A65" s="29">
        <v>45531</v>
      </c>
      <c r="B65" s="42">
        <v>45531.378472222219</v>
      </c>
      <c r="C65" s="31">
        <v>38</v>
      </c>
      <c r="D65" s="34">
        <v>20.05</v>
      </c>
      <c r="E65" s="28">
        <v>761.9</v>
      </c>
      <c r="F65" s="31" t="s">
        <v>18</v>
      </c>
    </row>
    <row r="66" spans="1:6" ht="15" customHeight="1">
      <c r="A66" s="29">
        <v>45531</v>
      </c>
      <c r="B66" s="42">
        <v>45531.38045138889</v>
      </c>
      <c r="C66" s="31">
        <v>155</v>
      </c>
      <c r="D66" s="34">
        <v>20</v>
      </c>
      <c r="E66" s="28">
        <v>3100</v>
      </c>
      <c r="F66" s="31" t="s">
        <v>18</v>
      </c>
    </row>
    <row r="67" spans="1:6" ht="15" customHeight="1">
      <c r="A67" s="29">
        <v>45531</v>
      </c>
      <c r="B67" s="42">
        <v>45531.381203703706</v>
      </c>
      <c r="C67" s="31">
        <v>168</v>
      </c>
      <c r="D67" s="34">
        <v>19.96</v>
      </c>
      <c r="E67" s="28">
        <v>3353.28</v>
      </c>
      <c r="F67" s="31" t="s">
        <v>18</v>
      </c>
    </row>
    <row r="68" spans="1:6" ht="15" customHeight="1">
      <c r="A68" s="29">
        <v>45531</v>
      </c>
      <c r="B68" s="42">
        <v>45531.442766203705</v>
      </c>
      <c r="C68" s="31">
        <v>140</v>
      </c>
      <c r="D68" s="34">
        <v>19.8</v>
      </c>
      <c r="E68" s="28">
        <v>2772</v>
      </c>
      <c r="F68" s="31" t="s">
        <v>18</v>
      </c>
    </row>
    <row r="69" spans="1:6" ht="15" customHeight="1">
      <c r="A69" s="29">
        <v>45531</v>
      </c>
      <c r="B69" s="42">
        <v>45531.45</v>
      </c>
      <c r="C69" s="31">
        <v>141</v>
      </c>
      <c r="D69" s="34">
        <v>19.760000000000002</v>
      </c>
      <c r="E69" s="28">
        <v>2786.1600000000003</v>
      </c>
      <c r="F69" s="31" t="s">
        <v>18</v>
      </c>
    </row>
    <row r="70" spans="1:6" ht="15" customHeight="1">
      <c r="A70" s="29">
        <v>45531</v>
      </c>
      <c r="B70" s="42">
        <v>45531.482569444444</v>
      </c>
      <c r="C70" s="31">
        <v>237</v>
      </c>
      <c r="D70" s="34">
        <v>19.8</v>
      </c>
      <c r="E70" s="28">
        <v>4692.6000000000004</v>
      </c>
      <c r="F70" s="31" t="s">
        <v>18</v>
      </c>
    </row>
    <row r="71" spans="1:6" ht="15" customHeight="1">
      <c r="A71" s="29">
        <v>45531</v>
      </c>
      <c r="B71" s="42">
        <v>45531.482569444444</v>
      </c>
      <c r="C71" s="31">
        <v>54</v>
      </c>
      <c r="D71" s="34">
        <v>19.8</v>
      </c>
      <c r="E71" s="28">
        <v>1069.2</v>
      </c>
      <c r="F71" s="31" t="s">
        <v>18</v>
      </c>
    </row>
    <row r="72" spans="1:6" ht="15" customHeight="1">
      <c r="A72" s="29">
        <v>45531</v>
      </c>
      <c r="B72" s="42">
        <v>45531.482569444444</v>
      </c>
      <c r="C72" s="31">
        <v>6</v>
      </c>
      <c r="D72" s="34">
        <v>19.8</v>
      </c>
      <c r="E72" s="28">
        <v>118.80000000000001</v>
      </c>
      <c r="F72" s="31" t="s">
        <v>18</v>
      </c>
    </row>
    <row r="73" spans="1:6" ht="15" customHeight="1">
      <c r="A73" s="29">
        <v>45531</v>
      </c>
      <c r="B73" s="42">
        <v>45531.482569444444</v>
      </c>
      <c r="C73" s="31">
        <v>300</v>
      </c>
      <c r="D73" s="34">
        <v>19.8</v>
      </c>
      <c r="E73" s="28">
        <v>5940</v>
      </c>
      <c r="F73" s="31" t="s">
        <v>18</v>
      </c>
    </row>
    <row r="74" spans="1:6" ht="15" customHeight="1">
      <c r="A74" s="29">
        <v>45531</v>
      </c>
      <c r="B74" s="42">
        <v>45531.497488425928</v>
      </c>
      <c r="C74" s="31">
        <v>156</v>
      </c>
      <c r="D74" s="34">
        <v>19.78</v>
      </c>
      <c r="E74" s="28">
        <v>3085.6800000000003</v>
      </c>
      <c r="F74" s="31" t="s">
        <v>18</v>
      </c>
    </row>
    <row r="75" spans="1:6" ht="15" customHeight="1">
      <c r="A75" s="29">
        <v>45531</v>
      </c>
      <c r="B75" s="42">
        <v>45531.529918981483</v>
      </c>
      <c r="C75" s="31">
        <v>48</v>
      </c>
      <c r="D75" s="34">
        <v>19.8</v>
      </c>
      <c r="E75" s="28">
        <v>950.40000000000009</v>
      </c>
      <c r="F75" s="31" t="s">
        <v>18</v>
      </c>
    </row>
    <row r="76" spans="1:6" ht="15" customHeight="1">
      <c r="A76" s="29">
        <v>45531</v>
      </c>
      <c r="B76" s="42">
        <v>45531.529918981483</v>
      </c>
      <c r="C76" s="31">
        <v>32</v>
      </c>
      <c r="D76" s="34">
        <v>19.8</v>
      </c>
      <c r="E76" s="28">
        <v>633.6</v>
      </c>
      <c r="F76" s="31" t="s">
        <v>18</v>
      </c>
    </row>
    <row r="77" spans="1:6" ht="15" customHeight="1">
      <c r="A77" s="29">
        <v>45531</v>
      </c>
      <c r="B77" s="42">
        <v>45531.548541666663</v>
      </c>
      <c r="C77" s="31">
        <v>34</v>
      </c>
      <c r="D77" s="34">
        <v>19.84</v>
      </c>
      <c r="E77" s="28">
        <v>674.56</v>
      </c>
      <c r="F77" s="31" t="s">
        <v>18</v>
      </c>
    </row>
    <row r="78" spans="1:6" ht="15" customHeight="1">
      <c r="A78" s="29">
        <v>45531</v>
      </c>
      <c r="B78" s="42">
        <v>45531.548541666663</v>
      </c>
      <c r="C78" s="31">
        <v>105</v>
      </c>
      <c r="D78" s="34">
        <v>19.84</v>
      </c>
      <c r="E78" s="28">
        <v>2083.1999999999998</v>
      </c>
      <c r="F78" s="31" t="s">
        <v>18</v>
      </c>
    </row>
    <row r="79" spans="1:6" ht="15" customHeight="1">
      <c r="A79" s="29">
        <v>45531</v>
      </c>
      <c r="B79" s="42">
        <v>45531.548541666663</v>
      </c>
      <c r="C79" s="31">
        <v>164</v>
      </c>
      <c r="D79" s="34">
        <v>19.84</v>
      </c>
      <c r="E79" s="28">
        <v>3253.7599999999998</v>
      </c>
      <c r="F79" s="31" t="s">
        <v>18</v>
      </c>
    </row>
    <row r="80" spans="1:6" ht="15" customHeight="1">
      <c r="A80" s="29">
        <v>45531</v>
      </c>
      <c r="B80" s="42">
        <v>45531.556898148148</v>
      </c>
      <c r="C80" s="31">
        <v>23</v>
      </c>
      <c r="D80" s="34">
        <v>19.84</v>
      </c>
      <c r="E80" s="28">
        <v>456.32</v>
      </c>
      <c r="F80" s="31" t="s">
        <v>18</v>
      </c>
    </row>
    <row r="81" spans="1:6" ht="15" customHeight="1">
      <c r="A81" s="29">
        <v>45531</v>
      </c>
      <c r="B81" s="42">
        <v>45531.556898148148</v>
      </c>
      <c r="C81" s="31">
        <v>125</v>
      </c>
      <c r="D81" s="34">
        <v>19.84</v>
      </c>
      <c r="E81" s="28">
        <v>2480</v>
      </c>
      <c r="F81" s="31" t="s">
        <v>18</v>
      </c>
    </row>
    <row r="82" spans="1:6" ht="15" customHeight="1">
      <c r="A82" s="29">
        <v>45531</v>
      </c>
      <c r="B82" s="42">
        <v>45531.558645833335</v>
      </c>
      <c r="C82" s="31">
        <v>220</v>
      </c>
      <c r="D82" s="34">
        <v>19.84</v>
      </c>
      <c r="E82" s="28">
        <v>4364.8</v>
      </c>
      <c r="F82" s="31" t="s">
        <v>18</v>
      </c>
    </row>
    <row r="83" spans="1:6" ht="15" customHeight="1">
      <c r="A83" s="29">
        <v>45531</v>
      </c>
      <c r="B83" s="42">
        <v>45531.564317129632</v>
      </c>
      <c r="C83" s="31">
        <v>111</v>
      </c>
      <c r="D83" s="34">
        <v>19.84</v>
      </c>
      <c r="E83" s="28">
        <v>2202.2399999999998</v>
      </c>
      <c r="F83" s="31" t="s">
        <v>18</v>
      </c>
    </row>
    <row r="84" spans="1:6" ht="15" customHeight="1">
      <c r="A84" s="29">
        <v>45531</v>
      </c>
      <c r="B84" s="42">
        <v>45531.564317129632</v>
      </c>
      <c r="C84" s="31">
        <v>48</v>
      </c>
      <c r="D84" s="34">
        <v>19.84</v>
      </c>
      <c r="E84" s="28">
        <v>952.31999999999994</v>
      </c>
      <c r="F84" s="31" t="s">
        <v>18</v>
      </c>
    </row>
    <row r="85" spans="1:6" ht="15" customHeight="1">
      <c r="A85" s="29">
        <v>45531</v>
      </c>
      <c r="B85" s="42">
        <v>45531.58053240741</v>
      </c>
      <c r="C85" s="31">
        <v>288</v>
      </c>
      <c r="D85" s="34">
        <v>19.82</v>
      </c>
      <c r="E85" s="28">
        <v>5708.16</v>
      </c>
      <c r="F85" s="31" t="s">
        <v>18</v>
      </c>
    </row>
    <row r="86" spans="1:6" ht="15" customHeight="1">
      <c r="A86" s="29">
        <v>45531</v>
      </c>
      <c r="B86" s="42">
        <v>45531.59511574074</v>
      </c>
      <c r="C86" s="31">
        <v>161</v>
      </c>
      <c r="D86" s="34">
        <v>19.8</v>
      </c>
      <c r="E86" s="28">
        <v>3187.8</v>
      </c>
      <c r="F86" s="31" t="s">
        <v>18</v>
      </c>
    </row>
    <row r="87" spans="1:6" ht="15" customHeight="1">
      <c r="A87" s="29">
        <v>45531</v>
      </c>
      <c r="B87" s="42">
        <v>45531.595150462963</v>
      </c>
      <c r="C87" s="31">
        <v>295</v>
      </c>
      <c r="D87" s="34">
        <v>19.78</v>
      </c>
      <c r="E87" s="28">
        <v>5835.1</v>
      </c>
      <c r="F87" s="31" t="s">
        <v>18</v>
      </c>
    </row>
    <row r="88" spans="1:6" ht="15" customHeight="1">
      <c r="A88" s="29">
        <v>45531</v>
      </c>
      <c r="B88" s="42">
        <v>45531.617546296293</v>
      </c>
      <c r="C88" s="31">
        <v>12</v>
      </c>
      <c r="D88" s="34">
        <v>19.78</v>
      </c>
      <c r="E88" s="28">
        <v>237.36</v>
      </c>
      <c r="F88" s="31" t="s">
        <v>18</v>
      </c>
    </row>
    <row r="89" spans="1:6" ht="15" customHeight="1">
      <c r="A89" s="29">
        <v>45531</v>
      </c>
      <c r="B89" s="42">
        <v>45531.617546296293</v>
      </c>
      <c r="C89" s="31">
        <v>135</v>
      </c>
      <c r="D89" s="34">
        <v>19.78</v>
      </c>
      <c r="E89" s="28">
        <v>2670.3</v>
      </c>
      <c r="F89" s="31" t="s">
        <v>18</v>
      </c>
    </row>
    <row r="90" spans="1:6" ht="15" customHeight="1">
      <c r="A90" s="29">
        <v>45531</v>
      </c>
      <c r="B90" s="42">
        <v>45531.663518518515</v>
      </c>
      <c r="C90" s="31">
        <v>292</v>
      </c>
      <c r="D90" s="34">
        <v>19.78</v>
      </c>
      <c r="E90" s="28">
        <v>5775.76</v>
      </c>
      <c r="F90" s="31" t="s">
        <v>18</v>
      </c>
    </row>
    <row r="91" spans="1:6" ht="15" customHeight="1">
      <c r="A91" s="29">
        <v>45531</v>
      </c>
      <c r="B91" s="42">
        <v>45531.668877314813</v>
      </c>
      <c r="C91" s="31">
        <v>149</v>
      </c>
      <c r="D91" s="34">
        <v>19.760000000000002</v>
      </c>
      <c r="E91" s="28">
        <v>2944.2400000000002</v>
      </c>
      <c r="F91" s="31" t="s">
        <v>18</v>
      </c>
    </row>
    <row r="92" spans="1:6" ht="15" customHeight="1">
      <c r="A92" s="29">
        <v>45531</v>
      </c>
      <c r="B92" s="42">
        <v>45531.690162037034</v>
      </c>
      <c r="C92" s="31">
        <v>160</v>
      </c>
      <c r="D92" s="34">
        <v>19.78</v>
      </c>
      <c r="E92" s="28">
        <v>3164.8</v>
      </c>
      <c r="F92" s="31" t="s">
        <v>18</v>
      </c>
    </row>
    <row r="93" spans="1:6" ht="15" customHeight="1">
      <c r="A93" s="29">
        <v>45531</v>
      </c>
      <c r="B93" s="42">
        <v>45531.701307870368</v>
      </c>
      <c r="C93" s="31">
        <v>50</v>
      </c>
      <c r="D93" s="34">
        <v>19.8</v>
      </c>
      <c r="E93" s="28">
        <v>990</v>
      </c>
      <c r="F93" s="31" t="s">
        <v>18</v>
      </c>
    </row>
    <row r="94" spans="1:6" ht="15" customHeight="1">
      <c r="A94" s="29">
        <v>45531</v>
      </c>
      <c r="B94" s="42">
        <v>45531.701307870368</v>
      </c>
      <c r="C94" s="31">
        <v>1</v>
      </c>
      <c r="D94" s="34">
        <v>19.8</v>
      </c>
      <c r="E94" s="28">
        <v>19.8</v>
      </c>
      <c r="F94" s="31" t="s">
        <v>18</v>
      </c>
    </row>
    <row r="95" spans="1:6" ht="15" customHeight="1">
      <c r="A95" s="29">
        <v>45531</v>
      </c>
      <c r="B95" s="42">
        <v>45531.701307870368</v>
      </c>
      <c r="C95" s="31">
        <v>349</v>
      </c>
      <c r="D95" s="34">
        <v>19.8</v>
      </c>
      <c r="E95" s="28">
        <v>6910.2</v>
      </c>
      <c r="F95" s="31" t="s">
        <v>18</v>
      </c>
    </row>
    <row r="96" spans="1:6" ht="15" customHeight="1">
      <c r="A96" s="29">
        <v>45531</v>
      </c>
      <c r="B96" s="42">
        <v>45531.701377314814</v>
      </c>
      <c r="C96" s="31">
        <v>50</v>
      </c>
      <c r="D96" s="34">
        <v>19.8</v>
      </c>
      <c r="E96" s="28">
        <v>990</v>
      </c>
      <c r="F96" s="31" t="s">
        <v>18</v>
      </c>
    </row>
    <row r="97" spans="1:6" ht="15" customHeight="1">
      <c r="A97" s="29">
        <v>45531</v>
      </c>
      <c r="B97" s="42">
        <v>45531.701377314814</v>
      </c>
      <c r="C97" s="31">
        <v>50</v>
      </c>
      <c r="D97" s="34">
        <v>19.8</v>
      </c>
      <c r="E97" s="28">
        <v>990</v>
      </c>
      <c r="F97" s="31" t="s">
        <v>18</v>
      </c>
    </row>
    <row r="98" spans="1:6" ht="15" customHeight="1">
      <c r="A98" s="29">
        <v>45531</v>
      </c>
      <c r="B98" s="42">
        <v>45531.701377314814</v>
      </c>
      <c r="C98" s="31">
        <v>50</v>
      </c>
      <c r="D98" s="34">
        <v>19.8</v>
      </c>
      <c r="E98" s="28">
        <v>990</v>
      </c>
      <c r="F98" s="31" t="s">
        <v>18</v>
      </c>
    </row>
    <row r="99" spans="1:6" ht="15" customHeight="1">
      <c r="A99" s="29">
        <v>45531</v>
      </c>
      <c r="B99" s="42">
        <v>45531.701388888891</v>
      </c>
      <c r="C99" s="31">
        <v>56</v>
      </c>
      <c r="D99" s="34">
        <v>19.78</v>
      </c>
      <c r="E99" s="28">
        <v>1107.68</v>
      </c>
      <c r="F99" s="31" t="s">
        <v>18</v>
      </c>
    </row>
    <row r="100" spans="1:6" ht="15" customHeight="1">
      <c r="A100" s="29">
        <v>45531</v>
      </c>
      <c r="B100" s="42">
        <v>45531.701388888891</v>
      </c>
      <c r="C100" s="31">
        <v>164</v>
      </c>
      <c r="D100" s="34">
        <v>19.8</v>
      </c>
      <c r="E100" s="28">
        <v>3247.2000000000003</v>
      </c>
      <c r="F100" s="31" t="s">
        <v>18</v>
      </c>
    </row>
    <row r="101" spans="1:6" ht="15" customHeight="1">
      <c r="A101" s="29">
        <v>45531</v>
      </c>
      <c r="B101" s="42">
        <v>45531.702951388892</v>
      </c>
      <c r="C101" s="31">
        <v>100</v>
      </c>
      <c r="D101" s="34">
        <v>19.78</v>
      </c>
      <c r="E101" s="28">
        <v>1978</v>
      </c>
      <c r="F101" s="31" t="s">
        <v>18</v>
      </c>
    </row>
    <row r="102" spans="1:6" ht="15" customHeight="1">
      <c r="A102" s="29">
        <v>45531</v>
      </c>
      <c r="B102" s="42">
        <v>45531.702951388892</v>
      </c>
      <c r="C102" s="31">
        <v>286</v>
      </c>
      <c r="D102" s="34">
        <v>19.78</v>
      </c>
      <c r="E102" s="28">
        <v>5657.08</v>
      </c>
      <c r="F102" s="31" t="s">
        <v>18</v>
      </c>
    </row>
    <row r="103" spans="1:6" ht="15" customHeight="1">
      <c r="A103" s="29">
        <v>45531</v>
      </c>
      <c r="B103" s="42">
        <v>45531.712407407409</v>
      </c>
      <c r="C103" s="31">
        <v>169</v>
      </c>
      <c r="D103" s="34">
        <v>19.760000000000002</v>
      </c>
      <c r="E103" s="28">
        <v>3339.44</v>
      </c>
      <c r="F103" s="31" t="s">
        <v>18</v>
      </c>
    </row>
    <row r="104" spans="1:6" ht="15" customHeight="1">
      <c r="A104" s="29">
        <v>45531</v>
      </c>
      <c r="B104" s="42">
        <v>45531.723344907405</v>
      </c>
      <c r="C104" s="31">
        <v>300</v>
      </c>
      <c r="D104" s="34">
        <v>19.78</v>
      </c>
      <c r="E104" s="28">
        <v>5934</v>
      </c>
      <c r="F104" s="31" t="s">
        <v>18</v>
      </c>
    </row>
    <row r="105" spans="1:6" ht="15" customHeight="1">
      <c r="A105" s="29">
        <v>45531</v>
      </c>
      <c r="B105" s="42">
        <v>45531.723344907405</v>
      </c>
      <c r="C105" s="31">
        <v>100</v>
      </c>
      <c r="D105" s="34">
        <v>19.78</v>
      </c>
      <c r="E105" s="28">
        <v>1978</v>
      </c>
      <c r="F105" s="31" t="s">
        <v>18</v>
      </c>
    </row>
    <row r="106" spans="1:6" ht="15" customHeight="1">
      <c r="A106" s="29">
        <v>45532</v>
      </c>
      <c r="B106" s="42">
        <v>45532.392071759263</v>
      </c>
      <c r="C106" s="31">
        <v>165</v>
      </c>
      <c r="D106" s="34">
        <v>19.78</v>
      </c>
      <c r="E106" s="28">
        <v>3263.7000000000003</v>
      </c>
      <c r="F106" s="31" t="s">
        <v>18</v>
      </c>
    </row>
    <row r="107" spans="1:6" ht="15" customHeight="1">
      <c r="A107" s="29">
        <v>45532</v>
      </c>
      <c r="B107" s="42">
        <v>45532.472118055557</v>
      </c>
      <c r="C107" s="31">
        <v>67</v>
      </c>
      <c r="D107" s="34">
        <v>19.82</v>
      </c>
      <c r="E107" s="28">
        <v>1327.94</v>
      </c>
      <c r="F107" s="31" t="s">
        <v>16</v>
      </c>
    </row>
    <row r="108" spans="1:6" ht="15" customHeight="1">
      <c r="A108" s="29">
        <v>45532</v>
      </c>
      <c r="B108" s="42">
        <v>45532.472118055557</v>
      </c>
      <c r="C108" s="31">
        <v>3</v>
      </c>
      <c r="D108" s="34">
        <v>19.82</v>
      </c>
      <c r="E108" s="28">
        <v>59.46</v>
      </c>
      <c r="F108" s="31" t="s">
        <v>16</v>
      </c>
    </row>
    <row r="109" spans="1:6" ht="15" customHeight="1">
      <c r="A109" s="29">
        <v>45532</v>
      </c>
      <c r="B109" s="42">
        <v>45532.472118055557</v>
      </c>
      <c r="C109" s="31">
        <v>65</v>
      </c>
      <c r="D109" s="34">
        <v>19.82</v>
      </c>
      <c r="E109" s="28">
        <v>1288.3</v>
      </c>
      <c r="F109" s="31" t="s">
        <v>16</v>
      </c>
    </row>
    <row r="110" spans="1:6" ht="15" customHeight="1">
      <c r="A110" s="29">
        <v>45532</v>
      </c>
      <c r="B110" s="42">
        <v>45532.508888888886</v>
      </c>
      <c r="C110" s="31">
        <v>130</v>
      </c>
      <c r="D110" s="34">
        <v>19.82</v>
      </c>
      <c r="E110" s="28">
        <v>2576.6</v>
      </c>
      <c r="F110" s="31" t="s">
        <v>16</v>
      </c>
    </row>
    <row r="111" spans="1:6" ht="15" customHeight="1">
      <c r="A111" s="29">
        <v>45532</v>
      </c>
      <c r="B111" s="42">
        <v>45532.509270833332</v>
      </c>
      <c r="C111" s="31">
        <v>236</v>
      </c>
      <c r="D111" s="34">
        <v>19.82</v>
      </c>
      <c r="E111" s="28">
        <v>4677.5200000000004</v>
      </c>
      <c r="F111" s="31" t="s">
        <v>18</v>
      </c>
    </row>
    <row r="112" spans="1:6" ht="15" customHeight="1">
      <c r="A112" s="29">
        <v>45532</v>
      </c>
      <c r="B112" s="42">
        <v>45532.509270833332</v>
      </c>
      <c r="C112" s="31">
        <v>75</v>
      </c>
      <c r="D112" s="34">
        <v>19.82</v>
      </c>
      <c r="E112" s="28">
        <v>1486.5</v>
      </c>
      <c r="F112" s="31" t="s">
        <v>18</v>
      </c>
    </row>
    <row r="113" spans="1:6" ht="15" customHeight="1">
      <c r="A113" s="29">
        <v>45532</v>
      </c>
      <c r="B113" s="42">
        <v>45532.519317129627</v>
      </c>
      <c r="C113" s="31">
        <v>36</v>
      </c>
      <c r="D113" s="34">
        <v>19.84</v>
      </c>
      <c r="E113" s="28">
        <v>714.24</v>
      </c>
      <c r="F113" s="31" t="s">
        <v>18</v>
      </c>
    </row>
    <row r="114" spans="1:6" ht="15" customHeight="1">
      <c r="A114" s="29">
        <v>45532</v>
      </c>
      <c r="B114" s="42">
        <v>45532.520798611113</v>
      </c>
      <c r="C114" s="31">
        <v>157</v>
      </c>
      <c r="D114" s="34">
        <v>19.920000000000002</v>
      </c>
      <c r="E114" s="28">
        <v>3127.44</v>
      </c>
      <c r="F114" s="31" t="s">
        <v>18</v>
      </c>
    </row>
    <row r="115" spans="1:6" ht="15" customHeight="1">
      <c r="A115" s="29">
        <v>45532</v>
      </c>
      <c r="B115" s="42">
        <v>45532.526666666665</v>
      </c>
      <c r="C115" s="31">
        <v>403</v>
      </c>
      <c r="D115" s="34">
        <v>19.88</v>
      </c>
      <c r="E115" s="28">
        <v>8011.6399999999994</v>
      </c>
      <c r="F115" s="31" t="s">
        <v>18</v>
      </c>
    </row>
    <row r="116" spans="1:6" ht="15" customHeight="1">
      <c r="A116" s="29">
        <v>45532</v>
      </c>
      <c r="B116" s="42">
        <v>45532.526666666665</v>
      </c>
      <c r="C116" s="31">
        <v>40</v>
      </c>
      <c r="D116" s="34">
        <v>19.88</v>
      </c>
      <c r="E116" s="28">
        <v>795.19999999999993</v>
      </c>
      <c r="F116" s="31" t="s">
        <v>18</v>
      </c>
    </row>
    <row r="117" spans="1:6" ht="15" customHeight="1">
      <c r="A117" s="29">
        <v>45532</v>
      </c>
      <c r="B117" s="42">
        <v>45532.577210648145</v>
      </c>
      <c r="C117" s="31">
        <v>400</v>
      </c>
      <c r="D117" s="34">
        <v>19.920000000000002</v>
      </c>
      <c r="E117" s="28">
        <v>7968.0000000000009</v>
      </c>
      <c r="F117" s="31" t="s">
        <v>18</v>
      </c>
    </row>
    <row r="118" spans="1:6" ht="15" customHeight="1">
      <c r="A118" s="29">
        <v>45532</v>
      </c>
      <c r="B118" s="42">
        <v>45532.589212962965</v>
      </c>
      <c r="C118" s="31">
        <v>282</v>
      </c>
      <c r="D118" s="34">
        <v>19.88</v>
      </c>
      <c r="E118" s="28">
        <v>5606.16</v>
      </c>
      <c r="F118" s="31" t="s">
        <v>18</v>
      </c>
    </row>
    <row r="119" spans="1:6" ht="15" customHeight="1">
      <c r="A119" s="29">
        <v>45532</v>
      </c>
      <c r="B119" s="42">
        <v>45532.589212962965</v>
      </c>
      <c r="C119" s="31">
        <v>140</v>
      </c>
      <c r="D119" s="34">
        <v>19.88</v>
      </c>
      <c r="E119" s="28">
        <v>2783.2</v>
      </c>
      <c r="F119" s="31" t="s">
        <v>18</v>
      </c>
    </row>
    <row r="120" spans="1:6" ht="15" customHeight="1">
      <c r="A120" s="29">
        <v>45532</v>
      </c>
      <c r="B120" s="42">
        <v>45532.589212962965</v>
      </c>
      <c r="C120" s="31">
        <v>139</v>
      </c>
      <c r="D120" s="34">
        <v>19.88</v>
      </c>
      <c r="E120" s="28">
        <v>2763.3199999999997</v>
      </c>
      <c r="F120" s="31" t="s">
        <v>18</v>
      </c>
    </row>
    <row r="121" spans="1:6" ht="15" customHeight="1">
      <c r="A121" s="29">
        <v>45532</v>
      </c>
      <c r="B121" s="42">
        <v>45532.589212962965</v>
      </c>
      <c r="C121" s="31">
        <v>139</v>
      </c>
      <c r="D121" s="34">
        <v>19.88</v>
      </c>
      <c r="E121" s="28">
        <v>2763.3199999999997</v>
      </c>
      <c r="F121" s="31" t="s">
        <v>18</v>
      </c>
    </row>
    <row r="122" spans="1:6" ht="15" customHeight="1">
      <c r="A122" s="29">
        <v>45532</v>
      </c>
      <c r="B122" s="42">
        <v>45532.589212962965</v>
      </c>
      <c r="C122" s="31">
        <v>4</v>
      </c>
      <c r="D122" s="34">
        <v>19.88</v>
      </c>
      <c r="E122" s="28">
        <v>79.52</v>
      </c>
      <c r="F122" s="31" t="s">
        <v>18</v>
      </c>
    </row>
    <row r="123" spans="1:6" ht="15" customHeight="1">
      <c r="A123" s="29">
        <v>45532</v>
      </c>
      <c r="B123" s="42">
        <v>45532.589212962965</v>
      </c>
      <c r="C123" s="31">
        <v>11</v>
      </c>
      <c r="D123" s="34">
        <v>19.88</v>
      </c>
      <c r="E123" s="28">
        <v>218.67999999999998</v>
      </c>
      <c r="F123" s="31" t="s">
        <v>18</v>
      </c>
    </row>
    <row r="124" spans="1:6" ht="15" customHeight="1">
      <c r="A124" s="29">
        <v>45532</v>
      </c>
      <c r="B124" s="42">
        <v>45532.589212962965</v>
      </c>
      <c r="C124" s="31">
        <v>128</v>
      </c>
      <c r="D124" s="34">
        <v>19.88</v>
      </c>
      <c r="E124" s="28">
        <v>2544.64</v>
      </c>
      <c r="F124" s="31" t="s">
        <v>16</v>
      </c>
    </row>
    <row r="125" spans="1:6" ht="15" customHeight="1">
      <c r="A125" s="29">
        <v>45532</v>
      </c>
      <c r="B125" s="42">
        <v>45532.606446759259</v>
      </c>
      <c r="C125" s="31">
        <v>155</v>
      </c>
      <c r="D125" s="34">
        <v>19.84</v>
      </c>
      <c r="E125" s="28">
        <v>3075.2</v>
      </c>
      <c r="F125" s="31" t="s">
        <v>18</v>
      </c>
    </row>
    <row r="126" spans="1:6" ht="15" customHeight="1">
      <c r="A126" s="29">
        <v>45532</v>
      </c>
      <c r="B126" s="42">
        <v>45532.606446759259</v>
      </c>
      <c r="C126" s="31">
        <v>141</v>
      </c>
      <c r="D126" s="34">
        <v>19.84</v>
      </c>
      <c r="E126" s="28">
        <v>2797.44</v>
      </c>
      <c r="F126" s="31" t="s">
        <v>18</v>
      </c>
    </row>
    <row r="127" spans="1:6" ht="15" customHeight="1">
      <c r="A127" s="29">
        <v>45532</v>
      </c>
      <c r="B127" s="42">
        <v>45532.638310185182</v>
      </c>
      <c r="C127" s="31">
        <v>147</v>
      </c>
      <c r="D127" s="34">
        <v>19.86</v>
      </c>
      <c r="E127" s="28">
        <v>2919.42</v>
      </c>
      <c r="F127" s="31" t="s">
        <v>18</v>
      </c>
    </row>
    <row r="128" spans="1:6" ht="15" customHeight="1">
      <c r="A128" s="29">
        <v>45532</v>
      </c>
      <c r="B128" s="42">
        <v>45532.638310185182</v>
      </c>
      <c r="C128" s="31">
        <v>179</v>
      </c>
      <c r="D128" s="34">
        <v>19.86</v>
      </c>
      <c r="E128" s="28">
        <v>3554.94</v>
      </c>
      <c r="F128" s="31" t="s">
        <v>18</v>
      </c>
    </row>
    <row r="129" spans="1:6" ht="15" customHeight="1">
      <c r="A129" s="29">
        <v>45532</v>
      </c>
      <c r="B129" s="42">
        <v>45532.638310185182</v>
      </c>
      <c r="C129" s="31">
        <v>119</v>
      </c>
      <c r="D129" s="34">
        <v>19.86</v>
      </c>
      <c r="E129" s="28">
        <v>2363.34</v>
      </c>
      <c r="F129" s="31" t="s">
        <v>18</v>
      </c>
    </row>
    <row r="130" spans="1:6" ht="15" customHeight="1">
      <c r="A130" s="29">
        <v>45532</v>
      </c>
      <c r="B130" s="42">
        <v>45532.638310185182</v>
      </c>
      <c r="C130" s="31">
        <v>167</v>
      </c>
      <c r="D130" s="34">
        <v>19.86</v>
      </c>
      <c r="E130" s="28">
        <v>3316.62</v>
      </c>
      <c r="F130" s="31" t="s">
        <v>18</v>
      </c>
    </row>
    <row r="131" spans="1:6" ht="15" customHeight="1">
      <c r="A131" s="29">
        <v>45532</v>
      </c>
      <c r="B131" s="42">
        <v>45532.638310185182</v>
      </c>
      <c r="C131" s="31">
        <v>179</v>
      </c>
      <c r="D131" s="34">
        <v>19.86</v>
      </c>
      <c r="E131" s="28">
        <v>3554.94</v>
      </c>
      <c r="F131" s="31" t="s">
        <v>18</v>
      </c>
    </row>
    <row r="132" spans="1:6" ht="15" customHeight="1">
      <c r="A132" s="29">
        <v>45532</v>
      </c>
      <c r="B132" s="42">
        <v>45532.638310185182</v>
      </c>
      <c r="C132" s="31">
        <v>314</v>
      </c>
      <c r="D132" s="34">
        <v>19.86</v>
      </c>
      <c r="E132" s="28">
        <v>6236.04</v>
      </c>
      <c r="F132" s="31" t="s">
        <v>18</v>
      </c>
    </row>
    <row r="133" spans="1:6" ht="15" customHeight="1">
      <c r="A133" s="29">
        <v>45532</v>
      </c>
      <c r="B133" s="42">
        <v>45532.638310185182</v>
      </c>
      <c r="C133" s="31">
        <v>132</v>
      </c>
      <c r="D133" s="34">
        <v>19.86</v>
      </c>
      <c r="E133" s="28">
        <v>2621.52</v>
      </c>
      <c r="F133" s="31" t="s">
        <v>16</v>
      </c>
    </row>
    <row r="134" spans="1:6" ht="15" customHeight="1">
      <c r="A134" s="29">
        <v>45532</v>
      </c>
      <c r="B134" s="42">
        <v>45532.647523148145</v>
      </c>
      <c r="C134" s="31">
        <v>76</v>
      </c>
      <c r="D134" s="34">
        <v>19.8</v>
      </c>
      <c r="E134" s="28">
        <v>1504.8</v>
      </c>
      <c r="F134" s="31" t="s">
        <v>18</v>
      </c>
    </row>
    <row r="135" spans="1:6" ht="15" customHeight="1">
      <c r="A135" s="29">
        <v>45532</v>
      </c>
      <c r="B135" s="42">
        <v>45532.654108796298</v>
      </c>
      <c r="C135" s="31">
        <v>146</v>
      </c>
      <c r="D135" s="34">
        <v>19.88</v>
      </c>
      <c r="E135" s="28">
        <v>2902.48</v>
      </c>
      <c r="F135" s="31" t="s">
        <v>18</v>
      </c>
    </row>
    <row r="136" spans="1:6" ht="15" customHeight="1">
      <c r="A136" s="29">
        <v>45532</v>
      </c>
      <c r="B136" s="42">
        <v>45532.654224537036</v>
      </c>
      <c r="C136" s="31">
        <v>440</v>
      </c>
      <c r="D136" s="34">
        <v>19.86</v>
      </c>
      <c r="E136" s="28">
        <v>8738.4</v>
      </c>
      <c r="F136" s="31" t="s">
        <v>18</v>
      </c>
    </row>
    <row r="137" spans="1:6" ht="15" customHeight="1">
      <c r="A137" s="29">
        <v>45532</v>
      </c>
      <c r="B137" s="42">
        <v>45532.690138888887</v>
      </c>
      <c r="C137" s="31">
        <v>145</v>
      </c>
      <c r="D137" s="34">
        <v>19.86</v>
      </c>
      <c r="E137" s="28">
        <v>2879.7</v>
      </c>
      <c r="F137" s="31" t="s">
        <v>18</v>
      </c>
    </row>
    <row r="138" spans="1:6" ht="15" customHeight="1">
      <c r="A138" s="29">
        <v>45532</v>
      </c>
      <c r="B138" s="42">
        <v>45532.710462962961</v>
      </c>
      <c r="C138" s="31">
        <v>40</v>
      </c>
      <c r="D138" s="34">
        <v>19.96</v>
      </c>
      <c r="E138" s="28">
        <v>798.40000000000009</v>
      </c>
      <c r="F138" s="31" t="s">
        <v>18</v>
      </c>
    </row>
    <row r="139" spans="1:6" ht="15" customHeight="1">
      <c r="A139" s="29">
        <v>45532</v>
      </c>
      <c r="B139" s="42">
        <v>45532.710462962961</v>
      </c>
      <c r="C139" s="31">
        <v>115</v>
      </c>
      <c r="D139" s="34">
        <v>19.96</v>
      </c>
      <c r="E139" s="28">
        <v>2295.4</v>
      </c>
      <c r="F139" s="31" t="s">
        <v>18</v>
      </c>
    </row>
    <row r="140" spans="1:6" ht="15" customHeight="1">
      <c r="A140" s="29">
        <v>45532</v>
      </c>
      <c r="B140" s="42">
        <v>45532.710821759261</v>
      </c>
      <c r="C140" s="31">
        <v>167</v>
      </c>
      <c r="D140" s="34">
        <v>19.920000000000002</v>
      </c>
      <c r="E140" s="28">
        <v>3326.6400000000003</v>
      </c>
      <c r="F140" s="31" t="s">
        <v>18</v>
      </c>
    </row>
    <row r="141" spans="1:6" ht="15" customHeight="1">
      <c r="A141" s="29">
        <v>45532</v>
      </c>
      <c r="B141" s="42">
        <v>45532.710821759261</v>
      </c>
      <c r="C141" s="31">
        <v>373</v>
      </c>
      <c r="D141" s="34">
        <v>19.920000000000002</v>
      </c>
      <c r="E141" s="28">
        <v>7430.1600000000008</v>
      </c>
      <c r="F141" s="31" t="s">
        <v>18</v>
      </c>
    </row>
    <row r="142" spans="1:6" ht="15" customHeight="1">
      <c r="A142" s="29">
        <v>45532</v>
      </c>
      <c r="B142" s="42">
        <v>45532.710821759261</v>
      </c>
      <c r="C142" s="31">
        <v>158</v>
      </c>
      <c r="D142" s="34">
        <v>19.920000000000002</v>
      </c>
      <c r="E142" s="28">
        <v>3147.36</v>
      </c>
      <c r="F142" s="31" t="s">
        <v>18</v>
      </c>
    </row>
    <row r="143" spans="1:6" ht="15" customHeight="1">
      <c r="A143" s="29">
        <v>45532</v>
      </c>
      <c r="B143" s="42">
        <v>45532.712557870371</v>
      </c>
      <c r="C143" s="31">
        <v>61</v>
      </c>
      <c r="D143" s="34">
        <v>19.920000000000002</v>
      </c>
      <c r="E143" s="28">
        <v>1215.1200000000001</v>
      </c>
      <c r="F143" s="31" t="s">
        <v>18</v>
      </c>
    </row>
    <row r="144" spans="1:6" ht="15" customHeight="1">
      <c r="A144" s="29">
        <v>45532</v>
      </c>
      <c r="B144" s="42">
        <v>45532.712557870371</v>
      </c>
      <c r="C144" s="31">
        <v>445</v>
      </c>
      <c r="D144" s="34">
        <v>19.920000000000002</v>
      </c>
      <c r="E144" s="28">
        <v>8864.4000000000015</v>
      </c>
      <c r="F144" s="31" t="s">
        <v>18</v>
      </c>
    </row>
    <row r="145" spans="1:6" ht="15" customHeight="1">
      <c r="A145" s="29">
        <v>45532</v>
      </c>
      <c r="B145" s="42">
        <v>45532.712557870371</v>
      </c>
      <c r="C145" s="31">
        <v>361</v>
      </c>
      <c r="D145" s="34">
        <v>19.920000000000002</v>
      </c>
      <c r="E145" s="28">
        <v>7191.1200000000008</v>
      </c>
      <c r="F145" s="31" t="s">
        <v>18</v>
      </c>
    </row>
    <row r="146" spans="1:6" ht="15" customHeight="1">
      <c r="A146" s="29">
        <v>45532</v>
      </c>
      <c r="B146" s="42">
        <v>45532.712951388887</v>
      </c>
      <c r="C146" s="31">
        <v>157</v>
      </c>
      <c r="D146" s="34">
        <v>19.920000000000002</v>
      </c>
      <c r="E146" s="28">
        <v>3127.44</v>
      </c>
      <c r="F146" s="31" t="s">
        <v>18</v>
      </c>
    </row>
    <row r="147" spans="1:6" ht="15" customHeight="1">
      <c r="A147" s="29">
        <v>45532</v>
      </c>
      <c r="B147" s="42">
        <v>45532.714363425926</v>
      </c>
      <c r="C147" s="31">
        <v>64</v>
      </c>
      <c r="D147" s="34">
        <v>19.88</v>
      </c>
      <c r="E147" s="28">
        <v>1272.32</v>
      </c>
      <c r="F147" s="31" t="s">
        <v>18</v>
      </c>
    </row>
    <row r="148" spans="1:6" ht="15" customHeight="1">
      <c r="A148" s="29">
        <v>45532</v>
      </c>
      <c r="B148" s="42">
        <v>45532.720821759256</v>
      </c>
      <c r="C148" s="31">
        <v>122</v>
      </c>
      <c r="D148" s="34">
        <v>19.920000000000002</v>
      </c>
      <c r="E148" s="28">
        <v>2430.2400000000002</v>
      </c>
      <c r="F148" s="31" t="s">
        <v>18</v>
      </c>
    </row>
    <row r="149" spans="1:6" ht="15" customHeight="1">
      <c r="A149" s="29">
        <v>45532</v>
      </c>
      <c r="B149" s="42">
        <v>45532.720821759256</v>
      </c>
      <c r="C149" s="31">
        <v>128</v>
      </c>
      <c r="D149" s="34">
        <v>19.920000000000002</v>
      </c>
      <c r="E149" s="28">
        <v>2549.7600000000002</v>
      </c>
      <c r="F149" s="31" t="s">
        <v>18</v>
      </c>
    </row>
    <row r="150" spans="1:6" ht="15" customHeight="1">
      <c r="A150" s="29">
        <v>45532</v>
      </c>
      <c r="B150" s="42">
        <v>45532.720821759256</v>
      </c>
      <c r="C150" s="31">
        <v>250</v>
      </c>
      <c r="D150" s="34">
        <v>19.920000000000002</v>
      </c>
      <c r="E150" s="28">
        <v>4980</v>
      </c>
      <c r="F150" s="31" t="s">
        <v>18</v>
      </c>
    </row>
    <row r="151" spans="1:6" ht="15" customHeight="1">
      <c r="A151" s="29">
        <v>45533</v>
      </c>
      <c r="B151" s="42">
        <v>45533.395381944443</v>
      </c>
      <c r="C151" s="31">
        <v>150</v>
      </c>
      <c r="D151" s="34">
        <v>19.899999999999999</v>
      </c>
      <c r="E151" s="28">
        <v>2985</v>
      </c>
      <c r="F151" s="31" t="s">
        <v>18</v>
      </c>
    </row>
    <row r="152" spans="1:6" ht="15" customHeight="1">
      <c r="A152" s="29">
        <v>45533</v>
      </c>
      <c r="B152" s="42">
        <v>45533.453113425923</v>
      </c>
      <c r="C152" s="31">
        <v>168</v>
      </c>
      <c r="D152" s="34">
        <v>19.940000000000001</v>
      </c>
      <c r="E152" s="28">
        <v>3349.92</v>
      </c>
      <c r="F152" s="31" t="s">
        <v>18</v>
      </c>
    </row>
    <row r="153" spans="1:6" ht="15" customHeight="1">
      <c r="A153" s="29">
        <v>45533</v>
      </c>
      <c r="B153" s="42">
        <v>45533.456666666665</v>
      </c>
      <c r="C153" s="31">
        <v>372</v>
      </c>
      <c r="D153" s="34">
        <v>19.940000000000001</v>
      </c>
      <c r="E153" s="28">
        <v>7417.68</v>
      </c>
      <c r="F153" s="31" t="s">
        <v>18</v>
      </c>
    </row>
    <row r="154" spans="1:6" ht="15" customHeight="1">
      <c r="A154" s="29">
        <v>45533</v>
      </c>
      <c r="B154" s="42">
        <v>45533.460451388892</v>
      </c>
      <c r="C154" s="31">
        <v>130</v>
      </c>
      <c r="D154" s="34">
        <v>19.940000000000001</v>
      </c>
      <c r="E154" s="28">
        <v>2592.2000000000003</v>
      </c>
      <c r="F154" s="31" t="s">
        <v>18</v>
      </c>
    </row>
    <row r="155" spans="1:6" ht="15" customHeight="1">
      <c r="A155" s="29">
        <v>45533</v>
      </c>
      <c r="B155" s="42">
        <v>45533.463900462964</v>
      </c>
      <c r="C155" s="31">
        <v>141</v>
      </c>
      <c r="D155" s="34">
        <v>19.899999999999999</v>
      </c>
      <c r="E155" s="28">
        <v>2805.8999999999996</v>
      </c>
      <c r="F155" s="31" t="s">
        <v>18</v>
      </c>
    </row>
    <row r="156" spans="1:6" ht="15" customHeight="1">
      <c r="A156" s="29">
        <v>45533</v>
      </c>
      <c r="B156" s="42">
        <v>45533.463900462964</v>
      </c>
      <c r="C156" s="31">
        <v>182</v>
      </c>
      <c r="D156" s="34">
        <v>19.899999999999999</v>
      </c>
      <c r="E156" s="28">
        <v>3621.7999999999997</v>
      </c>
      <c r="F156" s="31" t="s">
        <v>18</v>
      </c>
    </row>
    <row r="157" spans="1:6" ht="15" customHeight="1">
      <c r="A157" s="29">
        <v>45533</v>
      </c>
      <c r="B157" s="42">
        <v>45533.463900462964</v>
      </c>
      <c r="C157" s="31">
        <v>5</v>
      </c>
      <c r="D157" s="34">
        <v>19.899999999999999</v>
      </c>
      <c r="E157" s="28">
        <v>99.5</v>
      </c>
      <c r="F157" s="31" t="s">
        <v>18</v>
      </c>
    </row>
    <row r="158" spans="1:6" ht="15" customHeight="1">
      <c r="A158" s="29">
        <v>45533</v>
      </c>
      <c r="B158" s="42">
        <v>45533.491030092591</v>
      </c>
      <c r="C158" s="31">
        <v>139</v>
      </c>
      <c r="D158" s="34">
        <v>19.84</v>
      </c>
      <c r="E158" s="28">
        <v>2757.7599999999998</v>
      </c>
      <c r="F158" s="31" t="s">
        <v>18</v>
      </c>
    </row>
    <row r="159" spans="1:6" ht="15" customHeight="1">
      <c r="A159" s="29">
        <v>45533</v>
      </c>
      <c r="B159" s="42">
        <v>45533.523888888885</v>
      </c>
      <c r="C159" s="31">
        <v>153</v>
      </c>
      <c r="D159" s="34">
        <v>19.84</v>
      </c>
      <c r="E159" s="28">
        <v>3035.52</v>
      </c>
      <c r="F159" s="31" t="s">
        <v>18</v>
      </c>
    </row>
    <row r="160" spans="1:6" ht="15" customHeight="1">
      <c r="A160" s="29">
        <v>45533</v>
      </c>
      <c r="B160" s="42">
        <v>45533.523888888885</v>
      </c>
      <c r="C160" s="31">
        <v>140</v>
      </c>
      <c r="D160" s="34">
        <v>19.84</v>
      </c>
      <c r="E160" s="28">
        <v>2777.6</v>
      </c>
      <c r="F160" s="31" t="s">
        <v>18</v>
      </c>
    </row>
    <row r="161" spans="1:6" ht="15" customHeight="1">
      <c r="A161" s="29">
        <v>45533</v>
      </c>
      <c r="B161" s="42">
        <v>45533.523888888885</v>
      </c>
      <c r="C161" s="31">
        <v>139</v>
      </c>
      <c r="D161" s="34">
        <v>19.84</v>
      </c>
      <c r="E161" s="28">
        <v>2757.7599999999998</v>
      </c>
      <c r="F161" s="31" t="s">
        <v>18</v>
      </c>
    </row>
    <row r="162" spans="1:6" ht="15" customHeight="1">
      <c r="A162" s="29">
        <v>45533</v>
      </c>
      <c r="B162" s="42">
        <v>45533.594606481478</v>
      </c>
      <c r="C162" s="31">
        <v>152</v>
      </c>
      <c r="D162" s="34">
        <v>19.82</v>
      </c>
      <c r="E162" s="28">
        <v>3012.64</v>
      </c>
      <c r="F162" s="31" t="s">
        <v>18</v>
      </c>
    </row>
    <row r="163" spans="1:6" ht="15" customHeight="1">
      <c r="A163" s="29">
        <v>45533</v>
      </c>
      <c r="B163" s="42">
        <v>45533.606944444444</v>
      </c>
      <c r="C163" s="31">
        <v>120</v>
      </c>
      <c r="D163" s="34">
        <v>19.82</v>
      </c>
      <c r="E163" s="28">
        <v>2378.4</v>
      </c>
      <c r="F163" s="31" t="s">
        <v>18</v>
      </c>
    </row>
    <row r="164" spans="1:6" ht="15" customHeight="1">
      <c r="A164" s="29">
        <v>45533</v>
      </c>
      <c r="B164" s="42">
        <v>45533.606944444444</v>
      </c>
      <c r="C164" s="31">
        <v>20</v>
      </c>
      <c r="D164" s="34">
        <v>19.82</v>
      </c>
      <c r="E164" s="28">
        <v>396.4</v>
      </c>
      <c r="F164" s="31" t="s">
        <v>18</v>
      </c>
    </row>
    <row r="165" spans="1:6" ht="15" customHeight="1">
      <c r="A165" s="29">
        <v>45533</v>
      </c>
      <c r="B165" s="42">
        <v>45533.606944444444</v>
      </c>
      <c r="C165" s="31">
        <v>290</v>
      </c>
      <c r="D165" s="34">
        <v>19.82</v>
      </c>
      <c r="E165" s="28">
        <v>5747.8</v>
      </c>
      <c r="F165" s="31" t="s">
        <v>18</v>
      </c>
    </row>
    <row r="166" spans="1:6" ht="15" customHeight="1">
      <c r="A166" s="29">
        <v>45533</v>
      </c>
      <c r="B166" s="42">
        <v>45533.614317129628</v>
      </c>
      <c r="C166" s="31">
        <v>32</v>
      </c>
      <c r="D166" s="34">
        <v>19.8</v>
      </c>
      <c r="E166" s="28">
        <v>633.6</v>
      </c>
      <c r="F166" s="31" t="s">
        <v>18</v>
      </c>
    </row>
    <row r="167" spans="1:6" ht="15" customHeight="1">
      <c r="A167" s="29">
        <v>45533</v>
      </c>
      <c r="B167" s="42">
        <v>45533.614317129628</v>
      </c>
      <c r="C167" s="31">
        <v>50</v>
      </c>
      <c r="D167" s="34">
        <v>19.8</v>
      </c>
      <c r="E167" s="28">
        <v>990</v>
      </c>
      <c r="F167" s="31" t="s">
        <v>18</v>
      </c>
    </row>
    <row r="168" spans="1:6" ht="15" customHeight="1">
      <c r="A168" s="29">
        <v>45533</v>
      </c>
      <c r="B168" s="42">
        <v>45533.614317129628</v>
      </c>
      <c r="C168" s="31">
        <v>66</v>
      </c>
      <c r="D168" s="34">
        <v>19.8</v>
      </c>
      <c r="E168" s="28">
        <v>1306.8</v>
      </c>
      <c r="F168" s="31" t="s">
        <v>18</v>
      </c>
    </row>
    <row r="169" spans="1:6" ht="15" customHeight="1">
      <c r="A169" s="29">
        <v>45533</v>
      </c>
      <c r="B169" s="42">
        <v>45533.64949074074</v>
      </c>
      <c r="C169" s="31">
        <v>146</v>
      </c>
      <c r="D169" s="34">
        <v>19.8</v>
      </c>
      <c r="E169" s="28">
        <v>2890.8</v>
      </c>
      <c r="F169" s="31" t="s">
        <v>18</v>
      </c>
    </row>
    <row r="170" spans="1:6" ht="15" customHeight="1">
      <c r="A170" s="29">
        <v>45533</v>
      </c>
      <c r="B170" s="42">
        <v>45533.650416666664</v>
      </c>
      <c r="C170" s="31">
        <v>244</v>
      </c>
      <c r="D170" s="34">
        <v>19.760000000000002</v>
      </c>
      <c r="E170" s="28">
        <v>4821.4400000000005</v>
      </c>
      <c r="F170" s="31" t="s">
        <v>18</v>
      </c>
    </row>
    <row r="171" spans="1:6" ht="15" customHeight="1">
      <c r="A171" s="29">
        <v>45533</v>
      </c>
      <c r="B171" s="42">
        <v>45533.652962962966</v>
      </c>
      <c r="C171" s="31">
        <v>147</v>
      </c>
      <c r="D171" s="34">
        <v>19.739999999999998</v>
      </c>
      <c r="E171" s="28">
        <v>2901.7799999999997</v>
      </c>
      <c r="F171" s="31" t="s">
        <v>18</v>
      </c>
    </row>
    <row r="172" spans="1:6" ht="15" customHeight="1">
      <c r="A172" s="29">
        <v>45533</v>
      </c>
      <c r="B172" s="42">
        <v>45533.652962962966</v>
      </c>
      <c r="C172" s="31">
        <v>4</v>
      </c>
      <c r="D172" s="34">
        <v>19.739999999999998</v>
      </c>
      <c r="E172" s="28">
        <v>78.959999999999994</v>
      </c>
      <c r="F172" s="31" t="s">
        <v>18</v>
      </c>
    </row>
    <row r="173" spans="1:6" ht="15" customHeight="1">
      <c r="A173" s="29">
        <v>45533</v>
      </c>
      <c r="B173" s="42">
        <v>45533.675127314818</v>
      </c>
      <c r="C173" s="31">
        <v>441</v>
      </c>
      <c r="D173" s="34">
        <v>19.760000000000002</v>
      </c>
      <c r="E173" s="28">
        <v>8714.16</v>
      </c>
      <c r="F173" s="31" t="s">
        <v>18</v>
      </c>
    </row>
    <row r="174" spans="1:6" ht="15" customHeight="1">
      <c r="A174" s="29">
        <v>45533</v>
      </c>
      <c r="B174" s="42">
        <v>45533.677662037036</v>
      </c>
      <c r="C174" s="31">
        <v>266</v>
      </c>
      <c r="D174" s="34">
        <v>19.78</v>
      </c>
      <c r="E174" s="28">
        <v>5261.4800000000005</v>
      </c>
      <c r="F174" s="31" t="s">
        <v>18</v>
      </c>
    </row>
    <row r="175" spans="1:6" ht="15" customHeight="1">
      <c r="A175" s="29">
        <v>45533</v>
      </c>
      <c r="B175" s="42">
        <v>45533.681226851855</v>
      </c>
      <c r="C175" s="31">
        <v>141</v>
      </c>
      <c r="D175" s="34">
        <v>19.760000000000002</v>
      </c>
      <c r="E175" s="28">
        <v>2786.1600000000003</v>
      </c>
      <c r="F175" s="31" t="s">
        <v>18</v>
      </c>
    </row>
    <row r="176" spans="1:6" ht="15" customHeight="1">
      <c r="A176" s="29">
        <v>45533</v>
      </c>
      <c r="B176" s="42">
        <v>45533.681226851855</v>
      </c>
      <c r="C176" s="31">
        <v>141</v>
      </c>
      <c r="D176" s="34">
        <v>19.760000000000002</v>
      </c>
      <c r="E176" s="28">
        <v>2786.1600000000003</v>
      </c>
      <c r="F176" s="31" t="s">
        <v>18</v>
      </c>
    </row>
    <row r="177" spans="1:6" ht="15" customHeight="1">
      <c r="A177" s="29">
        <v>45533</v>
      </c>
      <c r="B177" s="42">
        <v>45533.720648148148</v>
      </c>
      <c r="C177" s="31">
        <v>467</v>
      </c>
      <c r="D177" s="34">
        <v>19.78</v>
      </c>
      <c r="E177" s="28">
        <v>9237.26</v>
      </c>
      <c r="F177" s="31" t="s">
        <v>18</v>
      </c>
    </row>
    <row r="178" spans="1:6" ht="15" customHeight="1">
      <c r="A178" s="29">
        <v>45533</v>
      </c>
      <c r="B178" s="42">
        <v>45533.720648148148</v>
      </c>
      <c r="C178" s="31">
        <v>1</v>
      </c>
      <c r="D178" s="34">
        <v>19.78</v>
      </c>
      <c r="E178" s="28">
        <v>19.78</v>
      </c>
      <c r="F178" s="31" t="s">
        <v>18</v>
      </c>
    </row>
    <row r="179" spans="1:6" ht="15" customHeight="1">
      <c r="A179" s="29">
        <v>45533</v>
      </c>
      <c r="B179" s="42">
        <v>45533.720648148148</v>
      </c>
      <c r="C179" s="31">
        <v>57</v>
      </c>
      <c r="D179" s="34">
        <v>19.78</v>
      </c>
      <c r="E179" s="28">
        <v>1127.46</v>
      </c>
      <c r="F179" s="31" t="s">
        <v>18</v>
      </c>
    </row>
    <row r="180" spans="1:6" ht="15" customHeight="1">
      <c r="A180" s="29">
        <v>45533</v>
      </c>
      <c r="B180" s="42">
        <v>45533.720648148148</v>
      </c>
      <c r="C180" s="31">
        <v>175</v>
      </c>
      <c r="D180" s="34">
        <v>19.78</v>
      </c>
      <c r="E180" s="28">
        <v>3461.5</v>
      </c>
      <c r="F180" s="31" t="s">
        <v>18</v>
      </c>
    </row>
    <row r="181" spans="1:6" ht="15" customHeight="1">
      <c r="A181" s="29">
        <v>45533</v>
      </c>
      <c r="B181" s="42">
        <v>45533.720763888887</v>
      </c>
      <c r="C181" s="31">
        <v>300</v>
      </c>
      <c r="D181" s="34">
        <v>19.78</v>
      </c>
      <c r="E181" s="28">
        <v>5934</v>
      </c>
      <c r="F181" s="31" t="s">
        <v>18</v>
      </c>
    </row>
    <row r="182" spans="1:6" ht="15" customHeight="1">
      <c r="A182" s="29">
        <v>45533</v>
      </c>
      <c r="B182" s="42">
        <v>45533.720763888887</v>
      </c>
      <c r="C182" s="31">
        <v>49</v>
      </c>
      <c r="D182" s="34">
        <v>19.78</v>
      </c>
      <c r="E182" s="28">
        <v>969.22</v>
      </c>
      <c r="F182" s="31" t="s">
        <v>18</v>
      </c>
    </row>
    <row r="183" spans="1:6" ht="15" customHeight="1">
      <c r="A183" s="29">
        <v>45533</v>
      </c>
      <c r="B183" s="42">
        <v>45533.720763888887</v>
      </c>
      <c r="C183" s="31">
        <v>151</v>
      </c>
      <c r="D183" s="34">
        <v>19.78</v>
      </c>
      <c r="E183" s="28">
        <v>2986.78</v>
      </c>
      <c r="F183" s="31" t="s">
        <v>18</v>
      </c>
    </row>
    <row r="184" spans="1:6" ht="15" customHeight="1">
      <c r="A184" s="29">
        <v>45533</v>
      </c>
      <c r="B184" s="42">
        <v>45533.720925925925</v>
      </c>
      <c r="C184" s="31">
        <v>2</v>
      </c>
      <c r="D184" s="34">
        <v>19.78</v>
      </c>
      <c r="E184" s="28">
        <v>39.56</v>
      </c>
      <c r="F184" s="31" t="s">
        <v>18</v>
      </c>
    </row>
    <row r="185" spans="1:6" ht="15" customHeight="1">
      <c r="A185" s="29">
        <v>45533</v>
      </c>
      <c r="B185" s="42">
        <v>45533.720925925925</v>
      </c>
      <c r="C185" s="31">
        <v>11</v>
      </c>
      <c r="D185" s="34">
        <v>19.78</v>
      </c>
      <c r="E185" s="28">
        <v>217.58</v>
      </c>
      <c r="F185" s="31" t="s">
        <v>18</v>
      </c>
    </row>
    <row r="186" spans="1:6" ht="15" customHeight="1">
      <c r="A186" s="29">
        <v>45533</v>
      </c>
      <c r="B186" s="42">
        <v>45533.720925925925</v>
      </c>
      <c r="C186" s="31">
        <v>100</v>
      </c>
      <c r="D186" s="34">
        <v>19.78</v>
      </c>
      <c r="E186" s="28">
        <v>1978</v>
      </c>
      <c r="F186" s="31" t="s">
        <v>18</v>
      </c>
    </row>
    <row r="187" spans="1:6" ht="15" customHeight="1">
      <c r="A187" s="29">
        <v>45533</v>
      </c>
      <c r="B187" s="42">
        <v>45533.720925925925</v>
      </c>
      <c r="C187" s="31">
        <v>150</v>
      </c>
      <c r="D187" s="34">
        <v>19.78</v>
      </c>
      <c r="E187" s="28">
        <v>2967</v>
      </c>
      <c r="F187" s="31" t="s">
        <v>18</v>
      </c>
    </row>
    <row r="188" spans="1:6" ht="15" customHeight="1">
      <c r="A188" s="29">
        <v>45533</v>
      </c>
      <c r="B188" s="42">
        <v>45533.720925925925</v>
      </c>
      <c r="C188" s="31">
        <v>237</v>
      </c>
      <c r="D188" s="34">
        <v>19.78</v>
      </c>
      <c r="E188" s="28">
        <v>4687.8600000000006</v>
      </c>
      <c r="F188" s="31" t="s">
        <v>18</v>
      </c>
    </row>
    <row r="189" spans="1:6" ht="15" customHeight="1">
      <c r="A189" s="29">
        <v>45533</v>
      </c>
      <c r="B189" s="42">
        <v>45533.722337962965</v>
      </c>
      <c r="C189" s="31">
        <v>62</v>
      </c>
      <c r="D189" s="34">
        <v>19.78</v>
      </c>
      <c r="E189" s="28">
        <v>1226.3600000000001</v>
      </c>
      <c r="F189" s="31" t="s">
        <v>18</v>
      </c>
    </row>
    <row r="190" spans="1:6" ht="15" customHeight="1">
      <c r="A190" s="29">
        <v>45533</v>
      </c>
      <c r="B190" s="42">
        <v>45533.722337962965</v>
      </c>
      <c r="C190" s="31">
        <v>2</v>
      </c>
      <c r="D190" s="34">
        <v>19.78</v>
      </c>
      <c r="E190" s="28">
        <v>39.56</v>
      </c>
      <c r="F190" s="31" t="s">
        <v>18</v>
      </c>
    </row>
    <row r="191" spans="1:6" ht="15" customHeight="1">
      <c r="A191" s="29">
        <v>45534</v>
      </c>
      <c r="B191" s="42">
        <v>45534.398888888885</v>
      </c>
      <c r="C191" s="31">
        <v>113</v>
      </c>
      <c r="D191" s="34">
        <v>20.05</v>
      </c>
      <c r="E191" s="28">
        <v>2265.65</v>
      </c>
      <c r="F191" s="31" t="s">
        <v>18</v>
      </c>
    </row>
    <row r="192" spans="1:6" ht="15" customHeight="1">
      <c r="A192" s="29">
        <v>45534</v>
      </c>
      <c r="B192" s="42">
        <v>45534.399560185186</v>
      </c>
      <c r="C192" s="31">
        <v>39</v>
      </c>
      <c r="D192" s="34">
        <v>20.05</v>
      </c>
      <c r="E192" s="28">
        <v>781.95</v>
      </c>
      <c r="F192" s="31" t="s">
        <v>18</v>
      </c>
    </row>
    <row r="193" spans="1:6" ht="15" customHeight="1">
      <c r="A193" s="29">
        <v>45534</v>
      </c>
      <c r="B193" s="42">
        <v>45534.399560185186</v>
      </c>
      <c r="C193" s="31">
        <v>101</v>
      </c>
      <c r="D193" s="34">
        <v>20.05</v>
      </c>
      <c r="E193" s="28">
        <v>2025.0500000000002</v>
      </c>
      <c r="F193" s="31" t="s">
        <v>18</v>
      </c>
    </row>
    <row r="194" spans="1:6" ht="15" customHeight="1">
      <c r="A194" s="29">
        <v>45534</v>
      </c>
      <c r="B194" s="42">
        <v>45534.402291666665</v>
      </c>
      <c r="C194" s="31">
        <v>73</v>
      </c>
      <c r="D194" s="34">
        <v>20</v>
      </c>
      <c r="E194" s="28">
        <v>1460</v>
      </c>
      <c r="F194" s="31" t="s">
        <v>18</v>
      </c>
    </row>
    <row r="195" spans="1:6" ht="15" customHeight="1">
      <c r="A195" s="29">
        <v>45534</v>
      </c>
      <c r="B195" s="42">
        <v>45534.402291666665</v>
      </c>
      <c r="C195" s="31">
        <v>155</v>
      </c>
      <c r="D195" s="34">
        <v>20</v>
      </c>
      <c r="E195" s="28">
        <v>3100</v>
      </c>
      <c r="F195" s="31" t="s">
        <v>18</v>
      </c>
    </row>
    <row r="196" spans="1:6" ht="15" customHeight="1">
      <c r="A196" s="29">
        <v>45534</v>
      </c>
      <c r="B196" s="42">
        <v>45534.402291666665</v>
      </c>
      <c r="C196" s="31">
        <v>200</v>
      </c>
      <c r="D196" s="34">
        <v>20</v>
      </c>
      <c r="E196" s="28">
        <v>4000</v>
      </c>
      <c r="F196" s="31" t="s">
        <v>18</v>
      </c>
    </row>
    <row r="197" spans="1:6" ht="15" customHeight="1">
      <c r="A197" s="29">
        <v>45534</v>
      </c>
      <c r="B197" s="42">
        <v>45534.419918981483</v>
      </c>
      <c r="C197" s="31">
        <v>143</v>
      </c>
      <c r="D197" s="34">
        <v>20.149999999999999</v>
      </c>
      <c r="E197" s="28">
        <v>2881.45</v>
      </c>
      <c r="F197" s="31" t="s">
        <v>18</v>
      </c>
    </row>
    <row r="198" spans="1:6" ht="15" customHeight="1">
      <c r="A198" s="29">
        <v>45534</v>
      </c>
      <c r="B198" s="42">
        <v>45534.425775462965</v>
      </c>
      <c r="C198" s="31">
        <v>143</v>
      </c>
      <c r="D198" s="34">
        <v>20.149999999999999</v>
      </c>
      <c r="E198" s="28">
        <v>2881.45</v>
      </c>
      <c r="F198" s="31" t="s">
        <v>18</v>
      </c>
    </row>
    <row r="199" spans="1:6" ht="15" customHeight="1">
      <c r="A199" s="29">
        <v>45534</v>
      </c>
      <c r="B199" s="42">
        <v>45534.431585648148</v>
      </c>
      <c r="C199" s="31">
        <v>102</v>
      </c>
      <c r="D199" s="34">
        <v>20.149999999999999</v>
      </c>
      <c r="E199" s="28">
        <v>2055.2999999999997</v>
      </c>
      <c r="F199" s="31" t="s">
        <v>18</v>
      </c>
    </row>
    <row r="200" spans="1:6" ht="15" customHeight="1">
      <c r="A200" s="29">
        <v>45534</v>
      </c>
      <c r="B200" s="42">
        <v>45534.431585648148</v>
      </c>
      <c r="C200" s="31">
        <v>63</v>
      </c>
      <c r="D200" s="34">
        <v>20.149999999999999</v>
      </c>
      <c r="E200" s="28">
        <v>1269.4499999999998</v>
      </c>
      <c r="F200" s="31" t="s">
        <v>18</v>
      </c>
    </row>
    <row r="201" spans="1:6" ht="15" customHeight="1">
      <c r="A201" s="29">
        <v>45534</v>
      </c>
      <c r="B201" s="42">
        <v>45534.433032407411</v>
      </c>
      <c r="C201" s="31">
        <v>294</v>
      </c>
      <c r="D201" s="34">
        <v>20.100000000000001</v>
      </c>
      <c r="E201" s="28">
        <v>5909.4000000000005</v>
      </c>
      <c r="F201" s="31" t="s">
        <v>18</v>
      </c>
    </row>
    <row r="202" spans="1:6" ht="15" customHeight="1">
      <c r="A202" s="29">
        <v>45534</v>
      </c>
      <c r="B202" s="42">
        <v>45534.433032407411</v>
      </c>
      <c r="C202" s="31">
        <v>149</v>
      </c>
      <c r="D202" s="34">
        <v>20.100000000000001</v>
      </c>
      <c r="E202" s="28">
        <v>2994.9</v>
      </c>
      <c r="F202" s="31" t="s">
        <v>18</v>
      </c>
    </row>
    <row r="203" spans="1:6" ht="15" customHeight="1">
      <c r="A203" s="29">
        <v>45534</v>
      </c>
      <c r="B203" s="42">
        <v>45534.466504629629</v>
      </c>
      <c r="C203" s="31">
        <v>154</v>
      </c>
      <c r="D203" s="34">
        <v>20.100000000000001</v>
      </c>
      <c r="E203" s="28">
        <v>3095.4</v>
      </c>
      <c r="F203" s="31" t="s">
        <v>18</v>
      </c>
    </row>
    <row r="204" spans="1:6" ht="15" customHeight="1">
      <c r="A204" s="29">
        <v>45534</v>
      </c>
      <c r="B204" s="42">
        <v>45534.492037037038</v>
      </c>
      <c r="C204" s="31">
        <v>15</v>
      </c>
      <c r="D204" s="34">
        <v>20.149999999999999</v>
      </c>
      <c r="E204" s="28">
        <v>302.25</v>
      </c>
      <c r="F204" s="31" t="s">
        <v>18</v>
      </c>
    </row>
    <row r="205" spans="1:6" ht="15" customHeight="1">
      <c r="A205" s="29">
        <v>45534</v>
      </c>
      <c r="B205" s="42">
        <v>45534.492037037038</v>
      </c>
      <c r="C205" s="31">
        <v>400</v>
      </c>
      <c r="D205" s="34">
        <v>20.149999999999999</v>
      </c>
      <c r="E205" s="28">
        <v>8059.9999999999991</v>
      </c>
      <c r="F205" s="31" t="s">
        <v>18</v>
      </c>
    </row>
    <row r="206" spans="1:6" ht="15" customHeight="1">
      <c r="A206" s="29">
        <v>45534</v>
      </c>
      <c r="B206" s="42">
        <v>45534.492037037038</v>
      </c>
      <c r="C206" s="31">
        <v>125</v>
      </c>
      <c r="D206" s="34">
        <v>20.149999999999999</v>
      </c>
      <c r="E206" s="28">
        <v>2518.75</v>
      </c>
      <c r="F206" s="31" t="s">
        <v>18</v>
      </c>
    </row>
    <row r="207" spans="1:6" ht="15" customHeight="1">
      <c r="A207" s="29">
        <v>45534</v>
      </c>
      <c r="B207" s="42">
        <v>45534.492037037038</v>
      </c>
      <c r="C207" s="31">
        <v>20</v>
      </c>
      <c r="D207" s="34">
        <v>20.149999999999999</v>
      </c>
      <c r="E207" s="28">
        <v>403</v>
      </c>
      <c r="F207" s="31" t="s">
        <v>18</v>
      </c>
    </row>
    <row r="208" spans="1:6" ht="15" customHeight="1">
      <c r="A208" s="29">
        <v>45534</v>
      </c>
      <c r="B208" s="42">
        <v>45534.492615740739</v>
      </c>
      <c r="C208" s="31">
        <v>154</v>
      </c>
      <c r="D208" s="34">
        <v>20.100000000000001</v>
      </c>
      <c r="E208" s="28">
        <v>3095.4</v>
      </c>
      <c r="F208" s="31" t="s">
        <v>18</v>
      </c>
    </row>
    <row r="209" spans="1:6" ht="15" customHeight="1">
      <c r="A209" s="29">
        <v>45534</v>
      </c>
      <c r="B209" s="42">
        <v>45534.492615740739</v>
      </c>
      <c r="C209" s="31">
        <v>147</v>
      </c>
      <c r="D209" s="34">
        <v>20.100000000000001</v>
      </c>
      <c r="E209" s="28">
        <v>2954.7000000000003</v>
      </c>
      <c r="F209" s="31" t="s">
        <v>18</v>
      </c>
    </row>
    <row r="210" spans="1:6" ht="15" customHeight="1">
      <c r="A210" s="29">
        <v>45534</v>
      </c>
      <c r="B210" s="42">
        <v>45534.492615740739</v>
      </c>
      <c r="C210" s="31">
        <v>147</v>
      </c>
      <c r="D210" s="34">
        <v>20.100000000000001</v>
      </c>
      <c r="E210" s="28">
        <v>2954.7000000000003</v>
      </c>
      <c r="F210" s="31" t="s">
        <v>18</v>
      </c>
    </row>
    <row r="211" spans="1:6" ht="15" customHeight="1">
      <c r="A211" s="29">
        <v>45534</v>
      </c>
      <c r="B211" s="42">
        <v>45534.518831018519</v>
      </c>
      <c r="C211" s="31">
        <v>31</v>
      </c>
      <c r="D211" s="34">
        <v>20.100000000000001</v>
      </c>
      <c r="E211" s="28">
        <v>623.1</v>
      </c>
      <c r="F211" s="31" t="s">
        <v>18</v>
      </c>
    </row>
    <row r="212" spans="1:6" ht="15" customHeight="1">
      <c r="A212" s="29">
        <v>45534</v>
      </c>
      <c r="B212" s="42">
        <v>45534.518831018519</v>
      </c>
      <c r="C212" s="31">
        <v>125</v>
      </c>
      <c r="D212" s="34">
        <v>20.100000000000001</v>
      </c>
      <c r="E212" s="28">
        <v>2512.5</v>
      </c>
      <c r="F212" s="31" t="s">
        <v>18</v>
      </c>
    </row>
    <row r="213" spans="1:6" ht="15" customHeight="1">
      <c r="A213" s="29">
        <v>45534</v>
      </c>
      <c r="B213" s="42">
        <v>45534.521168981482</v>
      </c>
      <c r="C213" s="31">
        <v>420</v>
      </c>
      <c r="D213" s="34">
        <v>20.100000000000001</v>
      </c>
      <c r="E213" s="28">
        <v>8442</v>
      </c>
      <c r="F213" s="31" t="s">
        <v>18</v>
      </c>
    </row>
    <row r="214" spans="1:6" ht="15" customHeight="1">
      <c r="A214" s="29">
        <v>45534</v>
      </c>
      <c r="B214" s="42">
        <v>45534.546597222223</v>
      </c>
      <c r="C214" s="31">
        <v>59</v>
      </c>
      <c r="D214" s="34">
        <v>20.05</v>
      </c>
      <c r="E214" s="28">
        <v>1182.95</v>
      </c>
      <c r="F214" s="31" t="s">
        <v>18</v>
      </c>
    </row>
    <row r="215" spans="1:6" ht="15" customHeight="1">
      <c r="A215" s="29">
        <v>45534</v>
      </c>
      <c r="B215" s="42">
        <v>45534.546597222223</v>
      </c>
      <c r="C215" s="31">
        <v>153</v>
      </c>
      <c r="D215" s="34">
        <v>20.05</v>
      </c>
      <c r="E215" s="28">
        <v>3067.65</v>
      </c>
      <c r="F215" s="31" t="s">
        <v>18</v>
      </c>
    </row>
    <row r="216" spans="1:6" ht="15" customHeight="1">
      <c r="A216" s="29">
        <v>45534</v>
      </c>
      <c r="B216" s="42">
        <v>45534.605347222219</v>
      </c>
      <c r="C216" s="31">
        <v>57</v>
      </c>
      <c r="D216" s="34">
        <v>20.05</v>
      </c>
      <c r="E216" s="28">
        <v>1142.8500000000001</v>
      </c>
      <c r="F216" s="31" t="s">
        <v>18</v>
      </c>
    </row>
    <row r="217" spans="1:6" ht="15" customHeight="1">
      <c r="A217" s="29">
        <v>45534</v>
      </c>
      <c r="B217" s="42">
        <v>45534.621192129627</v>
      </c>
      <c r="C217" s="31">
        <v>31</v>
      </c>
      <c r="D217" s="34">
        <v>20.05</v>
      </c>
      <c r="E217" s="28">
        <v>621.55000000000007</v>
      </c>
      <c r="F217" s="31" t="s">
        <v>18</v>
      </c>
    </row>
    <row r="218" spans="1:6" ht="15" customHeight="1">
      <c r="A218" s="29">
        <v>45534</v>
      </c>
      <c r="B218" s="42">
        <v>45534.641840277778</v>
      </c>
      <c r="C218" s="31">
        <v>143</v>
      </c>
      <c r="D218" s="34">
        <v>20.05</v>
      </c>
      <c r="E218" s="28">
        <v>2867.15</v>
      </c>
      <c r="F218" s="31" t="s">
        <v>18</v>
      </c>
    </row>
    <row r="219" spans="1:6" ht="15" customHeight="1">
      <c r="A219" s="29">
        <v>45534</v>
      </c>
      <c r="B219" s="42">
        <v>45534.662858796299</v>
      </c>
      <c r="C219" s="31">
        <v>139</v>
      </c>
      <c r="D219" s="34">
        <v>20.05</v>
      </c>
      <c r="E219" s="28">
        <v>2786.9500000000003</v>
      </c>
      <c r="F219" s="31" t="s">
        <v>18</v>
      </c>
    </row>
    <row r="220" spans="1:6" ht="15" customHeight="1">
      <c r="A220" s="29">
        <v>45534</v>
      </c>
      <c r="B220" s="42">
        <v>45534.662858796299</v>
      </c>
      <c r="C220" s="31">
        <v>24</v>
      </c>
      <c r="D220" s="34">
        <v>20.05</v>
      </c>
      <c r="E220" s="28">
        <v>481.20000000000005</v>
      </c>
      <c r="F220" s="31" t="s">
        <v>18</v>
      </c>
    </row>
    <row r="221" spans="1:6" ht="15" customHeight="1">
      <c r="A221" s="29">
        <v>45534</v>
      </c>
      <c r="B221" s="42">
        <v>45534.662858796299</v>
      </c>
      <c r="C221" s="31">
        <v>17</v>
      </c>
      <c r="D221" s="34">
        <v>20.05</v>
      </c>
      <c r="E221" s="28">
        <v>340.85</v>
      </c>
      <c r="F221" s="31" t="s">
        <v>18</v>
      </c>
    </row>
    <row r="222" spans="1:6" ht="15" customHeight="1">
      <c r="A222" s="29">
        <v>45534</v>
      </c>
      <c r="B222" s="42">
        <v>45534.662858796299</v>
      </c>
      <c r="C222" s="31">
        <v>129</v>
      </c>
      <c r="D222" s="34">
        <v>20.05</v>
      </c>
      <c r="E222" s="28">
        <v>2586.4500000000003</v>
      </c>
      <c r="F222" s="31" t="s">
        <v>18</v>
      </c>
    </row>
    <row r="223" spans="1:6" ht="15" customHeight="1">
      <c r="A223" s="29">
        <v>45534</v>
      </c>
      <c r="B223" s="42">
        <v>45534.66479166667</v>
      </c>
      <c r="C223" s="31">
        <v>1377</v>
      </c>
      <c r="D223" s="34">
        <v>20.05</v>
      </c>
      <c r="E223" s="28">
        <v>27608.850000000002</v>
      </c>
      <c r="F223" s="31" t="s">
        <v>18</v>
      </c>
    </row>
    <row r="224" spans="1:6" ht="15" customHeight="1">
      <c r="A224" s="29">
        <v>45534</v>
      </c>
      <c r="B224" s="42">
        <v>45534.66479166667</v>
      </c>
      <c r="C224" s="31">
        <v>22</v>
      </c>
      <c r="D224" s="34">
        <v>20.05</v>
      </c>
      <c r="E224" s="28">
        <v>441.1</v>
      </c>
      <c r="F224" s="31" t="s">
        <v>18</v>
      </c>
    </row>
    <row r="225" spans="1:6" ht="15" customHeight="1">
      <c r="A225" s="29">
        <v>45534</v>
      </c>
      <c r="B225" s="42">
        <v>45534.66479166667</v>
      </c>
      <c r="C225" s="31">
        <v>154</v>
      </c>
      <c r="D225" s="34">
        <v>20.05</v>
      </c>
      <c r="E225" s="28">
        <v>3087.7000000000003</v>
      </c>
      <c r="F225" s="31" t="s">
        <v>18</v>
      </c>
    </row>
    <row r="226" spans="1:6" ht="15" customHeight="1">
      <c r="A226" s="29">
        <v>45534</v>
      </c>
      <c r="B226" s="42">
        <v>45534.66479166667</v>
      </c>
      <c r="C226" s="31">
        <v>161</v>
      </c>
      <c r="D226" s="34">
        <v>20.05</v>
      </c>
      <c r="E226" s="28">
        <v>3228.05</v>
      </c>
      <c r="F226" s="31" t="s">
        <v>18</v>
      </c>
    </row>
    <row r="227" spans="1:6" ht="15" customHeight="1">
      <c r="A227" s="29">
        <v>45534</v>
      </c>
      <c r="B227" s="42">
        <v>45534.666817129626</v>
      </c>
      <c r="C227" s="31">
        <v>29</v>
      </c>
      <c r="D227" s="34">
        <v>20.100000000000001</v>
      </c>
      <c r="E227" s="28">
        <v>582.90000000000009</v>
      </c>
      <c r="F227" s="31" t="s">
        <v>18</v>
      </c>
    </row>
    <row r="228" spans="1:6" ht="15" customHeight="1">
      <c r="A228" s="29">
        <v>45534</v>
      </c>
      <c r="B228" s="42">
        <v>45534.667384259257</v>
      </c>
      <c r="C228" s="31">
        <v>148</v>
      </c>
      <c r="D228" s="34">
        <v>20.100000000000001</v>
      </c>
      <c r="E228" s="28">
        <v>2974.8</v>
      </c>
      <c r="F228" s="31" t="s">
        <v>18</v>
      </c>
    </row>
    <row r="229" spans="1:6" ht="15" customHeight="1">
      <c r="A229" s="29">
        <v>45534</v>
      </c>
      <c r="B229" s="42">
        <v>45534.66851851852</v>
      </c>
      <c r="C229" s="31">
        <v>2000</v>
      </c>
      <c r="D229" s="34">
        <v>20.100000000000001</v>
      </c>
      <c r="E229" s="28">
        <v>40200</v>
      </c>
      <c r="F229" s="31" t="s">
        <v>18</v>
      </c>
    </row>
    <row r="230" spans="1:6" ht="15" customHeight="1">
      <c r="A230" s="29"/>
      <c r="B230" s="42"/>
      <c r="C230" s="31"/>
      <c r="D230" s="34"/>
      <c r="E230" s="28"/>
      <c r="F230" s="31"/>
    </row>
    <row r="231" spans="1:6" ht="15" customHeight="1">
      <c r="A231" s="29"/>
      <c r="B231" s="42"/>
      <c r="C231" s="31"/>
      <c r="D231" s="34"/>
      <c r="E231" s="28"/>
      <c r="F231" s="31"/>
    </row>
    <row r="232" spans="1:6" ht="15" customHeight="1">
      <c r="A232" s="29"/>
      <c r="B232" s="42"/>
      <c r="C232" s="31"/>
      <c r="D232" s="34"/>
      <c r="E232" s="28"/>
      <c r="F232" s="31"/>
    </row>
    <row r="233" spans="1:6" ht="15" customHeight="1">
      <c r="A233" s="29"/>
      <c r="B233" s="42"/>
      <c r="C233" s="31"/>
      <c r="D233" s="34"/>
      <c r="E233" s="28"/>
      <c r="F233" s="31"/>
    </row>
    <row r="234" spans="1:6" ht="15" customHeight="1">
      <c r="A234" s="29"/>
      <c r="B234" s="42"/>
      <c r="C234" s="31"/>
      <c r="D234" s="34"/>
      <c r="E234" s="28"/>
      <c r="F234" s="31"/>
    </row>
    <row r="235" spans="1:6" ht="15" customHeight="1">
      <c r="A235" s="29"/>
      <c r="B235" s="42"/>
      <c r="C235" s="31"/>
      <c r="D235" s="34"/>
      <c r="E235" s="28"/>
      <c r="F235" s="31"/>
    </row>
    <row r="236" spans="1:6" ht="15" customHeight="1">
      <c r="A236" s="29"/>
      <c r="B236" s="42"/>
      <c r="C236" s="31"/>
      <c r="D236" s="34"/>
      <c r="E236" s="28"/>
      <c r="F236" s="31"/>
    </row>
    <row r="237" spans="1:6" ht="15" customHeight="1">
      <c r="A237" s="29"/>
      <c r="B237" s="42"/>
      <c r="C237" s="31"/>
      <c r="D237" s="34"/>
      <c r="E237" s="28"/>
      <c r="F237" s="31"/>
    </row>
    <row r="238" spans="1:6" ht="15" customHeight="1">
      <c r="A238" s="29"/>
      <c r="B238" s="42"/>
      <c r="C238" s="31"/>
      <c r="D238" s="34"/>
      <c r="E238" s="28"/>
      <c r="F238" s="31"/>
    </row>
    <row r="239" spans="1:6" ht="15" customHeight="1">
      <c r="A239" s="29"/>
      <c r="B239" s="42"/>
      <c r="C239" s="31"/>
      <c r="D239" s="34"/>
      <c r="E239" s="28"/>
      <c r="F239" s="31"/>
    </row>
    <row r="240" spans="1:6" ht="15" customHeight="1">
      <c r="A240" s="29"/>
      <c r="B240" s="42"/>
      <c r="C240" s="31"/>
      <c r="D240" s="34"/>
      <c r="E240" s="28"/>
      <c r="F240" s="31"/>
    </row>
    <row r="241" spans="1:6" ht="15" customHeight="1">
      <c r="A241" s="29"/>
      <c r="B241" s="42"/>
      <c r="C241" s="31"/>
      <c r="D241" s="34"/>
      <c r="E241" s="28"/>
      <c r="F241" s="31"/>
    </row>
    <row r="242" spans="1:6" ht="15" customHeight="1">
      <c r="A242" s="29"/>
      <c r="B242" s="42"/>
      <c r="C242" s="31"/>
      <c r="D242" s="34"/>
      <c r="E242" s="28"/>
      <c r="F242" s="31"/>
    </row>
    <row r="243" spans="1:6" ht="15" customHeight="1">
      <c r="A243" s="29"/>
      <c r="B243" s="42"/>
      <c r="C243" s="31"/>
      <c r="D243" s="34"/>
      <c r="E243" s="28"/>
      <c r="F243" s="31"/>
    </row>
    <row r="244" spans="1:6" ht="15" customHeight="1">
      <c r="A244" s="29"/>
      <c r="B244" s="42"/>
      <c r="C244" s="31"/>
      <c r="D244" s="34"/>
      <c r="E244" s="28"/>
      <c r="F244" s="31"/>
    </row>
    <row r="245" spans="1:6" ht="15" customHeight="1">
      <c r="A245" s="29"/>
      <c r="B245" s="42"/>
      <c r="C245" s="31"/>
      <c r="D245" s="34"/>
      <c r="E245" s="28"/>
      <c r="F245" s="31"/>
    </row>
    <row r="246" spans="1:6" ht="15" customHeight="1">
      <c r="A246" s="29"/>
      <c r="B246" s="42"/>
      <c r="C246" s="31"/>
      <c r="D246" s="34"/>
      <c r="E246" s="28"/>
      <c r="F246" s="31"/>
    </row>
    <row r="247" spans="1:6" ht="15" customHeight="1">
      <c r="A247" s="29"/>
      <c r="B247" s="42"/>
      <c r="C247" s="31"/>
      <c r="D247" s="34"/>
      <c r="E247" s="28"/>
      <c r="F247" s="31"/>
    </row>
    <row r="248" spans="1:6" ht="15" customHeight="1">
      <c r="A248" s="29"/>
      <c r="B248" s="42"/>
      <c r="C248" s="31"/>
      <c r="D248" s="34"/>
      <c r="E248" s="28"/>
      <c r="F248" s="31"/>
    </row>
    <row r="249" spans="1:6" ht="15" customHeight="1">
      <c r="A249" s="29"/>
      <c r="B249" s="42"/>
      <c r="C249" s="31"/>
      <c r="D249" s="34"/>
      <c r="E249" s="28"/>
      <c r="F249" s="31"/>
    </row>
    <row r="250" spans="1:6" ht="15" customHeight="1">
      <c r="A250" s="29"/>
      <c r="B250" s="42"/>
      <c r="C250" s="31"/>
      <c r="D250" s="34"/>
      <c r="E250" s="28"/>
      <c r="F250" s="31"/>
    </row>
    <row r="251" spans="1:6" ht="15" customHeight="1">
      <c r="A251" s="29"/>
      <c r="B251" s="42"/>
      <c r="C251" s="31"/>
      <c r="D251" s="34"/>
      <c r="E251" s="28"/>
      <c r="F251" s="31"/>
    </row>
    <row r="252" spans="1:6" ht="15" customHeight="1">
      <c r="A252" s="29"/>
      <c r="B252" s="42"/>
      <c r="C252" s="31"/>
      <c r="D252" s="34"/>
      <c r="E252" s="28"/>
      <c r="F252" s="31"/>
    </row>
    <row r="253" spans="1:6" ht="15" customHeight="1">
      <c r="A253" s="29"/>
      <c r="B253" s="42"/>
      <c r="C253" s="31"/>
      <c r="D253" s="34"/>
      <c r="E253" s="28"/>
      <c r="F253" s="31"/>
    </row>
    <row r="254" spans="1:6" ht="15" customHeight="1">
      <c r="A254" s="29"/>
      <c r="B254" s="42"/>
      <c r="C254" s="31"/>
      <c r="D254" s="34"/>
      <c r="E254" s="28"/>
      <c r="F254" s="31"/>
    </row>
    <row r="255" spans="1:6" ht="15" customHeight="1">
      <c r="A255" s="29"/>
      <c r="B255" s="42"/>
      <c r="C255" s="31"/>
      <c r="D255" s="34"/>
      <c r="E255" s="28"/>
      <c r="F255" s="31"/>
    </row>
    <row r="256" spans="1:6" ht="15" customHeight="1">
      <c r="A256" s="29"/>
      <c r="B256" s="42"/>
      <c r="C256" s="31"/>
      <c r="D256" s="34"/>
      <c r="E256" s="28"/>
      <c r="F256" s="31"/>
    </row>
    <row r="257" spans="1:6" ht="15" customHeight="1">
      <c r="A257" s="29"/>
      <c r="B257" s="42"/>
      <c r="C257" s="31"/>
      <c r="D257" s="34"/>
      <c r="E257" s="28"/>
      <c r="F257" s="31"/>
    </row>
    <row r="258" spans="1:6" ht="15" customHeight="1">
      <c r="A258" s="29"/>
      <c r="B258" s="42"/>
      <c r="C258" s="31"/>
      <c r="D258" s="34"/>
      <c r="E258" s="28"/>
      <c r="F258" s="31"/>
    </row>
    <row r="259" spans="1:6" ht="15" customHeight="1">
      <c r="A259" s="29"/>
      <c r="B259" s="42"/>
      <c r="C259" s="31"/>
      <c r="D259" s="34"/>
      <c r="E259" s="28"/>
      <c r="F259" s="31"/>
    </row>
    <row r="260" spans="1:6" ht="15" customHeight="1">
      <c r="A260" s="29"/>
      <c r="B260" s="42"/>
      <c r="C260" s="31"/>
      <c r="D260" s="34"/>
      <c r="E260" s="28"/>
      <c r="F260" s="31"/>
    </row>
    <row r="261" spans="1:6" ht="15" customHeight="1">
      <c r="A261" s="29"/>
      <c r="B261" s="42"/>
      <c r="C261" s="31"/>
      <c r="D261" s="34"/>
      <c r="E261" s="28"/>
      <c r="F261" s="31"/>
    </row>
    <row r="262" spans="1:6" ht="15" customHeight="1">
      <c r="A262" s="29"/>
      <c r="B262" s="42"/>
      <c r="C262" s="31"/>
      <c r="D262" s="34"/>
      <c r="E262" s="28"/>
      <c r="F262" s="31"/>
    </row>
    <row r="263" spans="1:6" ht="15" customHeight="1">
      <c r="A263" s="29"/>
      <c r="B263" s="42"/>
      <c r="C263" s="31"/>
      <c r="D263" s="34"/>
      <c r="E263" s="28"/>
      <c r="F263" s="31"/>
    </row>
    <row r="264" spans="1:6" ht="15" customHeight="1">
      <c r="A264" s="29"/>
      <c r="B264" s="42"/>
      <c r="C264" s="31"/>
      <c r="D264" s="34"/>
      <c r="E264" s="28"/>
      <c r="F264" s="31"/>
    </row>
    <row r="265" spans="1:6" ht="15" customHeight="1">
      <c r="A265" s="29"/>
      <c r="B265" s="42"/>
      <c r="C265" s="31"/>
      <c r="D265" s="34"/>
      <c r="E265" s="28"/>
      <c r="F265" s="31"/>
    </row>
    <row r="266" spans="1:6" ht="15" customHeight="1">
      <c r="A266" s="29"/>
      <c r="B266" s="42"/>
      <c r="C266" s="31"/>
      <c r="D266" s="34"/>
      <c r="E266" s="28"/>
      <c r="F266" s="31"/>
    </row>
    <row r="267" spans="1:6" ht="15" customHeight="1">
      <c r="A267" s="29"/>
      <c r="B267" s="42"/>
      <c r="C267" s="31"/>
      <c r="D267" s="34"/>
      <c r="E267" s="28"/>
      <c r="F267" s="31"/>
    </row>
    <row r="268" spans="1:6" ht="15" customHeight="1">
      <c r="A268" s="29"/>
      <c r="B268" s="42"/>
      <c r="C268" s="31"/>
      <c r="D268" s="34"/>
      <c r="E268" s="28"/>
      <c r="F268" s="31"/>
    </row>
    <row r="269" spans="1:6" ht="15" customHeight="1">
      <c r="A269" s="29"/>
      <c r="B269" s="42"/>
      <c r="C269" s="31"/>
      <c r="D269" s="34"/>
      <c r="E269" s="28"/>
      <c r="F269" s="31"/>
    </row>
    <row r="270" spans="1:6" ht="15" customHeight="1">
      <c r="A270" s="29"/>
      <c r="B270" s="42"/>
      <c r="C270" s="31"/>
      <c r="D270" s="34"/>
      <c r="E270" s="28"/>
      <c r="F270" s="31"/>
    </row>
    <row r="271" spans="1:6" ht="15" customHeight="1">
      <c r="A271" s="29"/>
      <c r="B271" s="42"/>
      <c r="C271" s="31"/>
      <c r="D271" s="34"/>
      <c r="E271" s="28"/>
      <c r="F271" s="31"/>
    </row>
    <row r="272" spans="1:6" ht="15" customHeight="1">
      <c r="A272" s="29"/>
      <c r="B272" s="42"/>
      <c r="C272" s="31"/>
      <c r="D272" s="34"/>
      <c r="E272" s="28"/>
      <c r="F272" s="31"/>
    </row>
    <row r="273" spans="1:6" ht="15" customHeight="1">
      <c r="A273" s="29"/>
      <c r="B273" s="42"/>
      <c r="C273" s="31"/>
      <c r="D273" s="34"/>
      <c r="E273" s="28"/>
      <c r="F273" s="31"/>
    </row>
    <row r="274" spans="1:6" ht="15" customHeight="1">
      <c r="A274" s="29"/>
      <c r="B274" s="42"/>
      <c r="C274" s="31"/>
      <c r="D274" s="34"/>
      <c r="E274" s="28"/>
      <c r="F274" s="31"/>
    </row>
    <row r="275" spans="1:6" ht="15" customHeight="1">
      <c r="A275" s="29"/>
      <c r="B275" s="42"/>
      <c r="C275" s="31"/>
      <c r="D275" s="34"/>
      <c r="E275" s="28"/>
      <c r="F275" s="31"/>
    </row>
    <row r="276" spans="1:6" ht="15" customHeight="1">
      <c r="A276" s="29"/>
      <c r="B276" s="42"/>
      <c r="C276" s="31"/>
      <c r="D276" s="34"/>
      <c r="E276" s="28"/>
      <c r="F276" s="31"/>
    </row>
    <row r="277" spans="1:6" ht="15" customHeight="1">
      <c r="A277" s="29"/>
      <c r="B277" s="42"/>
      <c r="C277" s="31"/>
      <c r="D277" s="34"/>
      <c r="E277" s="28"/>
      <c r="F277" s="31"/>
    </row>
    <row r="278" spans="1:6" ht="15" customHeight="1">
      <c r="A278" s="29"/>
      <c r="B278" s="42"/>
      <c r="C278" s="31"/>
      <c r="D278" s="34"/>
      <c r="E278" s="28"/>
      <c r="F278" s="31"/>
    </row>
    <row r="279" spans="1:6" ht="15" customHeight="1">
      <c r="A279" s="29"/>
      <c r="B279" s="42"/>
      <c r="C279" s="31"/>
      <c r="D279" s="34"/>
      <c r="E279" s="28"/>
      <c r="F279" s="31"/>
    </row>
    <row r="280" spans="1:6" ht="15" customHeight="1">
      <c r="A280" s="29"/>
      <c r="B280" s="42"/>
      <c r="C280" s="31"/>
      <c r="D280" s="34"/>
      <c r="E280" s="28"/>
      <c r="F280" s="31"/>
    </row>
    <row r="281" spans="1:6" ht="15" customHeight="1">
      <c r="A281" s="29"/>
      <c r="B281" s="42"/>
      <c r="C281" s="31"/>
      <c r="D281" s="34"/>
      <c r="E281" s="28"/>
      <c r="F281" s="31"/>
    </row>
    <row r="282" spans="1:6" ht="15" customHeight="1">
      <c r="A282" s="29"/>
      <c r="B282" s="42"/>
      <c r="C282" s="31"/>
      <c r="D282" s="34"/>
      <c r="E282" s="28"/>
      <c r="F282" s="31"/>
    </row>
    <row r="283" spans="1:6" ht="15" customHeight="1">
      <c r="A283" s="29"/>
      <c r="B283" s="42"/>
      <c r="C283" s="31"/>
      <c r="D283" s="34"/>
      <c r="E283" s="28"/>
      <c r="F283" s="31"/>
    </row>
    <row r="284" spans="1:6" ht="15" customHeight="1">
      <c r="A284" s="29"/>
      <c r="B284" s="42"/>
      <c r="C284" s="31"/>
      <c r="D284" s="34"/>
      <c r="E284" s="28"/>
      <c r="F284" s="31"/>
    </row>
    <row r="285" spans="1:6" ht="15" customHeight="1">
      <c r="A285" s="29"/>
      <c r="B285" s="42"/>
      <c r="C285" s="31"/>
      <c r="D285" s="34"/>
      <c r="E285" s="28"/>
      <c r="F285" s="31"/>
    </row>
    <row r="286" spans="1:6" ht="15" customHeight="1">
      <c r="A286" s="29"/>
      <c r="B286" s="42"/>
      <c r="C286" s="31"/>
      <c r="D286" s="34"/>
      <c r="E286" s="28"/>
      <c r="F286" s="31"/>
    </row>
    <row r="287" spans="1:6" ht="15" customHeight="1">
      <c r="A287" s="29"/>
      <c r="B287" s="42"/>
      <c r="C287" s="31"/>
      <c r="D287" s="34"/>
      <c r="E287" s="28"/>
      <c r="F287" s="31"/>
    </row>
    <row r="288" spans="1:6" ht="15" customHeight="1">
      <c r="A288" s="29"/>
      <c r="B288" s="42"/>
      <c r="C288" s="31"/>
      <c r="D288" s="34"/>
      <c r="E288" s="28"/>
      <c r="F288" s="31"/>
    </row>
    <row r="289" spans="1:6" ht="15" customHeight="1">
      <c r="A289" s="29"/>
      <c r="B289" s="42"/>
      <c r="C289" s="31"/>
      <c r="D289" s="34"/>
      <c r="E289" s="28"/>
      <c r="F289" s="31"/>
    </row>
    <row r="290" spans="1:6" ht="15" customHeight="1">
      <c r="A290" s="29"/>
      <c r="B290" s="42"/>
      <c r="C290" s="31"/>
      <c r="D290" s="34"/>
      <c r="E290" s="28"/>
      <c r="F290" s="31"/>
    </row>
    <row r="291" spans="1:6" ht="15" customHeight="1">
      <c r="A291" s="29"/>
      <c r="B291" s="42"/>
      <c r="C291" s="31"/>
      <c r="D291" s="34"/>
      <c r="E291" s="28"/>
      <c r="F291" s="31"/>
    </row>
    <row r="292" spans="1:6" ht="15" customHeight="1">
      <c r="A292" s="29"/>
      <c r="B292" s="42"/>
      <c r="C292" s="31"/>
      <c r="D292" s="34"/>
      <c r="E292" s="28"/>
      <c r="F292" s="31"/>
    </row>
    <row r="293" spans="1:6" ht="15" customHeight="1">
      <c r="A293" s="29"/>
      <c r="B293" s="42"/>
      <c r="C293" s="31"/>
      <c r="D293" s="34"/>
      <c r="E293" s="28"/>
      <c r="F293" s="31"/>
    </row>
    <row r="294" spans="1:6" ht="15" customHeight="1">
      <c r="A294" s="29"/>
      <c r="B294" s="42"/>
      <c r="C294" s="31"/>
      <c r="D294" s="34"/>
      <c r="E294" s="28"/>
      <c r="F294" s="31"/>
    </row>
    <row r="295" spans="1:6" ht="15" customHeight="1">
      <c r="A295" s="29"/>
      <c r="B295" s="42"/>
      <c r="C295" s="31"/>
      <c r="D295" s="34"/>
      <c r="E295" s="28"/>
      <c r="F295" s="31"/>
    </row>
    <row r="296" spans="1:6" ht="15" customHeight="1">
      <c r="A296" s="29"/>
      <c r="B296" s="42"/>
      <c r="C296" s="31"/>
      <c r="D296" s="34"/>
      <c r="E296" s="28"/>
      <c r="F296" s="31"/>
    </row>
    <row r="297" spans="1:6" ht="15" customHeight="1">
      <c r="A297" s="29"/>
      <c r="B297" s="42"/>
      <c r="C297" s="31"/>
      <c r="D297" s="34"/>
      <c r="E297" s="28"/>
      <c r="F297" s="31"/>
    </row>
    <row r="298" spans="1:6" ht="15" customHeight="1">
      <c r="A298" s="29"/>
      <c r="B298" s="42"/>
      <c r="C298" s="31"/>
      <c r="D298" s="34"/>
      <c r="E298" s="28"/>
      <c r="F298" s="31"/>
    </row>
    <row r="299" spans="1:6" ht="15" customHeight="1">
      <c r="A299" s="29"/>
      <c r="B299" s="42"/>
      <c r="C299" s="31"/>
      <c r="D299" s="34"/>
      <c r="E299" s="28"/>
      <c r="F299" s="31"/>
    </row>
    <row r="300" spans="1:6" ht="15" customHeight="1">
      <c r="A300" s="29"/>
      <c r="B300" s="42"/>
      <c r="C300" s="31"/>
      <c r="D300" s="34"/>
      <c r="E300" s="28"/>
      <c r="F300" s="31"/>
    </row>
    <row r="301" spans="1:6" ht="15" customHeight="1">
      <c r="A301" s="29"/>
      <c r="B301" s="42"/>
      <c r="C301" s="31"/>
      <c r="D301" s="34"/>
      <c r="E301" s="28"/>
      <c r="F301" s="31"/>
    </row>
    <row r="302" spans="1:6" ht="15" customHeight="1">
      <c r="A302" s="29"/>
      <c r="B302" s="42"/>
      <c r="C302" s="31"/>
      <c r="D302" s="34"/>
      <c r="E302" s="28"/>
      <c r="F302" s="31"/>
    </row>
    <row r="303" spans="1:6" ht="15" customHeight="1">
      <c r="A303" s="29"/>
      <c r="B303" s="42"/>
      <c r="C303" s="31"/>
      <c r="D303" s="34"/>
      <c r="E303" s="28"/>
      <c r="F303" s="31"/>
    </row>
    <row r="304" spans="1:6" ht="15" customHeight="1">
      <c r="A304" s="29"/>
      <c r="B304" s="42"/>
      <c r="C304" s="31"/>
      <c r="D304" s="34"/>
      <c r="E304" s="28"/>
      <c r="F304" s="31"/>
    </row>
    <row r="305" spans="1:6" ht="15" customHeight="1">
      <c r="A305" s="29"/>
      <c r="B305" s="42"/>
      <c r="C305" s="31"/>
      <c r="D305" s="34"/>
      <c r="E305" s="28"/>
      <c r="F305" s="31"/>
    </row>
    <row r="306" spans="1:6" ht="15" customHeight="1">
      <c r="A306" s="29"/>
      <c r="B306" s="42"/>
      <c r="C306" s="31"/>
      <c r="D306" s="34"/>
      <c r="E306" s="28"/>
      <c r="F306" s="31"/>
    </row>
    <row r="307" spans="1:6" ht="15" customHeight="1">
      <c r="A307" s="29"/>
      <c r="B307" s="42"/>
      <c r="C307" s="31"/>
      <c r="D307" s="34"/>
      <c r="E307" s="28"/>
      <c r="F307" s="31"/>
    </row>
    <row r="308" spans="1:6" ht="15" customHeight="1">
      <c r="A308" s="29"/>
      <c r="B308" s="42"/>
      <c r="C308" s="31"/>
      <c r="D308" s="34"/>
      <c r="E308" s="28"/>
      <c r="F308" s="31"/>
    </row>
    <row r="309" spans="1:6" ht="15" customHeight="1">
      <c r="A309" s="29"/>
      <c r="B309" s="42"/>
      <c r="C309" s="31"/>
      <c r="D309" s="34"/>
      <c r="E309" s="28"/>
      <c r="F309" s="31"/>
    </row>
    <row r="310" spans="1:6" ht="15" customHeight="1">
      <c r="A310" s="29"/>
      <c r="B310" s="42"/>
      <c r="C310" s="31"/>
      <c r="D310" s="34"/>
      <c r="E310" s="28"/>
      <c r="F310" s="31"/>
    </row>
    <row r="311" spans="1:6" ht="15" customHeight="1">
      <c r="A311" s="29"/>
      <c r="B311" s="42"/>
      <c r="C311" s="31"/>
      <c r="D311" s="34"/>
      <c r="E311" s="28"/>
      <c r="F311" s="31"/>
    </row>
    <row r="312" spans="1:6" ht="15" customHeight="1">
      <c r="A312" s="29"/>
      <c r="B312" s="42"/>
      <c r="C312" s="31"/>
      <c r="D312" s="34"/>
      <c r="E312" s="28"/>
      <c r="F312" s="31"/>
    </row>
    <row r="313" spans="1:6" ht="15" customHeight="1">
      <c r="A313" s="29"/>
      <c r="B313" s="42"/>
      <c r="C313" s="31"/>
      <c r="D313" s="34"/>
      <c r="E313" s="28"/>
      <c r="F313" s="31"/>
    </row>
    <row r="314" spans="1:6" ht="15" customHeight="1">
      <c r="A314" s="29"/>
      <c r="B314" s="42"/>
      <c r="C314" s="31"/>
      <c r="D314" s="34"/>
      <c r="E314" s="28"/>
      <c r="F314" s="31"/>
    </row>
    <row r="315" spans="1:6" ht="15" customHeight="1">
      <c r="A315" s="29"/>
      <c r="B315" s="42"/>
      <c r="C315" s="31"/>
      <c r="D315" s="34"/>
      <c r="E315" s="28"/>
      <c r="F315" s="31"/>
    </row>
    <row r="316" spans="1:6" ht="15" customHeight="1">
      <c r="A316" s="29"/>
      <c r="B316" s="42"/>
      <c r="C316" s="31"/>
      <c r="D316" s="34"/>
      <c r="E316" s="28"/>
      <c r="F316" s="31"/>
    </row>
    <row r="317" spans="1:6" ht="15" customHeight="1">
      <c r="A317" s="29"/>
      <c r="B317" s="42"/>
      <c r="C317" s="31"/>
      <c r="D317" s="34"/>
      <c r="E317" s="28"/>
      <c r="F317" s="31"/>
    </row>
    <row r="318" spans="1:6" ht="15" customHeight="1">
      <c r="A318" s="29"/>
      <c r="B318" s="42"/>
      <c r="C318" s="31"/>
      <c r="D318" s="34"/>
      <c r="E318" s="28"/>
      <c r="F318" s="31"/>
    </row>
    <row r="319" spans="1:6" ht="15" customHeight="1">
      <c r="A319" s="29"/>
      <c r="B319" s="42"/>
      <c r="C319" s="31"/>
      <c r="D319" s="34"/>
      <c r="E319" s="28"/>
      <c r="F319" s="31"/>
    </row>
    <row r="320" spans="1:6" ht="15" customHeight="1">
      <c r="A320" s="29"/>
      <c r="B320" s="42"/>
      <c r="C320" s="31"/>
      <c r="D320" s="34"/>
      <c r="E320" s="28"/>
      <c r="F320" s="31"/>
    </row>
    <row r="321" spans="1:6" ht="15" customHeight="1">
      <c r="A321" s="29"/>
      <c r="B321" s="42"/>
      <c r="C321" s="31"/>
      <c r="D321" s="34"/>
      <c r="E321" s="28"/>
      <c r="F321" s="31"/>
    </row>
    <row r="322" spans="1:6" ht="15" customHeight="1">
      <c r="A322" s="29"/>
      <c r="B322" s="42"/>
      <c r="C322" s="31"/>
      <c r="D322" s="34"/>
      <c r="E322" s="28"/>
      <c r="F322" s="31"/>
    </row>
    <row r="323" spans="1:6" ht="15" customHeight="1">
      <c r="A323" s="29"/>
      <c r="B323" s="42"/>
      <c r="C323" s="31"/>
      <c r="D323" s="34"/>
      <c r="E323" s="28"/>
      <c r="F323" s="31"/>
    </row>
    <row r="324" spans="1:6" ht="15" customHeight="1">
      <c r="A324" s="29"/>
      <c r="B324" s="42"/>
      <c r="C324" s="31"/>
      <c r="D324" s="34"/>
      <c r="E324" s="28"/>
      <c r="F324" s="31"/>
    </row>
    <row r="325" spans="1:6" ht="15" customHeight="1">
      <c r="A325" s="29"/>
      <c r="B325" s="42"/>
      <c r="C325" s="31"/>
      <c r="D325" s="34"/>
      <c r="E325" s="28"/>
      <c r="F325" s="31"/>
    </row>
    <row r="326" spans="1:6" ht="15" customHeight="1">
      <c r="A326" s="29"/>
      <c r="B326" s="42"/>
      <c r="C326" s="31"/>
      <c r="D326" s="34"/>
      <c r="E326" s="28"/>
      <c r="F326" s="31"/>
    </row>
    <row r="327" spans="1:6" ht="15" customHeight="1">
      <c r="A327" s="29"/>
      <c r="B327" s="42"/>
      <c r="C327" s="31"/>
      <c r="D327" s="34"/>
      <c r="E327" s="28"/>
      <c r="F327" s="31"/>
    </row>
    <row r="328" spans="1:6" ht="15" customHeight="1">
      <c r="A328" s="29"/>
      <c r="B328" s="42"/>
      <c r="C328" s="31"/>
      <c r="D328" s="34"/>
      <c r="E328" s="28"/>
      <c r="F328" s="31"/>
    </row>
    <row r="329" spans="1:6" ht="15" customHeight="1">
      <c r="A329" s="29"/>
      <c r="B329" s="42"/>
      <c r="C329" s="31"/>
      <c r="D329" s="34"/>
      <c r="E329" s="28"/>
      <c r="F329" s="31"/>
    </row>
    <row r="330" spans="1:6" ht="15" customHeight="1">
      <c r="A330" s="29"/>
      <c r="B330" s="42"/>
      <c r="C330" s="31"/>
      <c r="D330" s="34"/>
      <c r="E330" s="28"/>
      <c r="F330" s="31"/>
    </row>
    <row r="331" spans="1:6" ht="15" customHeight="1">
      <c r="A331" s="29"/>
      <c r="B331" s="42"/>
      <c r="C331" s="31"/>
      <c r="D331" s="34"/>
      <c r="E331" s="28"/>
      <c r="F331" s="31"/>
    </row>
    <row r="332" spans="1:6" ht="15" customHeight="1">
      <c r="A332" s="29"/>
      <c r="B332" s="42"/>
      <c r="C332" s="31"/>
      <c r="D332" s="34"/>
      <c r="E332" s="28"/>
      <c r="F332" s="31"/>
    </row>
    <row r="333" spans="1:6" ht="15" customHeight="1">
      <c r="A333" s="29"/>
      <c r="B333" s="42"/>
      <c r="C333" s="31"/>
      <c r="D333" s="34"/>
      <c r="E333" s="28"/>
      <c r="F333" s="31"/>
    </row>
    <row r="334" spans="1:6" ht="15" customHeight="1">
      <c r="A334" s="29"/>
      <c r="B334" s="42"/>
      <c r="C334" s="31"/>
      <c r="D334" s="34"/>
      <c r="E334" s="28"/>
      <c r="F334" s="31"/>
    </row>
    <row r="335" spans="1:6" ht="15" customHeight="1">
      <c r="A335" s="29"/>
      <c r="B335" s="42"/>
      <c r="C335" s="31"/>
      <c r="D335" s="34"/>
      <c r="E335" s="28"/>
      <c r="F335" s="31"/>
    </row>
    <row r="336" spans="1:6" ht="15" customHeight="1">
      <c r="A336" s="29"/>
      <c r="B336" s="42"/>
      <c r="C336" s="31"/>
      <c r="D336" s="34"/>
      <c r="E336" s="28"/>
      <c r="F336" s="31"/>
    </row>
    <row r="337" spans="1:6" ht="15" customHeight="1">
      <c r="A337" s="29"/>
      <c r="B337" s="42"/>
      <c r="C337" s="31"/>
      <c r="D337" s="34"/>
      <c r="E337" s="28"/>
      <c r="F337" s="31"/>
    </row>
    <row r="338" spans="1:6" ht="15" customHeight="1">
      <c r="A338" s="29"/>
      <c r="B338" s="42"/>
      <c r="C338" s="31"/>
      <c r="D338" s="34"/>
      <c r="E338" s="28"/>
      <c r="F338" s="31"/>
    </row>
    <row r="339" spans="1:6" ht="15" customHeight="1">
      <c r="A339" s="29"/>
      <c r="B339" s="42"/>
      <c r="C339" s="31"/>
      <c r="D339" s="34"/>
      <c r="E339" s="28"/>
      <c r="F339" s="31"/>
    </row>
    <row r="340" spans="1:6" ht="15" customHeight="1">
      <c r="A340" s="29"/>
      <c r="B340" s="42"/>
      <c r="C340" s="31"/>
      <c r="D340" s="34"/>
      <c r="E340" s="28"/>
      <c r="F340" s="31"/>
    </row>
    <row r="341" spans="1:6" ht="15" customHeight="1">
      <c r="A341" s="29"/>
      <c r="B341" s="42"/>
      <c r="C341" s="31"/>
      <c r="D341" s="34"/>
      <c r="E341" s="28"/>
      <c r="F341" s="31"/>
    </row>
    <row r="342" spans="1:6" ht="15" customHeight="1">
      <c r="A342" s="29"/>
      <c r="B342" s="42"/>
      <c r="C342" s="31"/>
      <c r="D342" s="34"/>
      <c r="E342" s="28"/>
      <c r="F342" s="31"/>
    </row>
    <row r="343" spans="1:6" ht="15" customHeight="1">
      <c r="A343" s="29"/>
      <c r="B343" s="42"/>
      <c r="C343" s="31"/>
      <c r="D343" s="34"/>
      <c r="E343" s="28"/>
      <c r="F343" s="31"/>
    </row>
    <row r="344" spans="1:6" ht="15" customHeight="1">
      <c r="A344" s="29"/>
      <c r="B344" s="42"/>
      <c r="C344" s="31"/>
      <c r="D344" s="34"/>
      <c r="E344" s="28"/>
      <c r="F344" s="31"/>
    </row>
    <row r="345" spans="1:6" ht="15" customHeight="1">
      <c r="A345" s="29"/>
      <c r="B345" s="42"/>
      <c r="C345" s="31"/>
      <c r="D345" s="34"/>
      <c r="E345" s="28"/>
      <c r="F345" s="31"/>
    </row>
    <row r="346" spans="1:6" ht="15" customHeight="1">
      <c r="A346" s="29"/>
      <c r="B346" s="42"/>
      <c r="C346" s="31"/>
      <c r="D346" s="34"/>
      <c r="E346" s="28"/>
      <c r="F346" s="31"/>
    </row>
    <row r="347" spans="1:6" ht="15" customHeight="1">
      <c r="A347" s="29"/>
      <c r="B347" s="42"/>
      <c r="C347" s="31"/>
      <c r="D347" s="34"/>
      <c r="E347" s="28"/>
      <c r="F347" s="31"/>
    </row>
    <row r="348" spans="1:6" ht="15" customHeight="1">
      <c r="A348" s="29"/>
      <c r="B348" s="42"/>
      <c r="C348" s="31"/>
      <c r="D348" s="34"/>
      <c r="E348" s="28"/>
      <c r="F348" s="31"/>
    </row>
    <row r="349" spans="1:6" ht="15" customHeight="1">
      <c r="A349" s="29"/>
      <c r="B349" s="42"/>
      <c r="C349" s="31"/>
      <c r="D349" s="34"/>
      <c r="E349" s="28"/>
      <c r="F349" s="31"/>
    </row>
    <row r="350" spans="1:6" ht="15" customHeight="1">
      <c r="A350" s="29"/>
      <c r="B350" s="42"/>
      <c r="C350" s="31"/>
      <c r="D350" s="34"/>
      <c r="E350" s="28"/>
      <c r="F350" s="31"/>
    </row>
    <row r="351" spans="1:6" ht="15" customHeight="1">
      <c r="A351" s="29"/>
      <c r="B351" s="42"/>
      <c r="C351" s="31"/>
      <c r="D351" s="34"/>
      <c r="E351" s="28"/>
      <c r="F351" s="31"/>
    </row>
    <row r="352" spans="1:6" ht="15" customHeight="1">
      <c r="A352" s="29"/>
      <c r="B352" s="42"/>
      <c r="C352" s="31"/>
      <c r="D352" s="34"/>
      <c r="E352" s="28"/>
      <c r="F352" s="31"/>
    </row>
    <row r="353" spans="1:6" ht="15" customHeight="1">
      <c r="A353" s="29"/>
      <c r="B353" s="42"/>
      <c r="C353" s="31"/>
      <c r="D353" s="34"/>
      <c r="E353" s="28"/>
      <c r="F353" s="31"/>
    </row>
    <row r="354" spans="1:6" ht="15" customHeight="1">
      <c r="A354" s="29"/>
      <c r="B354" s="42"/>
      <c r="C354" s="31"/>
      <c r="D354" s="34"/>
      <c r="E354" s="28"/>
      <c r="F354" s="31"/>
    </row>
    <row r="355" spans="1:6" ht="15" customHeight="1">
      <c r="A355" s="29"/>
      <c r="B355" s="42"/>
      <c r="C355" s="31"/>
      <c r="D355" s="34"/>
      <c r="E355" s="28"/>
      <c r="F355" s="31"/>
    </row>
    <row r="356" spans="1:6" ht="15" customHeight="1">
      <c r="A356" s="29"/>
      <c r="B356" s="42"/>
      <c r="C356" s="31"/>
      <c r="D356" s="34"/>
      <c r="E356" s="28"/>
      <c r="F356" s="31"/>
    </row>
    <row r="357" spans="1:6" ht="15" customHeight="1">
      <c r="A357" s="29"/>
      <c r="B357" s="42"/>
      <c r="C357" s="31"/>
      <c r="D357" s="34"/>
      <c r="E357" s="28"/>
      <c r="F357" s="31"/>
    </row>
    <row r="358" spans="1:6" ht="15" customHeight="1">
      <c r="A358" s="29"/>
      <c r="B358" s="42"/>
      <c r="C358" s="31"/>
      <c r="D358" s="34"/>
      <c r="E358" s="28"/>
      <c r="F358" s="31"/>
    </row>
    <row r="359" spans="1:6" ht="15" customHeight="1">
      <c r="A359" s="29"/>
      <c r="B359" s="42"/>
      <c r="C359" s="31"/>
      <c r="D359" s="34"/>
      <c r="E359" s="28"/>
      <c r="F359" s="31"/>
    </row>
    <row r="360" spans="1:6" ht="15" customHeight="1">
      <c r="A360" s="29"/>
      <c r="B360" s="42"/>
      <c r="C360" s="31"/>
      <c r="D360" s="34"/>
      <c r="E360" s="28"/>
      <c r="F360" s="31"/>
    </row>
    <row r="361" spans="1:6" ht="15" customHeight="1">
      <c r="A361" s="29"/>
      <c r="B361" s="42"/>
      <c r="C361" s="31"/>
      <c r="D361" s="34"/>
      <c r="E361" s="28"/>
      <c r="F361" s="31"/>
    </row>
    <row r="362" spans="1:6" ht="15" customHeight="1">
      <c r="A362" s="29"/>
      <c r="B362" s="42"/>
      <c r="C362" s="31"/>
      <c r="D362" s="34"/>
      <c r="E362" s="28"/>
      <c r="F362" s="31"/>
    </row>
    <row r="363" spans="1:6" ht="15" customHeight="1">
      <c r="A363" s="29"/>
      <c r="B363" s="42"/>
      <c r="C363" s="31"/>
      <c r="D363" s="34"/>
      <c r="E363" s="28"/>
      <c r="F363" s="31"/>
    </row>
    <row r="364" spans="1:6" ht="15" customHeight="1">
      <c r="A364" s="29"/>
      <c r="B364" s="42"/>
      <c r="C364" s="31"/>
      <c r="D364" s="34"/>
      <c r="E364" s="28"/>
      <c r="F364" s="31"/>
    </row>
    <row r="365" spans="1:6" ht="15" customHeight="1">
      <c r="A365" s="29"/>
      <c r="B365" s="42"/>
      <c r="C365" s="31"/>
      <c r="D365" s="34"/>
      <c r="E365" s="28"/>
      <c r="F365" s="31"/>
    </row>
    <row r="366" spans="1:6" ht="15" customHeight="1">
      <c r="A366" s="29"/>
      <c r="B366" s="42"/>
      <c r="C366" s="31"/>
      <c r="D366" s="34"/>
      <c r="E366" s="28"/>
      <c r="F366" s="31"/>
    </row>
    <row r="367" spans="1:6" ht="15" customHeight="1">
      <c r="A367" s="29"/>
      <c r="B367" s="42"/>
      <c r="C367" s="31"/>
      <c r="D367" s="34"/>
      <c r="E367" s="28"/>
      <c r="F367" s="31"/>
    </row>
    <row r="368" spans="1:6" ht="15" customHeight="1">
      <c r="A368" s="29"/>
      <c r="B368" s="42"/>
      <c r="C368" s="31"/>
      <c r="D368" s="34"/>
      <c r="E368" s="28"/>
      <c r="F368" s="31"/>
    </row>
    <row r="369" spans="1:6" ht="15" customHeight="1">
      <c r="A369" s="29"/>
      <c r="B369" s="42"/>
      <c r="C369" s="31"/>
      <c r="D369" s="34"/>
      <c r="E369" s="28"/>
      <c r="F369" s="31"/>
    </row>
    <row r="370" spans="1:6" ht="15" customHeight="1">
      <c r="A370" s="29"/>
      <c r="B370" s="42"/>
      <c r="C370" s="31"/>
      <c r="D370" s="34"/>
      <c r="E370" s="28"/>
      <c r="F370" s="31"/>
    </row>
    <row r="371" spans="1:6" ht="15" customHeight="1">
      <c r="A371" s="29"/>
      <c r="B371" s="42"/>
      <c r="C371" s="31"/>
      <c r="D371" s="34"/>
      <c r="E371" s="28"/>
      <c r="F371" s="31"/>
    </row>
    <row r="372" spans="1:6" ht="15" customHeight="1">
      <c r="A372" s="29"/>
      <c r="B372" s="42"/>
      <c r="C372" s="31"/>
      <c r="D372" s="34"/>
      <c r="E372" s="28"/>
      <c r="F372" s="31"/>
    </row>
    <row r="373" spans="1:6" ht="15" customHeight="1">
      <c r="A373" s="29"/>
      <c r="B373" s="42"/>
      <c r="C373" s="31"/>
      <c r="D373" s="34"/>
      <c r="E373" s="28"/>
      <c r="F373" s="31"/>
    </row>
    <row r="374" spans="1:6" ht="15" customHeight="1">
      <c r="A374" s="29"/>
      <c r="B374" s="42"/>
      <c r="C374" s="31"/>
      <c r="D374" s="34"/>
      <c r="E374" s="28"/>
      <c r="F374" s="31"/>
    </row>
    <row r="375" spans="1:6" ht="15" customHeight="1">
      <c r="A375" s="29"/>
      <c r="B375" s="42"/>
      <c r="C375" s="31"/>
      <c r="D375" s="34"/>
      <c r="E375" s="28"/>
      <c r="F375" s="31"/>
    </row>
    <row r="376" spans="1:6" ht="15" customHeight="1">
      <c r="A376" s="29"/>
      <c r="B376" s="42"/>
      <c r="C376" s="31"/>
      <c r="D376" s="34"/>
      <c r="E376" s="28"/>
      <c r="F376" s="31"/>
    </row>
    <row r="377" spans="1:6" ht="15" customHeight="1">
      <c r="A377" s="29"/>
      <c r="B377" s="42"/>
      <c r="C377" s="31"/>
      <c r="D377" s="34"/>
      <c r="E377" s="28"/>
      <c r="F377" s="31"/>
    </row>
    <row r="378" spans="1:6" ht="15" customHeight="1">
      <c r="A378" s="29"/>
      <c r="B378" s="42"/>
      <c r="C378" s="31"/>
      <c r="D378" s="34"/>
      <c r="E378" s="28"/>
      <c r="F378" s="31"/>
    </row>
    <row r="379" spans="1:6" ht="15" customHeight="1">
      <c r="A379" s="29"/>
      <c r="B379" s="42"/>
      <c r="C379" s="31"/>
      <c r="D379" s="34"/>
      <c r="E379" s="28"/>
      <c r="F379" s="31"/>
    </row>
    <row r="380" spans="1:6" ht="15" customHeight="1">
      <c r="A380" s="29"/>
      <c r="B380" s="42"/>
      <c r="C380" s="31"/>
      <c r="D380" s="34"/>
      <c r="E380" s="28"/>
      <c r="F380" s="31"/>
    </row>
    <row r="381" spans="1:6" ht="15" customHeight="1">
      <c r="A381" s="29"/>
      <c r="B381" s="42"/>
      <c r="C381" s="31"/>
      <c r="D381" s="34"/>
      <c r="E381" s="28"/>
      <c r="F381" s="31"/>
    </row>
    <row r="382" spans="1:6" ht="15" customHeight="1">
      <c r="A382" s="29"/>
      <c r="B382" s="42"/>
      <c r="C382" s="31"/>
      <c r="D382" s="34"/>
      <c r="E382" s="28"/>
      <c r="F382" s="31"/>
    </row>
    <row r="383" spans="1:6" ht="15" customHeight="1">
      <c r="A383" s="29"/>
      <c r="B383" s="42"/>
      <c r="C383" s="31"/>
      <c r="D383" s="34"/>
      <c r="E383" s="28"/>
      <c r="F383" s="31"/>
    </row>
    <row r="384" spans="1:6" ht="15" customHeight="1">
      <c r="A384" s="29"/>
      <c r="B384" s="42"/>
      <c r="C384" s="31"/>
      <c r="D384" s="34"/>
      <c r="E384" s="28"/>
      <c r="F384" s="31"/>
    </row>
    <row r="385" spans="1:6" ht="15" customHeight="1">
      <c r="A385" s="29"/>
      <c r="B385" s="42"/>
      <c r="C385" s="31"/>
      <c r="D385" s="34"/>
      <c r="E385" s="28"/>
      <c r="F385" s="31"/>
    </row>
    <row r="386" spans="1:6" ht="15" customHeight="1">
      <c r="A386" s="29"/>
      <c r="B386" s="42"/>
      <c r="C386" s="31"/>
      <c r="D386" s="34"/>
      <c r="E386" s="28"/>
      <c r="F386" s="31"/>
    </row>
    <row r="387" spans="1:6" ht="15" customHeight="1">
      <c r="A387" s="29"/>
      <c r="B387" s="42"/>
      <c r="C387" s="31"/>
      <c r="D387" s="34"/>
      <c r="E387" s="28"/>
      <c r="F387" s="31"/>
    </row>
    <row r="388" spans="1:6" ht="15" customHeight="1">
      <c r="A388" s="29"/>
      <c r="B388" s="42"/>
      <c r="C388" s="31"/>
      <c r="D388" s="34"/>
      <c r="E388" s="28"/>
      <c r="F388" s="31"/>
    </row>
    <row r="389" spans="1:6" ht="15" customHeight="1">
      <c r="A389" s="29"/>
      <c r="B389" s="42"/>
      <c r="C389" s="31"/>
      <c r="D389" s="34"/>
      <c r="E389" s="28"/>
      <c r="F389" s="31"/>
    </row>
    <row r="390" spans="1:6" ht="15" customHeight="1">
      <c r="A390" s="29"/>
      <c r="B390" s="42"/>
      <c r="C390" s="31"/>
      <c r="D390" s="34"/>
      <c r="E390" s="28"/>
      <c r="F390" s="31"/>
    </row>
    <row r="391" spans="1:6" ht="15" customHeight="1">
      <c r="A391" s="29"/>
      <c r="B391" s="42"/>
      <c r="C391" s="31"/>
      <c r="D391" s="34"/>
      <c r="E391" s="28"/>
      <c r="F391" s="31"/>
    </row>
    <row r="392" spans="1:6" ht="15" customHeight="1">
      <c r="A392" s="29"/>
      <c r="B392" s="42"/>
      <c r="C392" s="31"/>
      <c r="D392" s="34"/>
      <c r="E392" s="28"/>
      <c r="F392" s="31"/>
    </row>
    <row r="393" spans="1:6" ht="15" customHeight="1">
      <c r="A393" s="29"/>
      <c r="B393" s="42"/>
      <c r="C393" s="31"/>
      <c r="D393" s="34"/>
      <c r="E393" s="28"/>
      <c r="F393" s="31"/>
    </row>
    <row r="394" spans="1:6" ht="15" customHeight="1">
      <c r="A394" s="29"/>
      <c r="B394" s="42"/>
      <c r="C394" s="31"/>
      <c r="D394" s="34"/>
      <c r="E394" s="28"/>
      <c r="F394" s="31"/>
    </row>
    <row r="395" spans="1:6" ht="15" customHeight="1">
      <c r="A395" s="29"/>
      <c r="B395" s="42"/>
      <c r="C395" s="31"/>
      <c r="D395" s="34"/>
      <c r="E395" s="28"/>
      <c r="F395" s="31"/>
    </row>
    <row r="396" spans="1:6" ht="15" customHeight="1">
      <c r="A396" s="29"/>
      <c r="B396" s="42"/>
      <c r="C396" s="31"/>
      <c r="D396" s="34"/>
      <c r="E396" s="28"/>
      <c r="F396" s="31"/>
    </row>
    <row r="397" spans="1:6" ht="15" customHeight="1">
      <c r="A397" s="29"/>
      <c r="B397" s="42"/>
      <c r="C397" s="31"/>
      <c r="D397" s="34"/>
      <c r="E397" s="28"/>
      <c r="F397" s="31"/>
    </row>
    <row r="398" spans="1:6" ht="15" customHeight="1">
      <c r="A398" s="29"/>
      <c r="B398" s="42"/>
      <c r="C398" s="31"/>
      <c r="D398" s="34"/>
      <c r="E398" s="28"/>
      <c r="F398" s="31"/>
    </row>
    <row r="399" spans="1:6" ht="15" customHeight="1">
      <c r="A399" s="29"/>
      <c r="B399" s="42"/>
      <c r="C399" s="31"/>
      <c r="D399" s="34"/>
      <c r="E399" s="28"/>
      <c r="F399" s="31"/>
    </row>
    <row r="400" spans="1:6" ht="15" customHeight="1">
      <c r="A400" s="29"/>
      <c r="B400" s="42"/>
      <c r="C400" s="31"/>
      <c r="D400" s="34"/>
      <c r="E400" s="28"/>
      <c r="F400" s="31"/>
    </row>
    <row r="401" spans="1:6" ht="15" customHeight="1">
      <c r="A401" s="29"/>
      <c r="B401" s="42"/>
      <c r="C401" s="31"/>
      <c r="D401" s="34"/>
      <c r="E401" s="28"/>
      <c r="F401" s="31"/>
    </row>
    <row r="402" spans="1:6" ht="15" customHeight="1">
      <c r="A402" s="29"/>
      <c r="B402" s="42"/>
      <c r="C402" s="31"/>
      <c r="D402" s="34"/>
      <c r="E402" s="28"/>
      <c r="F402" s="31"/>
    </row>
    <row r="403" spans="1:6" ht="15" customHeight="1">
      <c r="A403" s="29"/>
      <c r="B403" s="42"/>
      <c r="C403" s="31"/>
      <c r="D403" s="34"/>
      <c r="E403" s="28"/>
      <c r="F403" s="31"/>
    </row>
    <row r="404" spans="1:6" ht="15" customHeight="1">
      <c r="A404" s="29"/>
      <c r="B404" s="42"/>
      <c r="C404" s="31"/>
      <c r="D404" s="34"/>
      <c r="E404" s="28"/>
      <c r="F404" s="31"/>
    </row>
    <row r="405" spans="1:6" ht="15" customHeight="1">
      <c r="A405" s="29"/>
      <c r="B405" s="42"/>
      <c r="C405" s="31"/>
      <c r="D405" s="34"/>
      <c r="E405" s="28"/>
      <c r="F405" s="31"/>
    </row>
    <row r="406" spans="1:6" ht="15" customHeight="1">
      <c r="A406" s="29"/>
      <c r="B406" s="42"/>
      <c r="C406" s="31"/>
      <c r="D406" s="34"/>
      <c r="E406" s="28"/>
      <c r="F406" s="31"/>
    </row>
    <row r="407" spans="1:6" ht="15" customHeight="1">
      <c r="A407" s="29"/>
      <c r="B407" s="42"/>
      <c r="C407" s="31"/>
      <c r="D407" s="34"/>
      <c r="E407" s="28"/>
      <c r="F407" s="31"/>
    </row>
    <row r="408" spans="1:6" ht="15" customHeight="1">
      <c r="A408" s="29"/>
      <c r="B408" s="42"/>
      <c r="C408" s="31"/>
      <c r="D408" s="34"/>
      <c r="E408" s="28"/>
      <c r="F408" s="31"/>
    </row>
    <row r="409" spans="1:6" ht="15" customHeight="1">
      <c r="A409" s="29"/>
      <c r="B409" s="42"/>
      <c r="C409" s="31"/>
      <c r="D409" s="34"/>
      <c r="E409" s="28"/>
      <c r="F409" s="31"/>
    </row>
    <row r="410" spans="1:6" ht="15" customHeight="1">
      <c r="A410" s="29"/>
      <c r="B410" s="42"/>
      <c r="C410" s="31"/>
      <c r="D410" s="34"/>
      <c r="E410" s="28"/>
      <c r="F410" s="31"/>
    </row>
    <row r="411" spans="1:6" ht="15" customHeight="1">
      <c r="A411" s="29"/>
      <c r="B411" s="42"/>
      <c r="C411" s="31"/>
      <c r="D411" s="34"/>
      <c r="E411" s="28"/>
      <c r="F411" s="31"/>
    </row>
    <row r="412" spans="1:6" ht="15" customHeight="1">
      <c r="A412" s="29"/>
      <c r="B412" s="42"/>
      <c r="C412" s="31"/>
      <c r="D412" s="34"/>
      <c r="E412" s="28"/>
      <c r="F412" s="31"/>
    </row>
    <row r="413" spans="1:6" ht="15" customHeight="1">
      <c r="A413" s="29"/>
      <c r="B413" s="42"/>
      <c r="C413" s="31"/>
      <c r="D413" s="34"/>
      <c r="E413" s="28"/>
      <c r="F413" s="31"/>
    </row>
    <row r="414" spans="1:6" ht="15" customHeight="1">
      <c r="A414" s="29"/>
      <c r="B414" s="42"/>
      <c r="C414" s="31"/>
      <c r="D414" s="34"/>
      <c r="E414" s="28"/>
      <c r="F414" s="31"/>
    </row>
    <row r="415" spans="1:6" ht="15" customHeight="1">
      <c r="A415" s="29"/>
      <c r="B415" s="42"/>
      <c r="C415" s="31"/>
      <c r="D415" s="34"/>
      <c r="E415" s="28"/>
      <c r="F415" s="31"/>
    </row>
    <row r="416" spans="1:6" ht="15" customHeight="1">
      <c r="A416" s="29"/>
      <c r="B416" s="42"/>
      <c r="C416" s="31"/>
      <c r="D416" s="34"/>
      <c r="E416" s="28"/>
      <c r="F416" s="31"/>
    </row>
    <row r="417" spans="1:6" ht="15" customHeight="1">
      <c r="A417" s="29"/>
      <c r="B417" s="42"/>
      <c r="C417" s="31"/>
      <c r="D417" s="34"/>
      <c r="E417" s="28"/>
      <c r="F417" s="31"/>
    </row>
    <row r="418" spans="1:6" ht="15" customHeight="1">
      <c r="A418" s="29"/>
      <c r="B418" s="42"/>
      <c r="C418" s="31"/>
      <c r="D418" s="34"/>
      <c r="E418" s="28"/>
      <c r="F418" s="31"/>
    </row>
    <row r="419" spans="1:6" ht="15" customHeight="1">
      <c r="A419" s="29"/>
      <c r="B419" s="42"/>
      <c r="C419" s="31"/>
      <c r="D419" s="34"/>
      <c r="E419" s="28"/>
      <c r="F419" s="31"/>
    </row>
    <row r="420" spans="1:6" ht="15" customHeight="1">
      <c r="A420" s="29"/>
      <c r="B420" s="42"/>
      <c r="C420" s="31"/>
      <c r="D420" s="34"/>
      <c r="E420" s="28"/>
      <c r="F420" s="31"/>
    </row>
    <row r="421" spans="1:6" ht="15" customHeight="1">
      <c r="A421" s="29"/>
      <c r="B421" s="42"/>
      <c r="C421" s="31"/>
      <c r="D421" s="34"/>
      <c r="E421" s="28"/>
      <c r="F421" s="31"/>
    </row>
    <row r="422" spans="1:6" ht="15" customHeight="1">
      <c r="A422" s="29"/>
      <c r="B422" s="42"/>
      <c r="C422" s="31"/>
      <c r="D422" s="34"/>
      <c r="E422" s="28"/>
      <c r="F422" s="31"/>
    </row>
    <row r="423" spans="1:6" ht="15" customHeight="1">
      <c r="A423" s="29"/>
      <c r="B423" s="42"/>
      <c r="C423" s="31"/>
      <c r="D423" s="34"/>
      <c r="E423" s="28"/>
      <c r="F423" s="31"/>
    </row>
    <row r="424" spans="1:6" ht="15" customHeight="1">
      <c r="A424" s="29"/>
      <c r="B424" s="42"/>
      <c r="C424" s="31"/>
      <c r="D424" s="34"/>
      <c r="E424" s="28"/>
      <c r="F424" s="31"/>
    </row>
    <row r="425" spans="1:6" ht="15" customHeight="1">
      <c r="A425" s="29"/>
      <c r="B425" s="42"/>
      <c r="C425" s="31"/>
      <c r="D425" s="34"/>
      <c r="E425" s="28"/>
      <c r="F425" s="31"/>
    </row>
    <row r="426" spans="1:6" ht="15" customHeight="1">
      <c r="A426" s="29"/>
      <c r="B426" s="42"/>
      <c r="C426" s="31"/>
      <c r="D426" s="34"/>
      <c r="E426" s="28"/>
      <c r="F426" s="31"/>
    </row>
    <row r="427" spans="1:6" ht="15" customHeight="1">
      <c r="A427" s="29"/>
      <c r="B427" s="42"/>
      <c r="C427" s="31"/>
      <c r="D427" s="34"/>
      <c r="E427" s="28"/>
      <c r="F427" s="31"/>
    </row>
    <row r="428" spans="1:6" ht="15" customHeight="1">
      <c r="A428" s="29"/>
      <c r="B428" s="42"/>
      <c r="C428" s="31"/>
      <c r="D428" s="34"/>
      <c r="E428" s="28"/>
      <c r="F428" s="31"/>
    </row>
    <row r="429" spans="1:6" ht="15" customHeight="1">
      <c r="A429" s="29"/>
      <c r="B429" s="42"/>
      <c r="C429" s="31"/>
      <c r="D429" s="34"/>
      <c r="E429" s="28"/>
      <c r="F429" s="31"/>
    </row>
    <row r="430" spans="1:6" ht="15" customHeight="1">
      <c r="A430" s="29"/>
      <c r="B430" s="42"/>
      <c r="C430" s="31"/>
      <c r="D430" s="34"/>
      <c r="E430" s="28"/>
      <c r="F430" s="31"/>
    </row>
    <row r="431" spans="1:6" ht="15" customHeight="1">
      <c r="A431" s="29"/>
      <c r="B431" s="42"/>
      <c r="C431" s="31"/>
      <c r="D431" s="34"/>
      <c r="E431" s="28"/>
      <c r="F431" s="31"/>
    </row>
    <row r="432" spans="1:6" ht="15" customHeight="1">
      <c r="A432" s="29"/>
      <c r="B432" s="42"/>
      <c r="C432" s="31"/>
      <c r="D432" s="34"/>
      <c r="E432" s="28"/>
      <c r="F432" s="31"/>
    </row>
    <row r="433" spans="1:6" ht="15" customHeight="1">
      <c r="A433" s="29"/>
      <c r="B433" s="42"/>
      <c r="C433" s="31"/>
      <c r="D433" s="34"/>
      <c r="E433" s="28"/>
      <c r="F433" s="31"/>
    </row>
    <row r="434" spans="1:6" ht="15" customHeight="1">
      <c r="A434" s="29"/>
      <c r="B434" s="42"/>
      <c r="C434" s="31"/>
      <c r="D434" s="34"/>
      <c r="E434" s="28"/>
      <c r="F434" s="31"/>
    </row>
    <row r="435" spans="1:6" ht="15" customHeight="1">
      <c r="A435" s="29"/>
      <c r="B435" s="42"/>
      <c r="C435" s="31"/>
      <c r="D435" s="34"/>
      <c r="E435" s="28"/>
      <c r="F435" s="31"/>
    </row>
    <row r="436" spans="1:6" ht="15" customHeight="1">
      <c r="A436" s="29"/>
      <c r="B436" s="42"/>
      <c r="C436" s="31"/>
      <c r="D436" s="34"/>
      <c r="E436" s="28"/>
      <c r="F436" s="31"/>
    </row>
    <row r="437" spans="1:6" ht="15" customHeight="1">
      <c r="A437" s="29"/>
      <c r="B437" s="42"/>
      <c r="C437" s="31"/>
      <c r="D437" s="34"/>
      <c r="E437" s="28"/>
      <c r="F437" s="31"/>
    </row>
    <row r="438" spans="1:6" ht="15" customHeight="1">
      <c r="A438" s="29"/>
      <c r="B438" s="42"/>
      <c r="C438" s="31"/>
      <c r="D438" s="34"/>
      <c r="E438" s="28"/>
      <c r="F438" s="31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2AE8D86-83A4-465E-A33B-B45C09A414CD}">
  <dimension ref="A1:F438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45523</v>
      </c>
      <c r="B5" s="42">
        <v>45523.386979166666</v>
      </c>
      <c r="C5" s="31">
        <v>14</v>
      </c>
      <c r="D5" s="34">
        <v>20.149999999999999</v>
      </c>
      <c r="E5" s="28">
        <v>282.09999999999997</v>
      </c>
      <c r="F5" s="31" t="s">
        <v>18</v>
      </c>
    </row>
    <row r="6" spans="1:6" ht="15" customHeight="1">
      <c r="A6" s="29">
        <v>45523</v>
      </c>
      <c r="B6" s="42">
        <v>45523.386979166666</v>
      </c>
      <c r="C6" s="31">
        <v>129</v>
      </c>
      <c r="D6" s="34">
        <v>20.149999999999999</v>
      </c>
      <c r="E6" s="28">
        <v>2599.35</v>
      </c>
      <c r="F6" s="31" t="s">
        <v>18</v>
      </c>
    </row>
    <row r="7" spans="1:6" ht="15" customHeight="1">
      <c r="A7" s="29">
        <v>45523</v>
      </c>
      <c r="B7" s="42">
        <v>45523.396006944444</v>
      </c>
      <c r="C7" s="31">
        <v>722</v>
      </c>
      <c r="D7" s="34">
        <v>20.2</v>
      </c>
      <c r="E7" s="28">
        <v>14584.4</v>
      </c>
      <c r="F7" s="31" t="s">
        <v>18</v>
      </c>
    </row>
    <row r="8" spans="1:6" ht="15" customHeight="1">
      <c r="A8" s="29">
        <v>45523</v>
      </c>
      <c r="B8" s="42">
        <v>45523.420023148145</v>
      </c>
      <c r="C8" s="31">
        <v>158</v>
      </c>
      <c r="D8" s="34">
        <v>20.149999999999999</v>
      </c>
      <c r="E8" s="28">
        <v>3183.7</v>
      </c>
      <c r="F8" s="31" t="s">
        <v>18</v>
      </c>
    </row>
    <row r="9" spans="1:6" ht="15" customHeight="1">
      <c r="A9" s="29">
        <v>45523</v>
      </c>
      <c r="B9" s="42">
        <v>45523.509456018517</v>
      </c>
      <c r="C9" s="31">
        <v>154</v>
      </c>
      <c r="D9" s="34">
        <v>20.05</v>
      </c>
      <c r="E9" s="28">
        <v>3087.7000000000003</v>
      </c>
      <c r="F9" s="31" t="s">
        <v>18</v>
      </c>
    </row>
    <row r="10" spans="1:6" ht="15" customHeight="1">
      <c r="A10" s="29">
        <v>45523</v>
      </c>
      <c r="B10" s="42">
        <v>45523.518738425926</v>
      </c>
      <c r="C10" s="31">
        <v>143</v>
      </c>
      <c r="D10" s="34">
        <v>20.05</v>
      </c>
      <c r="E10" s="28">
        <v>2867.15</v>
      </c>
      <c r="F10" s="31" t="s">
        <v>18</v>
      </c>
    </row>
    <row r="11" spans="1:6" ht="15" customHeight="1">
      <c r="A11" s="29">
        <v>45523</v>
      </c>
      <c r="B11" s="42">
        <v>45523.518738425926</v>
      </c>
      <c r="C11" s="31">
        <v>9</v>
      </c>
      <c r="D11" s="34">
        <v>20.05</v>
      </c>
      <c r="E11" s="28">
        <v>180.45000000000002</v>
      </c>
      <c r="F11" s="31" t="s">
        <v>18</v>
      </c>
    </row>
    <row r="12" spans="1:6" ht="15" customHeight="1">
      <c r="A12" s="29">
        <v>45523</v>
      </c>
      <c r="B12" s="42">
        <v>45523.520127314812</v>
      </c>
      <c r="C12" s="31">
        <v>300</v>
      </c>
      <c r="D12" s="34">
        <v>20</v>
      </c>
      <c r="E12" s="28">
        <v>6000</v>
      </c>
      <c r="F12" s="31" t="s">
        <v>18</v>
      </c>
    </row>
    <row r="13" spans="1:6" ht="15" customHeight="1">
      <c r="A13" s="29">
        <v>45523</v>
      </c>
      <c r="B13" s="42">
        <v>45523.521168981482</v>
      </c>
      <c r="C13" s="31">
        <v>170</v>
      </c>
      <c r="D13" s="34">
        <v>20</v>
      </c>
      <c r="E13" s="28">
        <v>3400</v>
      </c>
      <c r="F13" s="31" t="s">
        <v>18</v>
      </c>
    </row>
    <row r="14" spans="1:6" ht="15" customHeight="1">
      <c r="A14" s="29">
        <v>45523</v>
      </c>
      <c r="B14" s="42">
        <v>45523.535277777781</v>
      </c>
      <c r="C14" s="31">
        <v>76</v>
      </c>
      <c r="D14" s="34">
        <v>20.05</v>
      </c>
      <c r="E14" s="28">
        <v>1523.8</v>
      </c>
      <c r="F14" s="31" t="s">
        <v>18</v>
      </c>
    </row>
    <row r="15" spans="1:6" ht="15" customHeight="1">
      <c r="A15" s="29">
        <v>45523</v>
      </c>
      <c r="B15" s="42">
        <v>45523.535277777781</v>
      </c>
      <c r="C15" s="31">
        <v>4</v>
      </c>
      <c r="D15" s="34">
        <v>20.05</v>
      </c>
      <c r="E15" s="28">
        <v>80.2</v>
      </c>
      <c r="F15" s="31" t="s">
        <v>18</v>
      </c>
    </row>
    <row r="16" spans="1:6" ht="15" customHeight="1">
      <c r="A16" s="29">
        <v>45523</v>
      </c>
      <c r="B16" s="42">
        <v>45523.535277777781</v>
      </c>
      <c r="C16" s="31">
        <v>43</v>
      </c>
      <c r="D16" s="34">
        <v>20.05</v>
      </c>
      <c r="E16" s="28">
        <v>862.15</v>
      </c>
      <c r="F16" s="31" t="s">
        <v>18</v>
      </c>
    </row>
    <row r="17" spans="1:6" ht="15" customHeight="1">
      <c r="A17" s="29">
        <v>45523</v>
      </c>
      <c r="B17" s="42">
        <v>45523.535277777781</v>
      </c>
      <c r="C17" s="31">
        <v>50</v>
      </c>
      <c r="D17" s="34">
        <v>20.05</v>
      </c>
      <c r="E17" s="28">
        <v>1002.5</v>
      </c>
      <c r="F17" s="31" t="s">
        <v>18</v>
      </c>
    </row>
    <row r="18" spans="1:6" ht="15" customHeight="1">
      <c r="A18" s="29">
        <v>45523</v>
      </c>
      <c r="B18" s="42">
        <v>45523.573634259257</v>
      </c>
      <c r="C18" s="31">
        <v>310</v>
      </c>
      <c r="D18" s="34">
        <v>20</v>
      </c>
      <c r="E18" s="28">
        <v>6200</v>
      </c>
      <c r="F18" s="31" t="s">
        <v>18</v>
      </c>
    </row>
    <row r="19" spans="1:6" ht="15" customHeight="1">
      <c r="A19" s="29">
        <v>45523</v>
      </c>
      <c r="B19" s="42">
        <v>45523.57671296296</v>
      </c>
      <c r="C19" s="31">
        <v>148</v>
      </c>
      <c r="D19" s="34">
        <v>20</v>
      </c>
      <c r="E19" s="28">
        <v>2960</v>
      </c>
      <c r="F19" s="31" t="s">
        <v>18</v>
      </c>
    </row>
    <row r="20" spans="1:6" ht="15" customHeight="1">
      <c r="A20" s="29">
        <v>45523</v>
      </c>
      <c r="B20" s="42">
        <v>45523.627118055556</v>
      </c>
      <c r="C20" s="31">
        <v>100</v>
      </c>
      <c r="D20" s="34">
        <v>19.98</v>
      </c>
      <c r="E20" s="28">
        <v>1998</v>
      </c>
      <c r="F20" s="31" t="s">
        <v>18</v>
      </c>
    </row>
    <row r="21" spans="1:6" ht="15" customHeight="1">
      <c r="A21" s="29">
        <v>45523</v>
      </c>
      <c r="B21" s="42">
        <v>45523.645277777781</v>
      </c>
      <c r="C21" s="31">
        <v>33</v>
      </c>
      <c r="D21" s="34">
        <v>20</v>
      </c>
      <c r="E21" s="28">
        <v>660</v>
      </c>
      <c r="F21" s="31" t="s">
        <v>18</v>
      </c>
    </row>
    <row r="22" spans="1:6" ht="15" customHeight="1">
      <c r="A22" s="29">
        <v>45523</v>
      </c>
      <c r="B22" s="42">
        <v>45523.645277777781</v>
      </c>
      <c r="C22" s="31">
        <v>165</v>
      </c>
      <c r="D22" s="34">
        <v>20</v>
      </c>
      <c r="E22" s="28">
        <v>3300</v>
      </c>
      <c r="F22" s="31" t="s">
        <v>18</v>
      </c>
    </row>
    <row r="23" spans="1:6" ht="15" customHeight="1">
      <c r="A23" s="29">
        <v>45523</v>
      </c>
      <c r="B23" s="42">
        <v>45523.646145833336</v>
      </c>
      <c r="C23" s="31">
        <v>144</v>
      </c>
      <c r="D23" s="34">
        <v>20</v>
      </c>
      <c r="E23" s="28">
        <v>2880</v>
      </c>
      <c r="F23" s="31" t="s">
        <v>18</v>
      </c>
    </row>
    <row r="24" spans="1:6" ht="15" customHeight="1">
      <c r="A24" s="29">
        <v>45523</v>
      </c>
      <c r="B24" s="42">
        <v>45523.646145833336</v>
      </c>
      <c r="C24" s="31">
        <v>59</v>
      </c>
      <c r="D24" s="34">
        <v>19.98</v>
      </c>
      <c r="E24" s="28">
        <v>1178.82</v>
      </c>
      <c r="F24" s="31" t="s">
        <v>18</v>
      </c>
    </row>
    <row r="25" spans="1:6" ht="15" customHeight="1">
      <c r="A25" s="29">
        <v>45523</v>
      </c>
      <c r="B25" s="42">
        <v>45523.646145833336</v>
      </c>
      <c r="C25" s="31">
        <v>12</v>
      </c>
      <c r="D25" s="34">
        <v>19.98</v>
      </c>
      <c r="E25" s="28">
        <v>239.76</v>
      </c>
      <c r="F25" s="31" t="s">
        <v>18</v>
      </c>
    </row>
    <row r="26" spans="1:6" ht="15" customHeight="1">
      <c r="A26" s="29">
        <v>45523</v>
      </c>
      <c r="B26" s="42">
        <v>45523.646145833336</v>
      </c>
      <c r="C26" s="31">
        <v>100</v>
      </c>
      <c r="D26" s="34">
        <v>19.98</v>
      </c>
      <c r="E26" s="28">
        <v>1998</v>
      </c>
      <c r="F26" s="31" t="s">
        <v>18</v>
      </c>
    </row>
    <row r="27" spans="1:6" ht="15" customHeight="1">
      <c r="A27" s="29">
        <v>45523</v>
      </c>
      <c r="B27" s="42">
        <v>45523.646145833336</v>
      </c>
      <c r="C27" s="31">
        <v>49</v>
      </c>
      <c r="D27" s="34">
        <v>19.98</v>
      </c>
      <c r="E27" s="28">
        <v>979.02</v>
      </c>
      <c r="F27" s="31" t="s">
        <v>18</v>
      </c>
    </row>
    <row r="28" spans="1:6" ht="15" customHeight="1">
      <c r="A28" s="29">
        <v>45523</v>
      </c>
      <c r="B28" s="42">
        <v>45523.651504629626</v>
      </c>
      <c r="C28" s="31">
        <v>2</v>
      </c>
      <c r="D28" s="34">
        <v>20</v>
      </c>
      <c r="E28" s="28">
        <v>40</v>
      </c>
      <c r="F28" s="31" t="s">
        <v>18</v>
      </c>
    </row>
    <row r="29" spans="1:6" ht="15" customHeight="1">
      <c r="A29" s="29">
        <v>45523</v>
      </c>
      <c r="B29" s="42">
        <v>45523.651574074072</v>
      </c>
      <c r="C29" s="31">
        <v>22</v>
      </c>
      <c r="D29" s="34">
        <v>20</v>
      </c>
      <c r="E29" s="28">
        <v>440</v>
      </c>
      <c r="F29" s="31" t="s">
        <v>18</v>
      </c>
    </row>
    <row r="30" spans="1:6" ht="15" customHeight="1">
      <c r="A30" s="29">
        <v>45523</v>
      </c>
      <c r="B30" s="42">
        <v>45523.654537037037</v>
      </c>
      <c r="C30" s="31">
        <v>145</v>
      </c>
      <c r="D30" s="34">
        <v>20</v>
      </c>
      <c r="E30" s="28">
        <v>2900</v>
      </c>
      <c r="F30" s="31" t="s">
        <v>18</v>
      </c>
    </row>
    <row r="31" spans="1:6" ht="15" customHeight="1">
      <c r="A31" s="29">
        <v>45523</v>
      </c>
      <c r="B31" s="42">
        <v>45523.654548611114</v>
      </c>
      <c r="C31" s="31">
        <v>51</v>
      </c>
      <c r="D31" s="34">
        <v>19.98</v>
      </c>
      <c r="E31" s="28">
        <v>1018.98</v>
      </c>
      <c r="F31" s="31" t="s">
        <v>18</v>
      </c>
    </row>
    <row r="32" spans="1:6" ht="15" customHeight="1">
      <c r="A32" s="29">
        <v>45523</v>
      </c>
      <c r="B32" s="42">
        <v>45523.654548611114</v>
      </c>
      <c r="C32" s="31">
        <v>50</v>
      </c>
      <c r="D32" s="34">
        <v>19.98</v>
      </c>
      <c r="E32" s="28">
        <v>999</v>
      </c>
      <c r="F32" s="31" t="s">
        <v>18</v>
      </c>
    </row>
    <row r="33" spans="1:6" ht="15" customHeight="1">
      <c r="A33" s="29">
        <v>45523</v>
      </c>
      <c r="B33" s="42">
        <v>45523.654548611114</v>
      </c>
      <c r="C33" s="31">
        <v>50</v>
      </c>
      <c r="D33" s="34">
        <v>19.98</v>
      </c>
      <c r="E33" s="28">
        <v>999</v>
      </c>
      <c r="F33" s="31" t="s">
        <v>18</v>
      </c>
    </row>
    <row r="34" spans="1:6" ht="15" customHeight="1">
      <c r="A34" s="29">
        <v>45523</v>
      </c>
      <c r="B34" s="42">
        <v>45523.654548611114</v>
      </c>
      <c r="C34" s="31">
        <v>5</v>
      </c>
      <c r="D34" s="34">
        <v>19.98</v>
      </c>
      <c r="E34" s="28">
        <v>99.9</v>
      </c>
      <c r="F34" s="31" t="s">
        <v>18</v>
      </c>
    </row>
    <row r="35" spans="1:6" ht="15" customHeight="1">
      <c r="A35" s="29">
        <v>45523</v>
      </c>
      <c r="B35" s="42">
        <v>45523.657268518517</v>
      </c>
      <c r="C35" s="31">
        <v>10</v>
      </c>
      <c r="D35" s="34">
        <v>19.98</v>
      </c>
      <c r="E35" s="28">
        <v>199.8</v>
      </c>
      <c r="F35" s="31" t="s">
        <v>18</v>
      </c>
    </row>
    <row r="36" spans="1:6" ht="15" customHeight="1">
      <c r="A36" s="29">
        <v>45523</v>
      </c>
      <c r="B36" s="42">
        <v>45523.657268518517</v>
      </c>
      <c r="C36" s="31">
        <v>4</v>
      </c>
      <c r="D36" s="34">
        <v>19.98</v>
      </c>
      <c r="E36" s="28">
        <v>79.92</v>
      </c>
      <c r="F36" s="31" t="s">
        <v>18</v>
      </c>
    </row>
    <row r="37" spans="1:6" ht="15" customHeight="1">
      <c r="A37" s="29">
        <v>45523</v>
      </c>
      <c r="B37" s="42">
        <v>45523.657268518517</v>
      </c>
      <c r="C37" s="31">
        <v>4</v>
      </c>
      <c r="D37" s="34">
        <v>19.98</v>
      </c>
      <c r="E37" s="28">
        <v>79.92</v>
      </c>
      <c r="F37" s="31" t="s">
        <v>18</v>
      </c>
    </row>
    <row r="38" spans="1:6" ht="15" customHeight="1">
      <c r="A38" s="29">
        <v>45523</v>
      </c>
      <c r="B38" s="42">
        <v>45523.657835648148</v>
      </c>
      <c r="C38" s="31">
        <v>150</v>
      </c>
      <c r="D38" s="34">
        <v>20</v>
      </c>
      <c r="E38" s="28">
        <v>3000</v>
      </c>
      <c r="F38" s="31" t="s">
        <v>18</v>
      </c>
    </row>
    <row r="39" spans="1:6" ht="15" customHeight="1">
      <c r="A39" s="29">
        <v>45523</v>
      </c>
      <c r="B39" s="42">
        <v>45523.660902777781</v>
      </c>
      <c r="C39" s="31">
        <v>47</v>
      </c>
      <c r="D39" s="34">
        <v>20</v>
      </c>
      <c r="E39" s="28">
        <v>940</v>
      </c>
      <c r="F39" s="31" t="s">
        <v>18</v>
      </c>
    </row>
    <row r="40" spans="1:6" ht="15" customHeight="1">
      <c r="A40" s="29">
        <v>45523</v>
      </c>
      <c r="B40" s="42">
        <v>45523.663078703707</v>
      </c>
      <c r="C40" s="31">
        <v>142</v>
      </c>
      <c r="D40" s="34">
        <v>19.98</v>
      </c>
      <c r="E40" s="28">
        <v>2837.16</v>
      </c>
      <c r="F40" s="31" t="s">
        <v>18</v>
      </c>
    </row>
    <row r="41" spans="1:6" ht="15" customHeight="1">
      <c r="A41" s="29">
        <v>45523</v>
      </c>
      <c r="B41" s="42">
        <v>45523.663078703707</v>
      </c>
      <c r="C41" s="31">
        <v>142</v>
      </c>
      <c r="D41" s="34">
        <v>19.98</v>
      </c>
      <c r="E41" s="28">
        <v>2837.16</v>
      </c>
      <c r="F41" s="31" t="s">
        <v>18</v>
      </c>
    </row>
    <row r="42" spans="1:6" ht="15" customHeight="1">
      <c r="A42" s="29">
        <v>45523</v>
      </c>
      <c r="B42" s="42">
        <v>45523.663078703707</v>
      </c>
      <c r="C42" s="31">
        <v>153</v>
      </c>
      <c r="D42" s="34">
        <v>19.98</v>
      </c>
      <c r="E42" s="28">
        <v>3056.94</v>
      </c>
      <c r="F42" s="31" t="s">
        <v>18</v>
      </c>
    </row>
    <row r="43" spans="1:6" ht="15" customHeight="1">
      <c r="A43" s="29">
        <v>45523</v>
      </c>
      <c r="B43" s="42">
        <v>45523.663078703707</v>
      </c>
      <c r="C43" s="31">
        <v>144</v>
      </c>
      <c r="D43" s="34">
        <v>20</v>
      </c>
      <c r="E43" s="28">
        <v>2880</v>
      </c>
      <c r="F43" s="31" t="s">
        <v>18</v>
      </c>
    </row>
    <row r="44" spans="1:6" ht="15" customHeight="1">
      <c r="A44" s="29">
        <v>45523</v>
      </c>
      <c r="B44" s="42">
        <v>45523.668657407405</v>
      </c>
      <c r="C44" s="31">
        <v>3</v>
      </c>
      <c r="D44" s="34">
        <v>19.96</v>
      </c>
      <c r="E44" s="28">
        <v>59.88</v>
      </c>
      <c r="F44" s="31" t="s">
        <v>18</v>
      </c>
    </row>
    <row r="45" spans="1:6" ht="15" customHeight="1">
      <c r="A45" s="29">
        <v>45523</v>
      </c>
      <c r="B45" s="42">
        <v>45523.668657407405</v>
      </c>
      <c r="C45" s="31">
        <v>69</v>
      </c>
      <c r="D45" s="34">
        <v>19.96</v>
      </c>
      <c r="E45" s="28">
        <v>1377.24</v>
      </c>
      <c r="F45" s="31" t="s">
        <v>18</v>
      </c>
    </row>
    <row r="46" spans="1:6" ht="15" customHeight="1">
      <c r="A46" s="29">
        <v>45523</v>
      </c>
      <c r="B46" s="42">
        <v>45523.675659722219</v>
      </c>
      <c r="C46" s="31">
        <v>8</v>
      </c>
      <c r="D46" s="34">
        <v>19.98</v>
      </c>
      <c r="E46" s="28">
        <v>159.84</v>
      </c>
      <c r="F46" s="31" t="s">
        <v>18</v>
      </c>
    </row>
    <row r="47" spans="1:6" ht="15" customHeight="1">
      <c r="A47" s="29">
        <v>45523</v>
      </c>
      <c r="B47" s="42">
        <v>45523.675659722219</v>
      </c>
      <c r="C47" s="31">
        <v>47</v>
      </c>
      <c r="D47" s="34">
        <v>19.98</v>
      </c>
      <c r="E47" s="28">
        <v>939.06000000000006</v>
      </c>
      <c r="F47" s="31" t="s">
        <v>18</v>
      </c>
    </row>
    <row r="48" spans="1:6" ht="15" customHeight="1">
      <c r="A48" s="29">
        <v>45523</v>
      </c>
      <c r="B48" s="42">
        <v>45523.675659722219</v>
      </c>
      <c r="C48" s="31">
        <v>6</v>
      </c>
      <c r="D48" s="34">
        <v>19.98</v>
      </c>
      <c r="E48" s="28">
        <v>119.88</v>
      </c>
      <c r="F48" s="31" t="s">
        <v>18</v>
      </c>
    </row>
    <row r="49" spans="1:6" ht="15" customHeight="1">
      <c r="A49" s="29">
        <v>45523</v>
      </c>
      <c r="B49" s="42">
        <v>45523.677094907405</v>
      </c>
      <c r="C49" s="31">
        <v>5</v>
      </c>
      <c r="D49" s="34">
        <v>20</v>
      </c>
      <c r="E49" s="28">
        <v>100</v>
      </c>
      <c r="F49" s="31" t="s">
        <v>18</v>
      </c>
    </row>
    <row r="50" spans="1:6" ht="15" customHeight="1">
      <c r="A50" s="29">
        <v>45523</v>
      </c>
      <c r="B50" s="42">
        <v>45523.677094907405</v>
      </c>
      <c r="C50" s="31">
        <v>50</v>
      </c>
      <c r="D50" s="34">
        <v>20</v>
      </c>
      <c r="E50" s="28">
        <v>1000</v>
      </c>
      <c r="F50" s="31" t="s">
        <v>18</v>
      </c>
    </row>
    <row r="51" spans="1:6" ht="15" customHeight="1">
      <c r="A51" s="29">
        <v>45523</v>
      </c>
      <c r="B51" s="42">
        <v>45523.679803240739</v>
      </c>
      <c r="C51" s="31">
        <v>149</v>
      </c>
      <c r="D51" s="34">
        <v>20</v>
      </c>
      <c r="E51" s="28">
        <v>2980</v>
      </c>
      <c r="F51" s="31" t="s">
        <v>18</v>
      </c>
    </row>
    <row r="52" spans="1:6" ht="15" customHeight="1">
      <c r="A52" s="29">
        <v>45523</v>
      </c>
      <c r="B52" s="42">
        <v>45523.681701388887</v>
      </c>
      <c r="C52" s="31">
        <v>153</v>
      </c>
      <c r="D52" s="34">
        <v>20</v>
      </c>
      <c r="E52" s="28">
        <v>3060</v>
      </c>
      <c r="F52" s="31" t="s">
        <v>18</v>
      </c>
    </row>
    <row r="53" spans="1:6" ht="15" customHeight="1">
      <c r="A53" s="29">
        <v>45523</v>
      </c>
      <c r="B53" s="42">
        <v>45523.681701388887</v>
      </c>
      <c r="C53" s="31">
        <v>50</v>
      </c>
      <c r="D53" s="34">
        <v>19.96</v>
      </c>
      <c r="E53" s="28">
        <v>998</v>
      </c>
      <c r="F53" s="31" t="s">
        <v>16</v>
      </c>
    </row>
    <row r="54" spans="1:6" ht="15" customHeight="1">
      <c r="A54" s="29">
        <v>45523</v>
      </c>
      <c r="B54" s="42">
        <v>45523.681701388887</v>
      </c>
      <c r="C54" s="31">
        <v>105</v>
      </c>
      <c r="D54" s="34">
        <v>19.96</v>
      </c>
      <c r="E54" s="28">
        <v>2095.8000000000002</v>
      </c>
      <c r="F54" s="31" t="s">
        <v>21</v>
      </c>
    </row>
    <row r="55" spans="1:6" ht="15" customHeight="1">
      <c r="A55" s="29">
        <v>45523</v>
      </c>
      <c r="B55" s="42">
        <v>45523.681701388887</v>
      </c>
      <c r="C55" s="31">
        <v>300</v>
      </c>
      <c r="D55" s="34">
        <v>19.96</v>
      </c>
      <c r="E55" s="28">
        <v>5988</v>
      </c>
      <c r="F55" s="31" t="s">
        <v>16</v>
      </c>
    </row>
    <row r="56" spans="1:6" ht="15" customHeight="1">
      <c r="A56" s="29">
        <v>45523</v>
      </c>
      <c r="B56" s="42">
        <v>45523.681701388887</v>
      </c>
      <c r="C56" s="31">
        <v>300</v>
      </c>
      <c r="D56" s="34">
        <v>19.96</v>
      </c>
      <c r="E56" s="28">
        <v>5988</v>
      </c>
      <c r="F56" s="31" t="s">
        <v>16</v>
      </c>
    </row>
    <row r="57" spans="1:6" ht="15" customHeight="1">
      <c r="A57" s="29">
        <v>45523</v>
      </c>
      <c r="B57" s="42">
        <v>45523.681701388887</v>
      </c>
      <c r="C57" s="31">
        <v>300</v>
      </c>
      <c r="D57" s="34">
        <v>19.96</v>
      </c>
      <c r="E57" s="28">
        <v>5988</v>
      </c>
      <c r="F57" s="31" t="s">
        <v>16</v>
      </c>
    </row>
    <row r="58" spans="1:6" ht="15" customHeight="1">
      <c r="A58" s="29">
        <v>45523</v>
      </c>
      <c r="B58" s="42">
        <v>45523.68378472222</v>
      </c>
      <c r="C58" s="31">
        <v>152</v>
      </c>
      <c r="D58" s="34">
        <v>19.940000000000001</v>
      </c>
      <c r="E58" s="28">
        <v>3030.88</v>
      </c>
      <c r="F58" s="31" t="s">
        <v>18</v>
      </c>
    </row>
    <row r="59" spans="1:6" ht="15" customHeight="1">
      <c r="A59" s="29">
        <v>45523</v>
      </c>
      <c r="B59" s="42">
        <v>45523.693749999999</v>
      </c>
      <c r="C59" s="31">
        <v>5</v>
      </c>
      <c r="D59" s="34">
        <v>19.940000000000001</v>
      </c>
      <c r="E59" s="28">
        <v>99.7</v>
      </c>
      <c r="F59" s="31" t="s">
        <v>18</v>
      </c>
    </row>
    <row r="60" spans="1:6" ht="15" customHeight="1">
      <c r="A60" s="29">
        <v>45523</v>
      </c>
      <c r="B60" s="42">
        <v>45523.693819444445</v>
      </c>
      <c r="C60" s="31">
        <v>5</v>
      </c>
      <c r="D60" s="34">
        <v>19.96</v>
      </c>
      <c r="E60" s="28">
        <v>99.800000000000011</v>
      </c>
      <c r="F60" s="31" t="s">
        <v>18</v>
      </c>
    </row>
    <row r="61" spans="1:6" ht="15" customHeight="1">
      <c r="A61" s="29">
        <v>45523</v>
      </c>
      <c r="B61" s="42">
        <v>45523.693819444445</v>
      </c>
      <c r="C61" s="31">
        <v>31</v>
      </c>
      <c r="D61" s="34">
        <v>19.96</v>
      </c>
      <c r="E61" s="28">
        <v>618.76</v>
      </c>
      <c r="F61" s="31" t="s">
        <v>18</v>
      </c>
    </row>
    <row r="62" spans="1:6" ht="15" customHeight="1">
      <c r="A62" s="29">
        <v>45523</v>
      </c>
      <c r="B62" s="42">
        <v>45523.697233796294</v>
      </c>
      <c r="C62" s="31">
        <v>340</v>
      </c>
      <c r="D62" s="34">
        <v>19.96</v>
      </c>
      <c r="E62" s="28">
        <v>6786.4000000000005</v>
      </c>
      <c r="F62" s="31" t="s">
        <v>18</v>
      </c>
    </row>
    <row r="63" spans="1:6" ht="15" customHeight="1">
      <c r="A63" s="29">
        <v>45523</v>
      </c>
      <c r="B63" s="42">
        <v>45523.697233796294</v>
      </c>
      <c r="C63" s="31">
        <v>256</v>
      </c>
      <c r="D63" s="34">
        <v>19.96</v>
      </c>
      <c r="E63" s="28">
        <v>5109.76</v>
      </c>
      <c r="F63" s="31" t="s">
        <v>18</v>
      </c>
    </row>
    <row r="64" spans="1:6" ht="15" customHeight="1">
      <c r="A64" s="29">
        <v>45523</v>
      </c>
      <c r="B64" s="42">
        <v>45523.705520833333</v>
      </c>
      <c r="C64" s="31">
        <v>125</v>
      </c>
      <c r="D64" s="34">
        <v>19.98</v>
      </c>
      <c r="E64" s="28">
        <v>2497.5</v>
      </c>
      <c r="F64" s="31" t="s">
        <v>18</v>
      </c>
    </row>
    <row r="65" spans="1:6" ht="15" customHeight="1">
      <c r="A65" s="29">
        <v>45523</v>
      </c>
      <c r="B65" s="42">
        <v>45523.707916666666</v>
      </c>
      <c r="C65" s="31">
        <v>165</v>
      </c>
      <c r="D65" s="34">
        <v>19.98</v>
      </c>
      <c r="E65" s="28">
        <v>3296.7000000000003</v>
      </c>
      <c r="F65" s="31" t="s">
        <v>18</v>
      </c>
    </row>
    <row r="66" spans="1:6" ht="15" customHeight="1">
      <c r="A66" s="29">
        <v>45523</v>
      </c>
      <c r="B66" s="42">
        <v>45523.709201388891</v>
      </c>
      <c r="C66" s="31">
        <v>157</v>
      </c>
      <c r="D66" s="34">
        <v>19.920000000000002</v>
      </c>
      <c r="E66" s="28">
        <v>3127.44</v>
      </c>
      <c r="F66" s="31" t="s">
        <v>18</v>
      </c>
    </row>
    <row r="67" spans="1:6" ht="15" customHeight="1">
      <c r="A67" s="29">
        <v>45523</v>
      </c>
      <c r="B67" s="42">
        <v>45523.709444444445</v>
      </c>
      <c r="C67" s="31">
        <v>164</v>
      </c>
      <c r="D67" s="34">
        <v>19.920000000000002</v>
      </c>
      <c r="E67" s="28">
        <v>3266.88</v>
      </c>
      <c r="F67" s="31" t="s">
        <v>18</v>
      </c>
    </row>
    <row r="68" spans="1:6" ht="15" customHeight="1">
      <c r="A68" s="29">
        <v>45523</v>
      </c>
      <c r="B68" s="42">
        <v>45523.71707175926</v>
      </c>
      <c r="C68" s="31">
        <v>46</v>
      </c>
      <c r="D68" s="34">
        <v>19.940000000000001</v>
      </c>
      <c r="E68" s="28">
        <v>917.24</v>
      </c>
      <c r="F68" s="31" t="s">
        <v>18</v>
      </c>
    </row>
    <row r="69" spans="1:6" ht="15" customHeight="1">
      <c r="A69" s="29">
        <v>45523</v>
      </c>
      <c r="B69" s="42">
        <v>45523.717673611114</v>
      </c>
      <c r="C69" s="31">
        <v>153</v>
      </c>
      <c r="D69" s="34">
        <v>19.920000000000002</v>
      </c>
      <c r="E69" s="28">
        <v>3047.76</v>
      </c>
      <c r="F69" s="31" t="s">
        <v>18</v>
      </c>
    </row>
    <row r="70" spans="1:6" ht="15" customHeight="1">
      <c r="A70" s="29">
        <v>45523</v>
      </c>
      <c r="B70" s="42">
        <v>45523.717673611114</v>
      </c>
      <c r="C70" s="31">
        <v>153</v>
      </c>
      <c r="D70" s="34">
        <v>19.920000000000002</v>
      </c>
      <c r="E70" s="28">
        <v>3047.76</v>
      </c>
      <c r="F70" s="31" t="s">
        <v>18</v>
      </c>
    </row>
    <row r="71" spans="1:6" ht="15" customHeight="1">
      <c r="A71" s="29">
        <v>45524</v>
      </c>
      <c r="B71" s="42">
        <v>45524.390960648147</v>
      </c>
      <c r="C71" s="31">
        <v>169</v>
      </c>
      <c r="D71" s="34">
        <v>19.940000000000001</v>
      </c>
      <c r="E71" s="28">
        <v>3369.86</v>
      </c>
      <c r="F71" s="31" t="s">
        <v>18</v>
      </c>
    </row>
    <row r="72" spans="1:6" ht="15" customHeight="1">
      <c r="A72" s="29">
        <v>45524</v>
      </c>
      <c r="B72" s="42">
        <v>45524.390960648147</v>
      </c>
      <c r="C72" s="31">
        <v>16</v>
      </c>
      <c r="D72" s="34">
        <v>19.940000000000001</v>
      </c>
      <c r="E72" s="28">
        <v>319.04000000000002</v>
      </c>
      <c r="F72" s="31" t="s">
        <v>18</v>
      </c>
    </row>
    <row r="73" spans="1:6" ht="15" customHeight="1">
      <c r="A73" s="29">
        <v>45524</v>
      </c>
      <c r="B73" s="42">
        <v>45524.390960648147</v>
      </c>
      <c r="C73" s="31">
        <v>3</v>
      </c>
      <c r="D73" s="34">
        <v>19.940000000000001</v>
      </c>
      <c r="E73" s="28">
        <v>59.820000000000007</v>
      </c>
      <c r="F73" s="31" t="s">
        <v>18</v>
      </c>
    </row>
    <row r="74" spans="1:6" ht="15" customHeight="1">
      <c r="A74" s="29">
        <v>45524</v>
      </c>
      <c r="B74" s="42">
        <v>45524.390960648147</v>
      </c>
      <c r="C74" s="31">
        <v>179</v>
      </c>
      <c r="D74" s="34">
        <v>19.940000000000001</v>
      </c>
      <c r="E74" s="28">
        <v>3569.26</v>
      </c>
      <c r="F74" s="31" t="s">
        <v>18</v>
      </c>
    </row>
    <row r="75" spans="1:6" ht="15" customHeight="1">
      <c r="A75" s="29">
        <v>45524</v>
      </c>
      <c r="B75" s="42">
        <v>45524.401388888888</v>
      </c>
      <c r="C75" s="31">
        <v>166</v>
      </c>
      <c r="D75" s="34">
        <v>19.98</v>
      </c>
      <c r="E75" s="28">
        <v>3316.6800000000003</v>
      </c>
      <c r="F75" s="31" t="s">
        <v>18</v>
      </c>
    </row>
    <row r="76" spans="1:6" ht="15" customHeight="1">
      <c r="A76" s="29">
        <v>45524</v>
      </c>
      <c r="B76" s="42">
        <v>45524.401909722219</v>
      </c>
      <c r="C76" s="31">
        <v>6</v>
      </c>
      <c r="D76" s="34">
        <v>19.98</v>
      </c>
      <c r="E76" s="28">
        <v>119.88</v>
      </c>
      <c r="F76" s="31" t="s">
        <v>18</v>
      </c>
    </row>
    <row r="77" spans="1:6" ht="15" customHeight="1">
      <c r="A77" s="29">
        <v>45524</v>
      </c>
      <c r="B77" s="42">
        <v>45524.402511574073</v>
      </c>
      <c r="C77" s="31">
        <v>120</v>
      </c>
      <c r="D77" s="34">
        <v>19.96</v>
      </c>
      <c r="E77" s="28">
        <v>2395.2000000000003</v>
      </c>
      <c r="F77" s="31" t="s">
        <v>16</v>
      </c>
    </row>
    <row r="78" spans="1:6" ht="15" customHeight="1">
      <c r="A78" s="29">
        <v>45524</v>
      </c>
      <c r="B78" s="42">
        <v>45524.404189814813</v>
      </c>
      <c r="C78" s="31">
        <v>36</v>
      </c>
      <c r="D78" s="34">
        <v>19.96</v>
      </c>
      <c r="E78" s="28">
        <v>718.56000000000006</v>
      </c>
      <c r="F78" s="31" t="s">
        <v>18</v>
      </c>
    </row>
    <row r="79" spans="1:6" ht="15" customHeight="1">
      <c r="A79" s="29">
        <v>45524</v>
      </c>
      <c r="B79" s="42">
        <v>45524.404189814813</v>
      </c>
      <c r="C79" s="31">
        <v>151</v>
      </c>
      <c r="D79" s="34">
        <v>19.96</v>
      </c>
      <c r="E79" s="28">
        <v>3013.96</v>
      </c>
      <c r="F79" s="31" t="s">
        <v>18</v>
      </c>
    </row>
    <row r="80" spans="1:6" ht="15" customHeight="1">
      <c r="A80" s="29">
        <v>45524</v>
      </c>
      <c r="B80" s="42">
        <v>45524.41333333333</v>
      </c>
      <c r="C80" s="31">
        <v>1</v>
      </c>
      <c r="D80" s="34">
        <v>19.96</v>
      </c>
      <c r="E80" s="28">
        <v>19.96</v>
      </c>
      <c r="F80" s="31" t="s">
        <v>18</v>
      </c>
    </row>
    <row r="81" spans="1:6" ht="15" customHeight="1">
      <c r="A81" s="29">
        <v>45524</v>
      </c>
      <c r="B81" s="42">
        <v>45524.41333333333</v>
      </c>
      <c r="C81" s="31">
        <v>30</v>
      </c>
      <c r="D81" s="34">
        <v>19.96</v>
      </c>
      <c r="E81" s="28">
        <v>598.80000000000007</v>
      </c>
      <c r="F81" s="31" t="s">
        <v>18</v>
      </c>
    </row>
    <row r="82" spans="1:6" ht="15" customHeight="1">
      <c r="A82" s="29">
        <v>45524</v>
      </c>
      <c r="B82" s="42">
        <v>45524.422430555554</v>
      </c>
      <c r="C82" s="31">
        <v>111</v>
      </c>
      <c r="D82" s="34">
        <v>19.96</v>
      </c>
      <c r="E82" s="28">
        <v>2215.56</v>
      </c>
      <c r="F82" s="31" t="s">
        <v>18</v>
      </c>
    </row>
    <row r="83" spans="1:6" ht="15" customHeight="1">
      <c r="A83" s="29">
        <v>45524</v>
      </c>
      <c r="B83" s="42">
        <v>45524.422430555554</v>
      </c>
      <c r="C83" s="31">
        <v>99</v>
      </c>
      <c r="D83" s="34">
        <v>19.96</v>
      </c>
      <c r="E83" s="28">
        <v>1976.0400000000002</v>
      </c>
      <c r="F83" s="31" t="s">
        <v>18</v>
      </c>
    </row>
    <row r="84" spans="1:6" ht="15" customHeight="1">
      <c r="A84" s="29">
        <v>45524</v>
      </c>
      <c r="B84" s="42">
        <v>45524.422430555554</v>
      </c>
      <c r="C84" s="31">
        <v>128</v>
      </c>
      <c r="D84" s="34">
        <v>19.96</v>
      </c>
      <c r="E84" s="28">
        <v>2554.88</v>
      </c>
      <c r="F84" s="31" t="s">
        <v>18</v>
      </c>
    </row>
    <row r="85" spans="1:6" ht="15" customHeight="1">
      <c r="A85" s="29">
        <v>45524</v>
      </c>
      <c r="B85" s="42">
        <v>45524.422430555554</v>
      </c>
      <c r="C85" s="31">
        <v>172</v>
      </c>
      <c r="D85" s="34">
        <v>19.96</v>
      </c>
      <c r="E85" s="28">
        <v>3433.1200000000003</v>
      </c>
      <c r="F85" s="31" t="s">
        <v>18</v>
      </c>
    </row>
    <row r="86" spans="1:6" ht="15" customHeight="1">
      <c r="A86" s="29">
        <v>45524</v>
      </c>
      <c r="B86" s="42">
        <v>45524.423668981479</v>
      </c>
      <c r="C86" s="31">
        <v>5</v>
      </c>
      <c r="D86" s="34">
        <v>19.920000000000002</v>
      </c>
      <c r="E86" s="28">
        <v>99.600000000000009</v>
      </c>
      <c r="F86" s="31" t="s">
        <v>16</v>
      </c>
    </row>
    <row r="87" spans="1:6" ht="15" customHeight="1">
      <c r="A87" s="29">
        <v>45524</v>
      </c>
      <c r="B87" s="42">
        <v>45524.490208333336</v>
      </c>
      <c r="C87" s="31">
        <v>1</v>
      </c>
      <c r="D87" s="34">
        <v>19.98</v>
      </c>
      <c r="E87" s="28">
        <v>19.98</v>
      </c>
      <c r="F87" s="31" t="s">
        <v>18</v>
      </c>
    </row>
    <row r="88" spans="1:6" ht="15" customHeight="1">
      <c r="A88" s="29">
        <v>45524</v>
      </c>
      <c r="B88" s="42">
        <v>45524.490208333336</v>
      </c>
      <c r="C88" s="31">
        <v>13</v>
      </c>
      <c r="D88" s="34">
        <v>19.98</v>
      </c>
      <c r="E88" s="28">
        <v>259.74</v>
      </c>
      <c r="F88" s="31" t="s">
        <v>18</v>
      </c>
    </row>
    <row r="89" spans="1:6" ht="15" customHeight="1">
      <c r="A89" s="29">
        <v>45524</v>
      </c>
      <c r="B89" s="42">
        <v>45524.490208333336</v>
      </c>
      <c r="C89" s="31">
        <v>100</v>
      </c>
      <c r="D89" s="34">
        <v>19.98</v>
      </c>
      <c r="E89" s="28">
        <v>1998</v>
      </c>
      <c r="F89" s="31" t="s">
        <v>18</v>
      </c>
    </row>
    <row r="90" spans="1:6" ht="15" customHeight="1">
      <c r="A90" s="29">
        <v>45524</v>
      </c>
      <c r="B90" s="42">
        <v>45524.490208333336</v>
      </c>
      <c r="C90" s="31">
        <v>50</v>
      </c>
      <c r="D90" s="34">
        <v>19.98</v>
      </c>
      <c r="E90" s="28">
        <v>999</v>
      </c>
      <c r="F90" s="31" t="s">
        <v>18</v>
      </c>
    </row>
    <row r="91" spans="1:6" ht="15" customHeight="1">
      <c r="A91" s="29">
        <v>45524</v>
      </c>
      <c r="B91" s="42">
        <v>45524.511122685188</v>
      </c>
      <c r="C91" s="31">
        <v>98</v>
      </c>
      <c r="D91" s="34">
        <v>19.96</v>
      </c>
      <c r="E91" s="28">
        <v>1956.0800000000002</v>
      </c>
      <c r="F91" s="31" t="s">
        <v>16</v>
      </c>
    </row>
    <row r="92" spans="1:6" ht="15" customHeight="1">
      <c r="A92" s="29">
        <v>45524</v>
      </c>
      <c r="B92" s="42">
        <v>45524.515648148146</v>
      </c>
      <c r="C92" s="31">
        <v>125</v>
      </c>
      <c r="D92" s="34">
        <v>19.98</v>
      </c>
      <c r="E92" s="28">
        <v>2497.5</v>
      </c>
      <c r="F92" s="31" t="s">
        <v>18</v>
      </c>
    </row>
    <row r="93" spans="1:6" ht="15" customHeight="1">
      <c r="A93" s="29">
        <v>45524</v>
      </c>
      <c r="B93" s="42">
        <v>45524.515648148146</v>
      </c>
      <c r="C93" s="31">
        <v>36</v>
      </c>
      <c r="D93" s="34">
        <v>19.96</v>
      </c>
      <c r="E93" s="28">
        <v>718.56000000000006</v>
      </c>
      <c r="F93" s="31" t="s">
        <v>16</v>
      </c>
    </row>
    <row r="94" spans="1:6" ht="15" customHeight="1">
      <c r="A94" s="29">
        <v>45524</v>
      </c>
      <c r="B94" s="42">
        <v>45524.515648148146</v>
      </c>
      <c r="C94" s="31">
        <v>44</v>
      </c>
      <c r="D94" s="34">
        <v>19.96</v>
      </c>
      <c r="E94" s="28">
        <v>878.24</v>
      </c>
      <c r="F94" s="31" t="s">
        <v>16</v>
      </c>
    </row>
    <row r="95" spans="1:6" ht="15" customHeight="1">
      <c r="A95" s="29">
        <v>45524</v>
      </c>
      <c r="B95" s="42">
        <v>45524.520069444443</v>
      </c>
      <c r="C95" s="31">
        <v>12</v>
      </c>
      <c r="D95" s="34">
        <v>19.96</v>
      </c>
      <c r="E95" s="28">
        <v>239.52</v>
      </c>
      <c r="F95" s="31" t="s">
        <v>16</v>
      </c>
    </row>
    <row r="96" spans="1:6" ht="15" customHeight="1">
      <c r="A96" s="29">
        <v>45524</v>
      </c>
      <c r="B96" s="42">
        <v>45524.53292824074</v>
      </c>
      <c r="C96" s="31">
        <v>56</v>
      </c>
      <c r="D96" s="34">
        <v>19.96</v>
      </c>
      <c r="E96" s="28">
        <v>1117.76</v>
      </c>
      <c r="F96" s="31" t="s">
        <v>16</v>
      </c>
    </row>
    <row r="97" spans="1:6" ht="15" customHeight="1">
      <c r="A97" s="29">
        <v>45524</v>
      </c>
      <c r="B97" s="42">
        <v>45524.532939814817</v>
      </c>
      <c r="C97" s="31">
        <v>17</v>
      </c>
      <c r="D97" s="34">
        <v>19.96</v>
      </c>
      <c r="E97" s="28">
        <v>339.32</v>
      </c>
      <c r="F97" s="31" t="s">
        <v>16</v>
      </c>
    </row>
    <row r="98" spans="1:6" ht="15" customHeight="1">
      <c r="A98" s="29">
        <v>45524</v>
      </c>
      <c r="B98" s="42">
        <v>45524.544907407406</v>
      </c>
      <c r="C98" s="31">
        <v>32</v>
      </c>
      <c r="D98" s="34">
        <v>19.96</v>
      </c>
      <c r="E98" s="28">
        <v>638.72</v>
      </c>
      <c r="F98" s="31" t="s">
        <v>18</v>
      </c>
    </row>
    <row r="99" spans="1:6" ht="15" customHeight="1">
      <c r="A99" s="29">
        <v>45524</v>
      </c>
      <c r="B99" s="42">
        <v>45524.544907407406</v>
      </c>
      <c r="C99" s="31">
        <v>300</v>
      </c>
      <c r="D99" s="34">
        <v>19.96</v>
      </c>
      <c r="E99" s="28">
        <v>5988</v>
      </c>
      <c r="F99" s="31" t="s">
        <v>18</v>
      </c>
    </row>
    <row r="100" spans="1:6" ht="15" customHeight="1">
      <c r="A100" s="29">
        <v>45524</v>
      </c>
      <c r="B100" s="42">
        <v>45524.544907407406</v>
      </c>
      <c r="C100" s="31">
        <v>2</v>
      </c>
      <c r="D100" s="34">
        <v>19.96</v>
      </c>
      <c r="E100" s="28">
        <v>39.92</v>
      </c>
      <c r="F100" s="31" t="s">
        <v>16</v>
      </c>
    </row>
    <row r="101" spans="1:6" ht="15" customHeight="1">
      <c r="A101" s="29">
        <v>45524</v>
      </c>
      <c r="B101" s="42">
        <v>45524.592766203707</v>
      </c>
      <c r="C101" s="31">
        <v>468</v>
      </c>
      <c r="D101" s="34">
        <v>20</v>
      </c>
      <c r="E101" s="28">
        <v>9360</v>
      </c>
      <c r="F101" s="31" t="s">
        <v>18</v>
      </c>
    </row>
    <row r="102" spans="1:6" ht="15" customHeight="1">
      <c r="A102" s="29">
        <v>45524</v>
      </c>
      <c r="B102" s="42">
        <v>45524.599641203706</v>
      </c>
      <c r="C102" s="31">
        <v>434</v>
      </c>
      <c r="D102" s="34">
        <v>20</v>
      </c>
      <c r="E102" s="28">
        <v>8680</v>
      </c>
      <c r="F102" s="31" t="s">
        <v>18</v>
      </c>
    </row>
    <row r="103" spans="1:6" ht="15" customHeight="1">
      <c r="A103" s="29">
        <v>45524</v>
      </c>
      <c r="B103" s="42">
        <v>45524.603379629632</v>
      </c>
      <c r="C103" s="31">
        <v>4</v>
      </c>
      <c r="D103" s="34">
        <v>20</v>
      </c>
      <c r="E103" s="28">
        <v>80</v>
      </c>
      <c r="F103" s="31" t="s">
        <v>18</v>
      </c>
    </row>
    <row r="104" spans="1:6" ht="15" customHeight="1">
      <c r="A104" s="29">
        <v>45524</v>
      </c>
      <c r="B104" s="42">
        <v>45524.603379629632</v>
      </c>
      <c r="C104" s="31">
        <v>1</v>
      </c>
      <c r="D104" s="34">
        <v>20</v>
      </c>
      <c r="E104" s="28">
        <v>20</v>
      </c>
      <c r="F104" s="31" t="s">
        <v>18</v>
      </c>
    </row>
    <row r="105" spans="1:6" ht="15" customHeight="1">
      <c r="A105" s="29">
        <v>45524</v>
      </c>
      <c r="B105" s="42">
        <v>45524.603379629632</v>
      </c>
      <c r="C105" s="31">
        <v>7</v>
      </c>
      <c r="D105" s="34">
        <v>20</v>
      </c>
      <c r="E105" s="28">
        <v>140</v>
      </c>
      <c r="F105" s="31" t="s">
        <v>18</v>
      </c>
    </row>
    <row r="106" spans="1:6" ht="15" customHeight="1">
      <c r="A106" s="29">
        <v>45524</v>
      </c>
      <c r="B106" s="42">
        <v>45524.603379629632</v>
      </c>
      <c r="C106" s="31">
        <v>6</v>
      </c>
      <c r="D106" s="34">
        <v>20</v>
      </c>
      <c r="E106" s="28">
        <v>120</v>
      </c>
      <c r="F106" s="31" t="s">
        <v>18</v>
      </c>
    </row>
    <row r="107" spans="1:6" ht="15" customHeight="1">
      <c r="A107" s="29">
        <v>45524</v>
      </c>
      <c r="B107" s="42">
        <v>45524.603379629632</v>
      </c>
      <c r="C107" s="31">
        <v>50</v>
      </c>
      <c r="D107" s="34">
        <v>20</v>
      </c>
      <c r="E107" s="28">
        <v>1000</v>
      </c>
      <c r="F107" s="31" t="s">
        <v>18</v>
      </c>
    </row>
    <row r="108" spans="1:6" ht="15" customHeight="1">
      <c r="A108" s="29">
        <v>45524</v>
      </c>
      <c r="B108" s="42">
        <v>45524.603379629632</v>
      </c>
      <c r="C108" s="31">
        <v>73</v>
      </c>
      <c r="D108" s="34">
        <v>20</v>
      </c>
      <c r="E108" s="28">
        <v>1460</v>
      </c>
      <c r="F108" s="31" t="s">
        <v>18</v>
      </c>
    </row>
    <row r="109" spans="1:6" ht="15" customHeight="1">
      <c r="A109" s="29">
        <v>45524</v>
      </c>
      <c r="B109" s="42">
        <v>45524.603460648148</v>
      </c>
      <c r="C109" s="31">
        <v>97</v>
      </c>
      <c r="D109" s="34">
        <v>19.98</v>
      </c>
      <c r="E109" s="28">
        <v>1938.06</v>
      </c>
      <c r="F109" s="31" t="s">
        <v>16</v>
      </c>
    </row>
    <row r="110" spans="1:6" ht="15" customHeight="1">
      <c r="A110" s="29">
        <v>45524</v>
      </c>
      <c r="B110" s="42">
        <v>45524.606516203705</v>
      </c>
      <c r="C110" s="31">
        <v>33</v>
      </c>
      <c r="D110" s="34">
        <v>19.98</v>
      </c>
      <c r="E110" s="28">
        <v>659.34</v>
      </c>
      <c r="F110" s="31" t="s">
        <v>16</v>
      </c>
    </row>
    <row r="111" spans="1:6" ht="15" customHeight="1">
      <c r="A111" s="29">
        <v>45524</v>
      </c>
      <c r="B111" s="42">
        <v>45524.606782407405</v>
      </c>
      <c r="C111" s="31">
        <v>255</v>
      </c>
      <c r="D111" s="34">
        <v>19.98</v>
      </c>
      <c r="E111" s="28">
        <v>5094.9000000000005</v>
      </c>
      <c r="F111" s="31" t="s">
        <v>18</v>
      </c>
    </row>
    <row r="112" spans="1:6" ht="15" customHeight="1">
      <c r="A112" s="29">
        <v>45524</v>
      </c>
      <c r="B112" s="42">
        <v>45524.637361111112</v>
      </c>
      <c r="C112" s="31">
        <v>310</v>
      </c>
      <c r="D112" s="34">
        <v>19.96</v>
      </c>
      <c r="E112" s="28">
        <v>6187.6</v>
      </c>
      <c r="F112" s="31" t="s">
        <v>18</v>
      </c>
    </row>
    <row r="113" spans="1:6" ht="15" customHeight="1">
      <c r="A113" s="29">
        <v>45524</v>
      </c>
      <c r="B113" s="42">
        <v>45524.637361111112</v>
      </c>
      <c r="C113" s="31">
        <v>238</v>
      </c>
      <c r="D113" s="34">
        <v>19.96</v>
      </c>
      <c r="E113" s="28">
        <v>4750.4800000000005</v>
      </c>
      <c r="F113" s="31" t="s">
        <v>18</v>
      </c>
    </row>
    <row r="114" spans="1:6" ht="15" customHeight="1">
      <c r="A114" s="29">
        <v>45524</v>
      </c>
      <c r="B114" s="42">
        <v>45524.637361111112</v>
      </c>
      <c r="C114" s="31">
        <v>68</v>
      </c>
      <c r="D114" s="34">
        <v>19.96</v>
      </c>
      <c r="E114" s="28">
        <v>1357.28</v>
      </c>
      <c r="F114" s="31" t="s">
        <v>16</v>
      </c>
    </row>
    <row r="115" spans="1:6" ht="15" customHeight="1">
      <c r="A115" s="29">
        <v>45524</v>
      </c>
      <c r="B115" s="42">
        <v>45524.637361111112</v>
      </c>
      <c r="C115" s="31">
        <v>74</v>
      </c>
      <c r="D115" s="34">
        <v>19.96</v>
      </c>
      <c r="E115" s="28">
        <v>1477.04</v>
      </c>
      <c r="F115" s="31" t="s">
        <v>16</v>
      </c>
    </row>
    <row r="116" spans="1:6" ht="15" customHeight="1">
      <c r="A116" s="29">
        <v>45524</v>
      </c>
      <c r="B116" s="42">
        <v>45524.638356481482</v>
      </c>
      <c r="C116" s="31">
        <v>32</v>
      </c>
      <c r="D116" s="34">
        <v>19.940000000000001</v>
      </c>
      <c r="E116" s="28">
        <v>638.08000000000004</v>
      </c>
      <c r="F116" s="31" t="s">
        <v>18</v>
      </c>
    </row>
    <row r="117" spans="1:6" ht="15" customHeight="1">
      <c r="A117" s="29">
        <v>45524</v>
      </c>
      <c r="B117" s="42">
        <v>45524.647326388891</v>
      </c>
      <c r="C117" s="31">
        <v>161</v>
      </c>
      <c r="D117" s="34">
        <v>19.96</v>
      </c>
      <c r="E117" s="28">
        <v>3213.56</v>
      </c>
      <c r="F117" s="31" t="s">
        <v>18</v>
      </c>
    </row>
    <row r="118" spans="1:6" ht="15" customHeight="1">
      <c r="A118" s="29">
        <v>45524</v>
      </c>
      <c r="B118" s="42">
        <v>45524.647326388891</v>
      </c>
      <c r="C118" s="31">
        <v>12</v>
      </c>
      <c r="D118" s="34">
        <v>19.96</v>
      </c>
      <c r="E118" s="28">
        <v>239.52</v>
      </c>
      <c r="F118" s="31" t="s">
        <v>18</v>
      </c>
    </row>
    <row r="119" spans="1:6" ht="15" customHeight="1">
      <c r="A119" s="29">
        <v>45524</v>
      </c>
      <c r="B119" s="42">
        <v>45524.647326388891</v>
      </c>
      <c r="C119" s="31">
        <v>196</v>
      </c>
      <c r="D119" s="34">
        <v>19.96</v>
      </c>
      <c r="E119" s="28">
        <v>3912.1600000000003</v>
      </c>
      <c r="F119" s="31" t="s">
        <v>18</v>
      </c>
    </row>
    <row r="120" spans="1:6" ht="15" customHeight="1">
      <c r="A120" s="29">
        <v>45524</v>
      </c>
      <c r="B120" s="42">
        <v>45524.647326388891</v>
      </c>
      <c r="C120" s="31">
        <v>12</v>
      </c>
      <c r="D120" s="34">
        <v>19.96</v>
      </c>
      <c r="E120" s="28">
        <v>239.52</v>
      </c>
      <c r="F120" s="31" t="s">
        <v>18</v>
      </c>
    </row>
    <row r="121" spans="1:6" ht="15" customHeight="1">
      <c r="A121" s="29">
        <v>45524</v>
      </c>
      <c r="B121" s="42">
        <v>45524.65353009259</v>
      </c>
      <c r="C121" s="31">
        <v>5</v>
      </c>
      <c r="D121" s="34">
        <v>19.940000000000001</v>
      </c>
      <c r="E121" s="28">
        <v>99.7</v>
      </c>
      <c r="F121" s="31" t="s">
        <v>16</v>
      </c>
    </row>
    <row r="122" spans="1:6" ht="15" customHeight="1">
      <c r="A122" s="29">
        <v>45524</v>
      </c>
      <c r="B122" s="42">
        <v>45524.654513888891</v>
      </c>
      <c r="C122" s="31">
        <v>13</v>
      </c>
      <c r="D122" s="34">
        <v>19.940000000000001</v>
      </c>
      <c r="E122" s="28">
        <v>259.22000000000003</v>
      </c>
      <c r="F122" s="31" t="s">
        <v>16</v>
      </c>
    </row>
    <row r="123" spans="1:6" ht="15" customHeight="1">
      <c r="A123" s="29">
        <v>45524</v>
      </c>
      <c r="B123" s="42">
        <v>45524.665231481478</v>
      </c>
      <c r="C123" s="31">
        <v>12</v>
      </c>
      <c r="D123" s="34">
        <v>19.940000000000001</v>
      </c>
      <c r="E123" s="28">
        <v>239.28000000000003</v>
      </c>
      <c r="F123" s="31" t="s">
        <v>16</v>
      </c>
    </row>
    <row r="124" spans="1:6" ht="15" customHeight="1">
      <c r="A124" s="29">
        <v>45524</v>
      </c>
      <c r="B124" s="42">
        <v>45524.665543981479</v>
      </c>
      <c r="C124" s="31">
        <v>217</v>
      </c>
      <c r="D124" s="34">
        <v>19.920000000000002</v>
      </c>
      <c r="E124" s="28">
        <v>4322.6400000000003</v>
      </c>
      <c r="F124" s="31" t="s">
        <v>18</v>
      </c>
    </row>
    <row r="125" spans="1:6" ht="15" customHeight="1">
      <c r="A125" s="29">
        <v>45524</v>
      </c>
      <c r="B125" s="42">
        <v>45524.665543981479</v>
      </c>
      <c r="C125" s="31">
        <v>121</v>
      </c>
      <c r="D125" s="34">
        <v>19.920000000000002</v>
      </c>
      <c r="E125" s="28">
        <v>2410.3200000000002</v>
      </c>
      <c r="F125" s="31" t="s">
        <v>16</v>
      </c>
    </row>
    <row r="126" spans="1:6" ht="15" customHeight="1">
      <c r="A126" s="29">
        <v>45524</v>
      </c>
      <c r="B126" s="42">
        <v>45524.677870370368</v>
      </c>
      <c r="C126" s="31">
        <v>191</v>
      </c>
      <c r="D126" s="34">
        <v>19.899999999999999</v>
      </c>
      <c r="E126" s="28">
        <v>3800.8999999999996</v>
      </c>
      <c r="F126" s="31" t="s">
        <v>18</v>
      </c>
    </row>
    <row r="127" spans="1:6" ht="15" customHeight="1">
      <c r="A127" s="29">
        <v>45524</v>
      </c>
      <c r="B127" s="42">
        <v>45524.677870370368</v>
      </c>
      <c r="C127" s="31">
        <v>104</v>
      </c>
      <c r="D127" s="34">
        <v>19.899999999999999</v>
      </c>
      <c r="E127" s="28">
        <v>2069.6</v>
      </c>
      <c r="F127" s="31" t="s">
        <v>18</v>
      </c>
    </row>
    <row r="128" spans="1:6" ht="15" customHeight="1">
      <c r="A128" s="29">
        <v>45524</v>
      </c>
      <c r="B128" s="42">
        <v>45524.677870370368</v>
      </c>
      <c r="C128" s="31">
        <v>73</v>
      </c>
      <c r="D128" s="34">
        <v>19.899999999999999</v>
      </c>
      <c r="E128" s="28">
        <v>1452.6999999999998</v>
      </c>
      <c r="F128" s="31" t="s">
        <v>18</v>
      </c>
    </row>
    <row r="129" spans="1:6" ht="15" customHeight="1">
      <c r="A129" s="29">
        <v>45524</v>
      </c>
      <c r="B129" s="42">
        <v>45524.677870370368</v>
      </c>
      <c r="C129" s="31">
        <v>160</v>
      </c>
      <c r="D129" s="34">
        <v>19.899999999999999</v>
      </c>
      <c r="E129" s="28">
        <v>3184</v>
      </c>
      <c r="F129" s="31" t="s">
        <v>18</v>
      </c>
    </row>
    <row r="130" spans="1:6" ht="15" customHeight="1">
      <c r="A130" s="29">
        <v>45524</v>
      </c>
      <c r="B130" s="42">
        <v>45524.695</v>
      </c>
      <c r="C130" s="31">
        <v>181</v>
      </c>
      <c r="D130" s="34">
        <v>19.98</v>
      </c>
      <c r="E130" s="28">
        <v>3616.38</v>
      </c>
      <c r="F130" s="31" t="s">
        <v>18</v>
      </c>
    </row>
    <row r="131" spans="1:6" ht="15" customHeight="1">
      <c r="A131" s="29">
        <v>45524</v>
      </c>
      <c r="B131" s="42">
        <v>45524.695</v>
      </c>
      <c r="C131" s="31">
        <v>125</v>
      </c>
      <c r="D131" s="34">
        <v>19.98</v>
      </c>
      <c r="E131" s="28">
        <v>2497.5</v>
      </c>
      <c r="F131" s="31" t="s">
        <v>18</v>
      </c>
    </row>
    <row r="132" spans="1:6" ht="15" customHeight="1">
      <c r="A132" s="29">
        <v>45524</v>
      </c>
      <c r="B132" s="42">
        <v>45524.695</v>
      </c>
      <c r="C132" s="31">
        <v>177</v>
      </c>
      <c r="D132" s="34">
        <v>19.96</v>
      </c>
      <c r="E132" s="28">
        <v>3532.92</v>
      </c>
      <c r="F132" s="31" t="s">
        <v>18</v>
      </c>
    </row>
    <row r="133" spans="1:6" ht="15" customHeight="1">
      <c r="A133" s="29">
        <v>45524</v>
      </c>
      <c r="B133" s="42">
        <v>45524.695</v>
      </c>
      <c r="C133" s="31">
        <v>43</v>
      </c>
      <c r="D133" s="34">
        <v>19.96</v>
      </c>
      <c r="E133" s="28">
        <v>858.28000000000009</v>
      </c>
      <c r="F133" s="31" t="s">
        <v>16</v>
      </c>
    </row>
    <row r="134" spans="1:6" ht="15" customHeight="1">
      <c r="A134" s="29">
        <v>45524</v>
      </c>
      <c r="B134" s="42">
        <v>45524.712731481479</v>
      </c>
      <c r="C134" s="31">
        <v>112</v>
      </c>
      <c r="D134" s="34">
        <v>19.96</v>
      </c>
      <c r="E134" s="28">
        <v>2235.52</v>
      </c>
      <c r="F134" s="31" t="s">
        <v>16</v>
      </c>
    </row>
    <row r="135" spans="1:6" ht="15" customHeight="1">
      <c r="A135" s="29">
        <v>45524</v>
      </c>
      <c r="B135" s="42">
        <v>45524.712731481479</v>
      </c>
      <c r="C135" s="31">
        <v>32</v>
      </c>
      <c r="D135" s="34">
        <v>19.96</v>
      </c>
      <c r="E135" s="28">
        <v>638.72</v>
      </c>
      <c r="F135" s="31" t="s">
        <v>16</v>
      </c>
    </row>
    <row r="136" spans="1:6" ht="15" customHeight="1">
      <c r="A136" s="29">
        <v>45524</v>
      </c>
      <c r="B136" s="42">
        <v>45524.717476851853</v>
      </c>
      <c r="C136" s="31">
        <v>5</v>
      </c>
      <c r="D136" s="34">
        <v>19.96</v>
      </c>
      <c r="E136" s="28">
        <v>99.800000000000011</v>
      </c>
      <c r="F136" s="31" t="s">
        <v>18</v>
      </c>
    </row>
    <row r="137" spans="1:6" ht="15" customHeight="1">
      <c r="A137" s="29">
        <v>45524</v>
      </c>
      <c r="B137" s="42">
        <v>45524.719097222223</v>
      </c>
      <c r="C137" s="31">
        <v>47</v>
      </c>
      <c r="D137" s="34">
        <v>19.96</v>
      </c>
      <c r="E137" s="28">
        <v>938.12</v>
      </c>
      <c r="F137" s="31" t="s">
        <v>18</v>
      </c>
    </row>
    <row r="138" spans="1:6" ht="15" customHeight="1">
      <c r="A138" s="29">
        <v>45524</v>
      </c>
      <c r="B138" s="42">
        <v>45524.719097222223</v>
      </c>
      <c r="C138" s="31">
        <v>125</v>
      </c>
      <c r="D138" s="34">
        <v>19.96</v>
      </c>
      <c r="E138" s="28">
        <v>2495</v>
      </c>
      <c r="F138" s="31" t="s">
        <v>18</v>
      </c>
    </row>
    <row r="139" spans="1:6" ht="15" customHeight="1">
      <c r="A139" s="29">
        <v>45524</v>
      </c>
      <c r="B139" s="42">
        <v>45524.720486111109</v>
      </c>
      <c r="C139" s="31">
        <v>125</v>
      </c>
      <c r="D139" s="34">
        <v>19.96</v>
      </c>
      <c r="E139" s="28">
        <v>2495</v>
      </c>
      <c r="F139" s="31" t="s">
        <v>18</v>
      </c>
    </row>
    <row r="140" spans="1:6" ht="15" customHeight="1">
      <c r="A140" s="29">
        <v>45525</v>
      </c>
      <c r="B140" s="42">
        <v>45525.400717592594</v>
      </c>
      <c r="C140" s="31">
        <v>162</v>
      </c>
      <c r="D140" s="34">
        <v>19.920000000000002</v>
      </c>
      <c r="E140" s="28">
        <v>3227.0400000000004</v>
      </c>
      <c r="F140" s="31" t="s">
        <v>18</v>
      </c>
    </row>
    <row r="141" spans="1:6" ht="15" customHeight="1">
      <c r="A141" s="29">
        <v>45525</v>
      </c>
      <c r="B141" s="42">
        <v>45525.400717592594</v>
      </c>
      <c r="C141" s="31">
        <v>139</v>
      </c>
      <c r="D141" s="34">
        <v>19.920000000000002</v>
      </c>
      <c r="E141" s="28">
        <v>2768.88</v>
      </c>
      <c r="F141" s="31" t="s">
        <v>16</v>
      </c>
    </row>
    <row r="142" spans="1:6" ht="15" customHeight="1">
      <c r="A142" s="29">
        <v>45525</v>
      </c>
      <c r="B142" s="42">
        <v>45525.436388888891</v>
      </c>
      <c r="C142" s="31">
        <v>40</v>
      </c>
      <c r="D142" s="34">
        <v>19.98</v>
      </c>
      <c r="E142" s="28">
        <v>799.2</v>
      </c>
      <c r="F142" s="31" t="s">
        <v>18</v>
      </c>
    </row>
    <row r="143" spans="1:6" ht="15" customHeight="1">
      <c r="A143" s="29">
        <v>45525</v>
      </c>
      <c r="B143" s="42">
        <v>45525.436388888891</v>
      </c>
      <c r="C143" s="31">
        <v>44</v>
      </c>
      <c r="D143" s="34">
        <v>19.98</v>
      </c>
      <c r="E143" s="28">
        <v>879.12</v>
      </c>
      <c r="F143" s="31" t="s">
        <v>18</v>
      </c>
    </row>
    <row r="144" spans="1:6" ht="15" customHeight="1">
      <c r="A144" s="29">
        <v>45525</v>
      </c>
      <c r="B144" s="42">
        <v>45525.436388888891</v>
      </c>
      <c r="C144" s="31">
        <v>94</v>
      </c>
      <c r="D144" s="34">
        <v>19.98</v>
      </c>
      <c r="E144" s="28">
        <v>1878.1200000000001</v>
      </c>
      <c r="F144" s="31" t="s">
        <v>18</v>
      </c>
    </row>
    <row r="145" spans="1:6" ht="15" customHeight="1">
      <c r="A145" s="29">
        <v>45525</v>
      </c>
      <c r="B145" s="42">
        <v>45525.440370370372</v>
      </c>
      <c r="C145" s="31">
        <v>161</v>
      </c>
      <c r="D145" s="34">
        <v>19.940000000000001</v>
      </c>
      <c r="E145" s="28">
        <v>3210.34</v>
      </c>
      <c r="F145" s="31" t="s">
        <v>18</v>
      </c>
    </row>
    <row r="146" spans="1:6" ht="15" customHeight="1">
      <c r="A146" s="29">
        <v>45525</v>
      </c>
      <c r="B146" s="42">
        <v>45525.440370370372</v>
      </c>
      <c r="C146" s="31">
        <v>304</v>
      </c>
      <c r="D146" s="34">
        <v>19.940000000000001</v>
      </c>
      <c r="E146" s="28">
        <v>6061.76</v>
      </c>
      <c r="F146" s="31" t="s">
        <v>18</v>
      </c>
    </row>
    <row r="147" spans="1:6" ht="15" customHeight="1">
      <c r="A147" s="29">
        <v>45525</v>
      </c>
      <c r="B147" s="42">
        <v>45525.440370370372</v>
      </c>
      <c r="C147" s="31">
        <v>129</v>
      </c>
      <c r="D147" s="34">
        <v>19.920000000000002</v>
      </c>
      <c r="E147" s="28">
        <v>2569.6800000000003</v>
      </c>
      <c r="F147" s="31" t="s">
        <v>16</v>
      </c>
    </row>
    <row r="148" spans="1:6" ht="15" customHeight="1">
      <c r="A148" s="29">
        <v>45525</v>
      </c>
      <c r="B148" s="42">
        <v>45525.459502314814</v>
      </c>
      <c r="C148" s="31">
        <v>13</v>
      </c>
      <c r="D148" s="34">
        <v>19.920000000000002</v>
      </c>
      <c r="E148" s="28">
        <v>258.96000000000004</v>
      </c>
      <c r="F148" s="31" t="s">
        <v>18</v>
      </c>
    </row>
    <row r="149" spans="1:6" ht="15" customHeight="1">
      <c r="A149" s="29">
        <v>45525</v>
      </c>
      <c r="B149" s="42">
        <v>45525.463703703703</v>
      </c>
      <c r="C149" s="31">
        <v>173</v>
      </c>
      <c r="D149" s="34">
        <v>19.920000000000002</v>
      </c>
      <c r="E149" s="28">
        <v>3446.1600000000003</v>
      </c>
      <c r="F149" s="31" t="s">
        <v>18</v>
      </c>
    </row>
    <row r="150" spans="1:6" ht="15" customHeight="1">
      <c r="A150" s="29">
        <v>45525</v>
      </c>
      <c r="B150" s="42">
        <v>45525.463703703703</v>
      </c>
      <c r="C150" s="31">
        <v>314</v>
      </c>
      <c r="D150" s="34">
        <v>19.920000000000002</v>
      </c>
      <c r="E150" s="28">
        <v>6254.88</v>
      </c>
      <c r="F150" s="31" t="s">
        <v>18</v>
      </c>
    </row>
    <row r="151" spans="1:6" ht="15" customHeight="1">
      <c r="A151" s="29">
        <v>45525</v>
      </c>
      <c r="B151" s="42">
        <v>45525.463703703703</v>
      </c>
      <c r="C151" s="31">
        <v>167</v>
      </c>
      <c r="D151" s="34">
        <v>19.920000000000002</v>
      </c>
      <c r="E151" s="28">
        <v>3326.6400000000003</v>
      </c>
      <c r="F151" s="31" t="s">
        <v>18</v>
      </c>
    </row>
    <row r="152" spans="1:6" ht="15" customHeight="1">
      <c r="A152" s="29">
        <v>45525</v>
      </c>
      <c r="B152" s="42">
        <v>45525.463703703703</v>
      </c>
      <c r="C152" s="31">
        <v>139</v>
      </c>
      <c r="D152" s="34">
        <v>19.920000000000002</v>
      </c>
      <c r="E152" s="28">
        <v>2768.88</v>
      </c>
      <c r="F152" s="31" t="s">
        <v>18</v>
      </c>
    </row>
    <row r="153" spans="1:6" ht="15" customHeight="1">
      <c r="A153" s="29">
        <v>45525</v>
      </c>
      <c r="B153" s="42">
        <v>45525.477789351855</v>
      </c>
      <c r="C153" s="31">
        <v>163</v>
      </c>
      <c r="D153" s="34">
        <v>19.88</v>
      </c>
      <c r="E153" s="28">
        <v>3240.44</v>
      </c>
      <c r="F153" s="31" t="s">
        <v>18</v>
      </c>
    </row>
    <row r="154" spans="1:6" ht="15" customHeight="1">
      <c r="A154" s="29">
        <v>45525</v>
      </c>
      <c r="B154" s="42">
        <v>45525.477789351855</v>
      </c>
      <c r="C154" s="31">
        <v>173</v>
      </c>
      <c r="D154" s="34">
        <v>19.88</v>
      </c>
      <c r="E154" s="28">
        <v>3439.24</v>
      </c>
      <c r="F154" s="31" t="s">
        <v>18</v>
      </c>
    </row>
    <row r="155" spans="1:6" ht="15" customHeight="1">
      <c r="A155" s="29">
        <v>45525</v>
      </c>
      <c r="B155" s="42">
        <v>45525.497719907406</v>
      </c>
      <c r="C155" s="31">
        <v>5</v>
      </c>
      <c r="D155" s="34">
        <v>19.899999999999999</v>
      </c>
      <c r="E155" s="28">
        <v>99.5</v>
      </c>
      <c r="F155" s="31" t="s">
        <v>18</v>
      </c>
    </row>
    <row r="156" spans="1:6" ht="15" customHeight="1">
      <c r="A156" s="29">
        <v>45525</v>
      </c>
      <c r="B156" s="42">
        <v>45525.50439814815</v>
      </c>
      <c r="C156" s="31">
        <v>12</v>
      </c>
      <c r="D156" s="34">
        <v>19.940000000000001</v>
      </c>
      <c r="E156" s="28">
        <v>239.28000000000003</v>
      </c>
      <c r="F156" s="31" t="s">
        <v>16</v>
      </c>
    </row>
    <row r="157" spans="1:6" ht="15" customHeight="1">
      <c r="A157" s="29">
        <v>45525</v>
      </c>
      <c r="B157" s="42">
        <v>45525.50439814815</v>
      </c>
      <c r="C157" s="31">
        <v>19</v>
      </c>
      <c r="D157" s="34">
        <v>19.940000000000001</v>
      </c>
      <c r="E157" s="28">
        <v>378.86</v>
      </c>
      <c r="F157" s="31" t="s">
        <v>16</v>
      </c>
    </row>
    <row r="158" spans="1:6" ht="15" customHeight="1">
      <c r="A158" s="29">
        <v>45525</v>
      </c>
      <c r="B158" s="42">
        <v>45525.50439814815</v>
      </c>
      <c r="C158" s="31">
        <v>19</v>
      </c>
      <c r="D158" s="34">
        <v>19.940000000000001</v>
      </c>
      <c r="E158" s="28">
        <v>378.86</v>
      </c>
      <c r="F158" s="31" t="s">
        <v>16</v>
      </c>
    </row>
    <row r="159" spans="1:6" ht="15" customHeight="1">
      <c r="A159" s="29">
        <v>45525</v>
      </c>
      <c r="B159" s="42">
        <v>45525.50439814815</v>
      </c>
      <c r="C159" s="31">
        <v>19</v>
      </c>
      <c r="D159" s="34">
        <v>19.940000000000001</v>
      </c>
      <c r="E159" s="28">
        <v>378.86</v>
      </c>
      <c r="F159" s="31" t="s">
        <v>16</v>
      </c>
    </row>
    <row r="160" spans="1:6" ht="15" customHeight="1">
      <c r="A160" s="29">
        <v>45525</v>
      </c>
      <c r="B160" s="42">
        <v>45525.50439814815</v>
      </c>
      <c r="C160" s="31">
        <v>19</v>
      </c>
      <c r="D160" s="34">
        <v>19.940000000000001</v>
      </c>
      <c r="E160" s="28">
        <v>378.86</v>
      </c>
      <c r="F160" s="31" t="s">
        <v>16</v>
      </c>
    </row>
    <row r="161" spans="1:6" ht="15" customHeight="1">
      <c r="A161" s="29">
        <v>45525</v>
      </c>
      <c r="B161" s="42">
        <v>45525.50439814815</v>
      </c>
      <c r="C161" s="31">
        <v>19</v>
      </c>
      <c r="D161" s="34">
        <v>19.940000000000001</v>
      </c>
      <c r="E161" s="28">
        <v>378.86</v>
      </c>
      <c r="F161" s="31" t="s">
        <v>16</v>
      </c>
    </row>
    <row r="162" spans="1:6" ht="15" customHeight="1">
      <c r="A162" s="29">
        <v>45525</v>
      </c>
      <c r="B162" s="42">
        <v>45525.50439814815</v>
      </c>
      <c r="C162" s="31">
        <v>19</v>
      </c>
      <c r="D162" s="34">
        <v>19.940000000000001</v>
      </c>
      <c r="E162" s="28">
        <v>378.86</v>
      </c>
      <c r="F162" s="31" t="s">
        <v>16</v>
      </c>
    </row>
    <row r="163" spans="1:6" ht="15" customHeight="1">
      <c r="A163" s="29">
        <v>45525</v>
      </c>
      <c r="B163" s="42">
        <v>45525.50439814815</v>
      </c>
      <c r="C163" s="31">
        <v>19</v>
      </c>
      <c r="D163" s="34">
        <v>19.940000000000001</v>
      </c>
      <c r="E163" s="28">
        <v>378.86</v>
      </c>
      <c r="F163" s="31" t="s">
        <v>16</v>
      </c>
    </row>
    <row r="164" spans="1:6" ht="15" customHeight="1">
      <c r="A164" s="29">
        <v>45525</v>
      </c>
      <c r="B164" s="42">
        <v>45525.507650462961</v>
      </c>
      <c r="C164" s="31">
        <v>273</v>
      </c>
      <c r="D164" s="34">
        <v>19.940000000000001</v>
      </c>
      <c r="E164" s="28">
        <v>5443.6200000000008</v>
      </c>
      <c r="F164" s="31" t="s">
        <v>18</v>
      </c>
    </row>
    <row r="165" spans="1:6" ht="15" customHeight="1">
      <c r="A165" s="29">
        <v>45525</v>
      </c>
      <c r="B165" s="42">
        <v>45525.507650462961</v>
      </c>
      <c r="C165" s="31">
        <v>71</v>
      </c>
      <c r="D165" s="34">
        <v>19.940000000000001</v>
      </c>
      <c r="E165" s="28">
        <v>1415.74</v>
      </c>
      <c r="F165" s="31" t="s">
        <v>18</v>
      </c>
    </row>
    <row r="166" spans="1:6" ht="15" customHeight="1">
      <c r="A166" s="29">
        <v>45525</v>
      </c>
      <c r="B166" s="42">
        <v>45525.510150462964</v>
      </c>
      <c r="C166" s="31">
        <v>75</v>
      </c>
      <c r="D166" s="34">
        <v>19.920000000000002</v>
      </c>
      <c r="E166" s="28">
        <v>1494.0000000000002</v>
      </c>
      <c r="F166" s="31" t="s">
        <v>18</v>
      </c>
    </row>
    <row r="167" spans="1:6" ht="15" customHeight="1">
      <c r="A167" s="29">
        <v>45525</v>
      </c>
      <c r="B167" s="42">
        <v>45525.510150462964</v>
      </c>
      <c r="C167" s="31">
        <v>15</v>
      </c>
      <c r="D167" s="34">
        <v>19.920000000000002</v>
      </c>
      <c r="E167" s="28">
        <v>298.8</v>
      </c>
      <c r="F167" s="31" t="s">
        <v>18</v>
      </c>
    </row>
    <row r="168" spans="1:6" ht="15" customHeight="1">
      <c r="A168" s="29">
        <v>45525</v>
      </c>
      <c r="B168" s="42">
        <v>45525.510150462964</v>
      </c>
      <c r="C168" s="31">
        <v>95</v>
      </c>
      <c r="D168" s="34">
        <v>19.920000000000002</v>
      </c>
      <c r="E168" s="28">
        <v>1892.4</v>
      </c>
      <c r="F168" s="31" t="s">
        <v>18</v>
      </c>
    </row>
    <row r="169" spans="1:6" ht="15" customHeight="1">
      <c r="A169" s="29">
        <v>45525</v>
      </c>
      <c r="B169" s="42">
        <v>45525.510150462964</v>
      </c>
      <c r="C169" s="31">
        <v>129</v>
      </c>
      <c r="D169" s="34">
        <v>19.920000000000002</v>
      </c>
      <c r="E169" s="28">
        <v>2569.6800000000003</v>
      </c>
      <c r="F169" s="31" t="s">
        <v>18</v>
      </c>
    </row>
    <row r="170" spans="1:6" ht="15" customHeight="1">
      <c r="A170" s="29">
        <v>45525</v>
      </c>
      <c r="B170" s="42">
        <v>45525.517569444448</v>
      </c>
      <c r="C170" s="31">
        <v>158</v>
      </c>
      <c r="D170" s="34">
        <v>19.899999999999999</v>
      </c>
      <c r="E170" s="28">
        <v>3144.2</v>
      </c>
      <c r="F170" s="31" t="s">
        <v>18</v>
      </c>
    </row>
    <row r="171" spans="1:6" ht="15" customHeight="1">
      <c r="A171" s="29">
        <v>45525</v>
      </c>
      <c r="B171" s="42">
        <v>45525.536458333336</v>
      </c>
      <c r="C171" s="31">
        <v>6</v>
      </c>
      <c r="D171" s="34">
        <v>19.899999999999999</v>
      </c>
      <c r="E171" s="28">
        <v>119.39999999999999</v>
      </c>
      <c r="F171" s="31" t="s">
        <v>18</v>
      </c>
    </row>
    <row r="172" spans="1:6" ht="15" customHeight="1">
      <c r="A172" s="29">
        <v>45525</v>
      </c>
      <c r="B172" s="42">
        <v>45525.536458333336</v>
      </c>
      <c r="C172" s="31">
        <v>5</v>
      </c>
      <c r="D172" s="34">
        <v>19.899999999999999</v>
      </c>
      <c r="E172" s="28">
        <v>99.5</v>
      </c>
      <c r="F172" s="31" t="s">
        <v>18</v>
      </c>
    </row>
    <row r="173" spans="1:6" ht="15" customHeight="1">
      <c r="A173" s="29">
        <v>45525</v>
      </c>
      <c r="B173" s="42">
        <v>45525.536886574075</v>
      </c>
      <c r="C173" s="31">
        <v>65</v>
      </c>
      <c r="D173" s="34">
        <v>19.899999999999999</v>
      </c>
      <c r="E173" s="28">
        <v>1293.5</v>
      </c>
      <c r="F173" s="31" t="s">
        <v>18</v>
      </c>
    </row>
    <row r="174" spans="1:6" ht="15" customHeight="1">
      <c r="A174" s="29">
        <v>45525</v>
      </c>
      <c r="B174" s="42">
        <v>45525.536886574075</v>
      </c>
      <c r="C174" s="31">
        <v>100</v>
      </c>
      <c r="D174" s="34">
        <v>19.899999999999999</v>
      </c>
      <c r="E174" s="28">
        <v>1989.9999999999998</v>
      </c>
      <c r="F174" s="31" t="s">
        <v>18</v>
      </c>
    </row>
    <row r="175" spans="1:6" ht="15" customHeight="1">
      <c r="A175" s="29">
        <v>45525</v>
      </c>
      <c r="B175" s="42">
        <v>45525.54546296296</v>
      </c>
      <c r="C175" s="31">
        <v>52</v>
      </c>
      <c r="D175" s="34">
        <v>19.899999999999999</v>
      </c>
      <c r="E175" s="28">
        <v>1034.8</v>
      </c>
      <c r="F175" s="31" t="s">
        <v>18</v>
      </c>
    </row>
    <row r="176" spans="1:6" ht="15" customHeight="1">
      <c r="A176" s="29">
        <v>45525</v>
      </c>
      <c r="B176" s="42">
        <v>45525.545474537037</v>
      </c>
      <c r="C176" s="31">
        <v>5</v>
      </c>
      <c r="D176" s="34">
        <v>19.899999999999999</v>
      </c>
      <c r="E176" s="28">
        <v>99.5</v>
      </c>
      <c r="F176" s="31" t="s">
        <v>18</v>
      </c>
    </row>
    <row r="177" spans="1:6" ht="15" customHeight="1">
      <c r="A177" s="29">
        <v>45525</v>
      </c>
      <c r="B177" s="42">
        <v>45525.545474537037</v>
      </c>
      <c r="C177" s="31">
        <v>6</v>
      </c>
      <c r="D177" s="34">
        <v>19.899999999999999</v>
      </c>
      <c r="E177" s="28">
        <v>119.39999999999999</v>
      </c>
      <c r="F177" s="31" t="s">
        <v>18</v>
      </c>
    </row>
    <row r="178" spans="1:6" ht="15" customHeight="1">
      <c r="A178" s="29">
        <v>45525</v>
      </c>
      <c r="B178" s="42">
        <v>45525.548032407409</v>
      </c>
      <c r="C178" s="31">
        <v>77</v>
      </c>
      <c r="D178" s="34">
        <v>19.899999999999999</v>
      </c>
      <c r="E178" s="28">
        <v>1532.3</v>
      </c>
      <c r="F178" s="31" t="s">
        <v>18</v>
      </c>
    </row>
    <row r="179" spans="1:6" ht="15" customHeight="1">
      <c r="A179" s="29">
        <v>45525</v>
      </c>
      <c r="B179" s="42">
        <v>45525.548032407409</v>
      </c>
      <c r="C179" s="31">
        <v>50</v>
      </c>
      <c r="D179" s="34">
        <v>19.899999999999999</v>
      </c>
      <c r="E179" s="28">
        <v>994.99999999999989</v>
      </c>
      <c r="F179" s="31" t="s">
        <v>18</v>
      </c>
    </row>
    <row r="180" spans="1:6" ht="15" customHeight="1">
      <c r="A180" s="29">
        <v>45525</v>
      </c>
      <c r="B180" s="42">
        <v>45525.548032407409</v>
      </c>
      <c r="C180" s="31">
        <v>50</v>
      </c>
      <c r="D180" s="34">
        <v>19.899999999999999</v>
      </c>
      <c r="E180" s="28">
        <v>994.99999999999989</v>
      </c>
      <c r="F180" s="31" t="s">
        <v>18</v>
      </c>
    </row>
    <row r="181" spans="1:6" ht="15" customHeight="1">
      <c r="A181" s="29">
        <v>45525</v>
      </c>
      <c r="B181" s="42">
        <v>45525.556898148148</v>
      </c>
      <c r="C181" s="31">
        <v>78</v>
      </c>
      <c r="D181" s="34">
        <v>19.920000000000002</v>
      </c>
      <c r="E181" s="28">
        <v>1553.7600000000002</v>
      </c>
      <c r="F181" s="31" t="s">
        <v>18</v>
      </c>
    </row>
    <row r="182" spans="1:6" ht="15" customHeight="1">
      <c r="A182" s="29">
        <v>45525</v>
      </c>
      <c r="B182" s="42">
        <v>45525.556898148148</v>
      </c>
      <c r="C182" s="31">
        <v>100</v>
      </c>
      <c r="D182" s="34">
        <v>19.920000000000002</v>
      </c>
      <c r="E182" s="28">
        <v>1992.0000000000002</v>
      </c>
      <c r="F182" s="31" t="s">
        <v>18</v>
      </c>
    </row>
    <row r="183" spans="1:6" ht="15" customHeight="1">
      <c r="A183" s="29">
        <v>45525</v>
      </c>
      <c r="B183" s="42">
        <v>45525.566261574073</v>
      </c>
      <c r="C183" s="31">
        <v>38</v>
      </c>
      <c r="D183" s="34">
        <v>19.899999999999999</v>
      </c>
      <c r="E183" s="28">
        <v>756.19999999999993</v>
      </c>
      <c r="F183" s="31" t="s">
        <v>18</v>
      </c>
    </row>
    <row r="184" spans="1:6" ht="15" customHeight="1">
      <c r="A184" s="29">
        <v>45525</v>
      </c>
      <c r="B184" s="42">
        <v>45525.566261574073</v>
      </c>
      <c r="C184" s="31">
        <v>45</v>
      </c>
      <c r="D184" s="34">
        <v>19.899999999999999</v>
      </c>
      <c r="E184" s="28">
        <v>895.49999999999989</v>
      </c>
      <c r="F184" s="31" t="s">
        <v>18</v>
      </c>
    </row>
    <row r="185" spans="1:6" ht="15" customHeight="1">
      <c r="A185" s="29">
        <v>45525</v>
      </c>
      <c r="B185" s="42">
        <v>45525.566261574073</v>
      </c>
      <c r="C185" s="31">
        <v>71</v>
      </c>
      <c r="D185" s="34">
        <v>19.899999999999999</v>
      </c>
      <c r="E185" s="28">
        <v>1412.8999999999999</v>
      </c>
      <c r="F185" s="31" t="s">
        <v>18</v>
      </c>
    </row>
    <row r="186" spans="1:6" ht="15" customHeight="1">
      <c r="A186" s="29">
        <v>45525</v>
      </c>
      <c r="B186" s="42">
        <v>45525.590613425928</v>
      </c>
      <c r="C186" s="31">
        <v>40</v>
      </c>
      <c r="D186" s="34">
        <v>19.88</v>
      </c>
      <c r="E186" s="28">
        <v>795.19999999999993</v>
      </c>
      <c r="F186" s="31" t="s">
        <v>18</v>
      </c>
    </row>
    <row r="187" spans="1:6" ht="15" customHeight="1">
      <c r="A187" s="29">
        <v>45525</v>
      </c>
      <c r="B187" s="42">
        <v>45525.590613425928</v>
      </c>
      <c r="C187" s="31">
        <v>5</v>
      </c>
      <c r="D187" s="34">
        <v>19.88</v>
      </c>
      <c r="E187" s="28">
        <v>99.399999999999991</v>
      </c>
      <c r="F187" s="31" t="s">
        <v>18</v>
      </c>
    </row>
    <row r="188" spans="1:6" ht="15" customHeight="1">
      <c r="A188" s="29">
        <v>45525</v>
      </c>
      <c r="B188" s="42">
        <v>45525.590613425928</v>
      </c>
      <c r="C188" s="31">
        <v>69</v>
      </c>
      <c r="D188" s="34">
        <v>19.88</v>
      </c>
      <c r="E188" s="28">
        <v>1371.72</v>
      </c>
      <c r="F188" s="31" t="s">
        <v>18</v>
      </c>
    </row>
    <row r="189" spans="1:6" ht="15" customHeight="1">
      <c r="A189" s="29">
        <v>45525</v>
      </c>
      <c r="B189" s="42">
        <v>45525.590613425928</v>
      </c>
      <c r="C189" s="31">
        <v>30</v>
      </c>
      <c r="D189" s="34">
        <v>19.88</v>
      </c>
      <c r="E189" s="28">
        <v>596.4</v>
      </c>
      <c r="F189" s="31" t="s">
        <v>18</v>
      </c>
    </row>
    <row r="190" spans="1:6" ht="15" customHeight="1">
      <c r="A190" s="29">
        <v>45525</v>
      </c>
      <c r="B190" s="42">
        <v>45525.590613425928</v>
      </c>
      <c r="C190" s="31">
        <v>13</v>
      </c>
      <c r="D190" s="34">
        <v>19.88</v>
      </c>
      <c r="E190" s="28">
        <v>258.44</v>
      </c>
      <c r="F190" s="31" t="s">
        <v>18</v>
      </c>
    </row>
    <row r="191" spans="1:6" ht="15" customHeight="1">
      <c r="A191" s="29">
        <v>45525</v>
      </c>
      <c r="B191" s="42">
        <v>45525.590613425928</v>
      </c>
      <c r="C191" s="31">
        <v>72</v>
      </c>
      <c r="D191" s="34">
        <v>19.88</v>
      </c>
      <c r="E191" s="28">
        <v>1431.36</v>
      </c>
      <c r="F191" s="31" t="s">
        <v>16</v>
      </c>
    </row>
    <row r="192" spans="1:6" ht="15" customHeight="1">
      <c r="A192" s="29">
        <v>45525</v>
      </c>
      <c r="B192" s="42">
        <v>45525.590613425928</v>
      </c>
      <c r="C192" s="31">
        <v>2</v>
      </c>
      <c r="D192" s="34">
        <v>19.88</v>
      </c>
      <c r="E192" s="28">
        <v>39.76</v>
      </c>
      <c r="F192" s="31" t="s">
        <v>16</v>
      </c>
    </row>
    <row r="193" spans="1:6" ht="15" customHeight="1">
      <c r="A193" s="29">
        <v>45525</v>
      </c>
      <c r="B193" s="42">
        <v>45525.590613425928</v>
      </c>
      <c r="C193" s="31">
        <v>3</v>
      </c>
      <c r="D193" s="34">
        <v>19.88</v>
      </c>
      <c r="E193" s="28">
        <v>59.64</v>
      </c>
      <c r="F193" s="31" t="s">
        <v>16</v>
      </c>
    </row>
    <row r="194" spans="1:6" ht="15" customHeight="1">
      <c r="A194" s="29">
        <v>45525</v>
      </c>
      <c r="B194" s="42">
        <v>45525.590613425928</v>
      </c>
      <c r="C194" s="31">
        <v>5</v>
      </c>
      <c r="D194" s="34">
        <v>19.88</v>
      </c>
      <c r="E194" s="28">
        <v>99.399999999999991</v>
      </c>
      <c r="F194" s="31" t="s">
        <v>16</v>
      </c>
    </row>
    <row r="195" spans="1:6" ht="15" customHeight="1">
      <c r="A195" s="29">
        <v>45525</v>
      </c>
      <c r="B195" s="42">
        <v>45525.590613425928</v>
      </c>
      <c r="C195" s="31">
        <v>5</v>
      </c>
      <c r="D195" s="34">
        <v>19.88</v>
      </c>
      <c r="E195" s="28">
        <v>99.399999999999991</v>
      </c>
      <c r="F195" s="31" t="s">
        <v>16</v>
      </c>
    </row>
    <row r="196" spans="1:6" ht="15" customHeight="1">
      <c r="A196" s="29">
        <v>45525</v>
      </c>
      <c r="B196" s="42">
        <v>45525.590613425928</v>
      </c>
      <c r="C196" s="31">
        <v>50</v>
      </c>
      <c r="D196" s="34">
        <v>19.88</v>
      </c>
      <c r="E196" s="28">
        <v>994</v>
      </c>
      <c r="F196" s="31" t="s">
        <v>16</v>
      </c>
    </row>
    <row r="197" spans="1:6" ht="15" customHeight="1">
      <c r="A197" s="29">
        <v>45525</v>
      </c>
      <c r="B197" s="42">
        <v>45525.590636574074</v>
      </c>
      <c r="C197" s="31">
        <v>104</v>
      </c>
      <c r="D197" s="34">
        <v>19.86</v>
      </c>
      <c r="E197" s="28">
        <v>2065.44</v>
      </c>
      <c r="F197" s="31" t="s">
        <v>18</v>
      </c>
    </row>
    <row r="198" spans="1:6" ht="15" customHeight="1">
      <c r="A198" s="29">
        <v>45525</v>
      </c>
      <c r="B198" s="42">
        <v>45525.603877314818</v>
      </c>
      <c r="C198" s="31">
        <v>159</v>
      </c>
      <c r="D198" s="34">
        <v>19.88</v>
      </c>
      <c r="E198" s="28">
        <v>3160.9199999999996</v>
      </c>
      <c r="F198" s="31" t="s">
        <v>18</v>
      </c>
    </row>
    <row r="199" spans="1:6" ht="15" customHeight="1">
      <c r="A199" s="29">
        <v>45525</v>
      </c>
      <c r="B199" s="42">
        <v>45525.607592592591</v>
      </c>
      <c r="C199" s="31">
        <v>112</v>
      </c>
      <c r="D199" s="34">
        <v>19.88</v>
      </c>
      <c r="E199" s="28">
        <v>2226.56</v>
      </c>
      <c r="F199" s="31" t="s">
        <v>18</v>
      </c>
    </row>
    <row r="200" spans="1:6" ht="15" customHeight="1">
      <c r="A200" s="29">
        <v>45525</v>
      </c>
      <c r="B200" s="42">
        <v>45525.607592592591</v>
      </c>
      <c r="C200" s="31">
        <v>50</v>
      </c>
      <c r="D200" s="34">
        <v>19.88</v>
      </c>
      <c r="E200" s="28">
        <v>994</v>
      </c>
      <c r="F200" s="31" t="s">
        <v>18</v>
      </c>
    </row>
    <row r="201" spans="1:6" ht="15" customHeight="1">
      <c r="A201" s="29">
        <v>45525</v>
      </c>
      <c r="B201" s="42">
        <v>45525.614918981482</v>
      </c>
      <c r="C201" s="31">
        <v>98</v>
      </c>
      <c r="D201" s="34">
        <v>19.88</v>
      </c>
      <c r="E201" s="28">
        <v>1948.24</v>
      </c>
      <c r="F201" s="31" t="s">
        <v>16</v>
      </c>
    </row>
    <row r="202" spans="1:6" ht="15" customHeight="1">
      <c r="A202" s="29">
        <v>45525</v>
      </c>
      <c r="B202" s="42">
        <v>45525.634305555555</v>
      </c>
      <c r="C202" s="31">
        <v>18</v>
      </c>
      <c r="D202" s="34">
        <v>19.84</v>
      </c>
      <c r="E202" s="28">
        <v>357.12</v>
      </c>
      <c r="F202" s="31" t="s">
        <v>18</v>
      </c>
    </row>
    <row r="203" spans="1:6" ht="15" customHeight="1">
      <c r="A203" s="29">
        <v>45525</v>
      </c>
      <c r="B203" s="42">
        <v>45525.634305555555</v>
      </c>
      <c r="C203" s="31">
        <v>10</v>
      </c>
      <c r="D203" s="34">
        <v>19.84</v>
      </c>
      <c r="E203" s="28">
        <v>198.4</v>
      </c>
      <c r="F203" s="31" t="s">
        <v>18</v>
      </c>
    </row>
    <row r="204" spans="1:6" ht="15" customHeight="1">
      <c r="A204" s="29">
        <v>45525</v>
      </c>
      <c r="B204" s="42">
        <v>45525.634305555555</v>
      </c>
      <c r="C204" s="31">
        <v>165</v>
      </c>
      <c r="D204" s="34">
        <v>19.84</v>
      </c>
      <c r="E204" s="28">
        <v>3273.6</v>
      </c>
      <c r="F204" s="31" t="s">
        <v>18</v>
      </c>
    </row>
    <row r="205" spans="1:6" ht="15" customHeight="1">
      <c r="A205" s="29">
        <v>45525</v>
      </c>
      <c r="B205" s="42">
        <v>45525.652303240742</v>
      </c>
      <c r="C205" s="31">
        <v>92</v>
      </c>
      <c r="D205" s="34">
        <v>19.84</v>
      </c>
      <c r="E205" s="28">
        <v>1825.28</v>
      </c>
      <c r="F205" s="31" t="s">
        <v>16</v>
      </c>
    </row>
    <row r="206" spans="1:6" ht="15" customHeight="1">
      <c r="A206" s="29">
        <v>45525</v>
      </c>
      <c r="B206" s="42">
        <v>45525.652303240742</v>
      </c>
      <c r="C206" s="31">
        <v>80</v>
      </c>
      <c r="D206" s="34">
        <v>19.84</v>
      </c>
      <c r="E206" s="28">
        <v>1587.2</v>
      </c>
      <c r="F206" s="31" t="s">
        <v>16</v>
      </c>
    </row>
    <row r="207" spans="1:6" ht="15" customHeight="1">
      <c r="A207" s="29">
        <v>45525</v>
      </c>
      <c r="B207" s="42">
        <v>45525.652303240742</v>
      </c>
      <c r="C207" s="31">
        <v>31</v>
      </c>
      <c r="D207" s="34">
        <v>19.82</v>
      </c>
      <c r="E207" s="28">
        <v>614.41999999999996</v>
      </c>
      <c r="F207" s="31" t="s">
        <v>16</v>
      </c>
    </row>
    <row r="208" spans="1:6" ht="15" customHeight="1">
      <c r="A208" s="29">
        <v>45525</v>
      </c>
      <c r="B208" s="42">
        <v>45525.652303240742</v>
      </c>
      <c r="C208" s="31">
        <v>64</v>
      </c>
      <c r="D208" s="34">
        <v>19.82</v>
      </c>
      <c r="E208" s="28">
        <v>1268.48</v>
      </c>
      <c r="F208" s="31" t="s">
        <v>16</v>
      </c>
    </row>
    <row r="209" spans="1:6" ht="15" customHeight="1">
      <c r="A209" s="29">
        <v>45525</v>
      </c>
      <c r="B209" s="42">
        <v>45525.652303240742</v>
      </c>
      <c r="C209" s="31">
        <v>50</v>
      </c>
      <c r="D209" s="34">
        <v>19.82</v>
      </c>
      <c r="E209" s="28">
        <v>991</v>
      </c>
      <c r="F209" s="31" t="s">
        <v>16</v>
      </c>
    </row>
    <row r="210" spans="1:6" ht="15" customHeight="1">
      <c r="A210" s="29">
        <v>45525</v>
      </c>
      <c r="B210" s="42">
        <v>45525.667858796296</v>
      </c>
      <c r="C210" s="31">
        <v>69</v>
      </c>
      <c r="D210" s="34">
        <v>19.88</v>
      </c>
      <c r="E210" s="28">
        <v>1371.72</v>
      </c>
      <c r="F210" s="31" t="s">
        <v>18</v>
      </c>
    </row>
    <row r="211" spans="1:6" ht="15" customHeight="1">
      <c r="A211" s="29">
        <v>45525</v>
      </c>
      <c r="B211" s="42">
        <v>45525.667858796296</v>
      </c>
      <c r="C211" s="31">
        <v>16</v>
      </c>
      <c r="D211" s="34">
        <v>19.88</v>
      </c>
      <c r="E211" s="28">
        <v>318.08</v>
      </c>
      <c r="F211" s="31" t="s">
        <v>18</v>
      </c>
    </row>
    <row r="212" spans="1:6" ht="15" customHeight="1">
      <c r="A212" s="29">
        <v>45525</v>
      </c>
      <c r="B212" s="42">
        <v>45525.671956018516</v>
      </c>
      <c r="C212" s="31">
        <v>164</v>
      </c>
      <c r="D212" s="34">
        <v>19.88</v>
      </c>
      <c r="E212" s="28">
        <v>3260.3199999999997</v>
      </c>
      <c r="F212" s="31" t="s">
        <v>18</v>
      </c>
    </row>
    <row r="213" spans="1:6" ht="15" customHeight="1">
      <c r="A213" s="29">
        <v>45525</v>
      </c>
      <c r="B213" s="42">
        <v>45525.687395833331</v>
      </c>
      <c r="C213" s="31">
        <v>316</v>
      </c>
      <c r="D213" s="34">
        <v>19.84</v>
      </c>
      <c r="E213" s="28">
        <v>6269.44</v>
      </c>
      <c r="F213" s="31" t="s">
        <v>18</v>
      </c>
    </row>
    <row r="214" spans="1:6" ht="15" customHeight="1">
      <c r="A214" s="29">
        <v>45525</v>
      </c>
      <c r="B214" s="42">
        <v>45525.694201388891</v>
      </c>
      <c r="C214" s="31">
        <v>162</v>
      </c>
      <c r="D214" s="34">
        <v>19.84</v>
      </c>
      <c r="E214" s="28">
        <v>3214.08</v>
      </c>
      <c r="F214" s="31" t="s">
        <v>18</v>
      </c>
    </row>
    <row r="215" spans="1:6" ht="15" customHeight="1">
      <c r="A215" s="29">
        <v>45525</v>
      </c>
      <c r="B215" s="42">
        <v>45525.694675925923</v>
      </c>
      <c r="C215" s="31">
        <v>164</v>
      </c>
      <c r="D215" s="34">
        <v>19.8</v>
      </c>
      <c r="E215" s="28">
        <v>3247.2000000000003</v>
      </c>
      <c r="F215" s="31" t="s">
        <v>18</v>
      </c>
    </row>
    <row r="216" spans="1:6" ht="15" customHeight="1">
      <c r="A216" s="29">
        <v>45525</v>
      </c>
      <c r="B216" s="42">
        <v>45525.695069444446</v>
      </c>
      <c r="C216" s="31">
        <v>1</v>
      </c>
      <c r="D216" s="34">
        <v>19.8</v>
      </c>
      <c r="E216" s="28">
        <v>19.8</v>
      </c>
      <c r="F216" s="31" t="s">
        <v>18</v>
      </c>
    </row>
    <row r="217" spans="1:6" ht="15" customHeight="1">
      <c r="A217" s="29">
        <v>45525</v>
      </c>
      <c r="B217" s="42">
        <v>45525.70008101852</v>
      </c>
      <c r="C217" s="31">
        <v>12</v>
      </c>
      <c r="D217" s="34">
        <v>19.84</v>
      </c>
      <c r="E217" s="28">
        <v>238.07999999999998</v>
      </c>
      <c r="F217" s="31" t="s">
        <v>18</v>
      </c>
    </row>
    <row r="218" spans="1:6" ht="15" customHeight="1">
      <c r="A218" s="29">
        <v>45525</v>
      </c>
      <c r="B218" s="42">
        <v>45525.700092592589</v>
      </c>
      <c r="C218" s="31">
        <v>157</v>
      </c>
      <c r="D218" s="34">
        <v>19.82</v>
      </c>
      <c r="E218" s="28">
        <v>3111.7400000000002</v>
      </c>
      <c r="F218" s="31" t="s">
        <v>18</v>
      </c>
    </row>
    <row r="219" spans="1:6" ht="15" customHeight="1">
      <c r="A219" s="29">
        <v>45525</v>
      </c>
      <c r="B219" s="42">
        <v>45525.700092592589</v>
      </c>
      <c r="C219" s="31">
        <v>161</v>
      </c>
      <c r="D219" s="34">
        <v>19.84</v>
      </c>
      <c r="E219" s="28">
        <v>3194.24</v>
      </c>
      <c r="F219" s="31" t="s">
        <v>18</v>
      </c>
    </row>
    <row r="220" spans="1:6" ht="15" customHeight="1">
      <c r="A220" s="29">
        <v>45525</v>
      </c>
      <c r="B220" s="42">
        <v>45525.700092592589</v>
      </c>
      <c r="C220" s="31">
        <v>5</v>
      </c>
      <c r="D220" s="34">
        <v>19.84</v>
      </c>
      <c r="E220" s="28">
        <v>99.2</v>
      </c>
      <c r="F220" s="31" t="s">
        <v>18</v>
      </c>
    </row>
    <row r="221" spans="1:6" ht="15" customHeight="1">
      <c r="A221" s="29">
        <v>45525</v>
      </c>
      <c r="B221" s="42">
        <v>45525.712071759262</v>
      </c>
      <c r="C221" s="31">
        <v>135</v>
      </c>
      <c r="D221" s="34">
        <v>19.84</v>
      </c>
      <c r="E221" s="28">
        <v>2678.4</v>
      </c>
      <c r="F221" s="31" t="s">
        <v>16</v>
      </c>
    </row>
    <row r="222" spans="1:6" ht="15" customHeight="1">
      <c r="A222" s="29">
        <v>45525</v>
      </c>
      <c r="B222" s="42">
        <v>45525.712106481478</v>
      </c>
      <c r="C222" s="31">
        <v>419</v>
      </c>
      <c r="D222" s="34">
        <v>19.84</v>
      </c>
      <c r="E222" s="28">
        <v>8312.9599999999991</v>
      </c>
      <c r="F222" s="31" t="s">
        <v>18</v>
      </c>
    </row>
    <row r="223" spans="1:6" ht="15" customHeight="1">
      <c r="A223" s="29">
        <v>45525</v>
      </c>
      <c r="B223" s="42">
        <v>45525.712106481478</v>
      </c>
      <c r="C223" s="31">
        <v>5</v>
      </c>
      <c r="D223" s="34">
        <v>19.84</v>
      </c>
      <c r="E223" s="28">
        <v>99.2</v>
      </c>
      <c r="F223" s="31" t="s">
        <v>18</v>
      </c>
    </row>
    <row r="224" spans="1:6" ht="15" customHeight="1">
      <c r="A224" s="29">
        <v>45525</v>
      </c>
      <c r="B224" s="42">
        <v>45525.712106481478</v>
      </c>
      <c r="C224" s="31">
        <v>77</v>
      </c>
      <c r="D224" s="34">
        <v>19.84</v>
      </c>
      <c r="E224" s="28">
        <v>1527.68</v>
      </c>
      <c r="F224" s="31" t="s">
        <v>18</v>
      </c>
    </row>
    <row r="225" spans="1:6" ht="15" customHeight="1">
      <c r="A225" s="29">
        <v>45525</v>
      </c>
      <c r="B225" s="42">
        <v>45525.71230324074</v>
      </c>
      <c r="C225" s="31">
        <v>124</v>
      </c>
      <c r="D225" s="34">
        <v>19.82</v>
      </c>
      <c r="E225" s="28">
        <v>2457.6799999999998</v>
      </c>
      <c r="F225" s="31" t="s">
        <v>18</v>
      </c>
    </row>
    <row r="226" spans="1:6" ht="15" customHeight="1">
      <c r="A226" s="29">
        <v>45526</v>
      </c>
      <c r="B226" s="42">
        <v>45526.378472222219</v>
      </c>
      <c r="C226" s="31">
        <v>39</v>
      </c>
      <c r="D226" s="34">
        <v>19.96</v>
      </c>
      <c r="E226" s="28">
        <v>778.44</v>
      </c>
      <c r="F226" s="31" t="s">
        <v>18</v>
      </c>
    </row>
    <row r="227" spans="1:6" ht="15" customHeight="1">
      <c r="A227" s="29">
        <v>45526</v>
      </c>
      <c r="B227" s="42">
        <v>45526.430497685185</v>
      </c>
      <c r="C227" s="31">
        <v>119</v>
      </c>
      <c r="D227" s="34">
        <v>19.86</v>
      </c>
      <c r="E227" s="28">
        <v>2363.34</v>
      </c>
      <c r="F227" s="31" t="s">
        <v>16</v>
      </c>
    </row>
    <row r="228" spans="1:6" ht="15" customHeight="1">
      <c r="A228" s="29">
        <v>45526</v>
      </c>
      <c r="B228" s="42">
        <v>45526.446956018517</v>
      </c>
      <c r="C228" s="31">
        <v>152</v>
      </c>
      <c r="D228" s="34">
        <v>19.88</v>
      </c>
      <c r="E228" s="28">
        <v>3021.7599999999998</v>
      </c>
      <c r="F228" s="31" t="s">
        <v>18</v>
      </c>
    </row>
    <row r="229" spans="1:6" ht="15" customHeight="1">
      <c r="A229" s="29">
        <v>45526</v>
      </c>
      <c r="B229" s="42">
        <v>45526.446956018517</v>
      </c>
      <c r="C229" s="31">
        <v>125</v>
      </c>
      <c r="D229" s="34">
        <v>19.88</v>
      </c>
      <c r="E229" s="28">
        <v>2485</v>
      </c>
      <c r="F229" s="31" t="s">
        <v>16</v>
      </c>
    </row>
    <row r="230" spans="1:6" ht="15" customHeight="1">
      <c r="A230" s="29">
        <v>45526</v>
      </c>
      <c r="B230" s="42">
        <v>45526.467245370368</v>
      </c>
      <c r="C230" s="31">
        <v>27</v>
      </c>
      <c r="D230" s="34">
        <v>19.88</v>
      </c>
      <c r="E230" s="28">
        <v>536.76</v>
      </c>
      <c r="F230" s="31" t="s">
        <v>16</v>
      </c>
    </row>
    <row r="231" spans="1:6" ht="15" customHeight="1">
      <c r="A231" s="29">
        <v>45526</v>
      </c>
      <c r="B231" s="42">
        <v>45526.488692129627</v>
      </c>
      <c r="C231" s="31">
        <v>160</v>
      </c>
      <c r="D231" s="34">
        <v>19.86</v>
      </c>
      <c r="E231" s="28">
        <v>3177.6</v>
      </c>
      <c r="F231" s="31" t="s">
        <v>18</v>
      </c>
    </row>
    <row r="232" spans="1:6" ht="15" customHeight="1">
      <c r="A232" s="29">
        <v>45526</v>
      </c>
      <c r="B232" s="42">
        <v>45526.526631944442</v>
      </c>
      <c r="C232" s="31">
        <v>143</v>
      </c>
      <c r="D232" s="34">
        <v>19.82</v>
      </c>
      <c r="E232" s="28">
        <v>2834.26</v>
      </c>
      <c r="F232" s="31" t="s">
        <v>18</v>
      </c>
    </row>
    <row r="233" spans="1:6" ht="15" customHeight="1">
      <c r="A233" s="29">
        <v>45526</v>
      </c>
      <c r="B233" s="42">
        <v>45526.526631944442</v>
      </c>
      <c r="C233" s="31">
        <v>145</v>
      </c>
      <c r="D233" s="34">
        <v>19.82</v>
      </c>
      <c r="E233" s="28">
        <v>2873.9</v>
      </c>
      <c r="F233" s="31" t="s">
        <v>16</v>
      </c>
    </row>
    <row r="234" spans="1:6" ht="15" customHeight="1">
      <c r="A234" s="29">
        <v>45526</v>
      </c>
      <c r="B234" s="42">
        <v>45526.544606481482</v>
      </c>
      <c r="C234" s="31">
        <v>173</v>
      </c>
      <c r="D234" s="34">
        <v>19.8</v>
      </c>
      <c r="E234" s="28">
        <v>3425.4</v>
      </c>
      <c r="F234" s="31" t="s">
        <v>18</v>
      </c>
    </row>
    <row r="235" spans="1:6" ht="15" customHeight="1">
      <c r="A235" s="29">
        <v>45526</v>
      </c>
      <c r="B235" s="42">
        <v>45526.544606481482</v>
      </c>
      <c r="C235" s="31">
        <v>125</v>
      </c>
      <c r="D235" s="34">
        <v>19.8</v>
      </c>
      <c r="E235" s="28">
        <v>2475</v>
      </c>
      <c r="F235" s="31" t="s">
        <v>16</v>
      </c>
    </row>
    <row r="236" spans="1:6" ht="15" customHeight="1">
      <c r="A236" s="29">
        <v>45526</v>
      </c>
      <c r="B236" s="42">
        <v>45526.551249999997</v>
      </c>
      <c r="C236" s="31">
        <v>162</v>
      </c>
      <c r="D236" s="34">
        <v>19.88</v>
      </c>
      <c r="E236" s="28">
        <v>3220.56</v>
      </c>
      <c r="F236" s="31" t="s">
        <v>18</v>
      </c>
    </row>
    <row r="237" spans="1:6" ht="15" customHeight="1">
      <c r="A237" s="29">
        <v>45526</v>
      </c>
      <c r="B237" s="42">
        <v>45526.552037037036</v>
      </c>
      <c r="C237" s="31">
        <v>450</v>
      </c>
      <c r="D237" s="34">
        <v>19.84</v>
      </c>
      <c r="E237" s="28">
        <v>8928</v>
      </c>
      <c r="F237" s="31" t="s">
        <v>18</v>
      </c>
    </row>
    <row r="238" spans="1:6" ht="15" customHeight="1">
      <c r="A238" s="29">
        <v>45526</v>
      </c>
      <c r="B238" s="42">
        <v>45526.569965277777</v>
      </c>
      <c r="C238" s="31">
        <v>1</v>
      </c>
      <c r="D238" s="34">
        <v>19.82</v>
      </c>
      <c r="E238" s="28">
        <v>19.82</v>
      </c>
      <c r="F238" s="31" t="s">
        <v>18</v>
      </c>
    </row>
    <row r="239" spans="1:6" ht="15" customHeight="1">
      <c r="A239" s="29">
        <v>45526</v>
      </c>
      <c r="B239" s="42">
        <v>45526.569965277777</v>
      </c>
      <c r="C239" s="31">
        <v>8</v>
      </c>
      <c r="D239" s="34">
        <v>19.82</v>
      </c>
      <c r="E239" s="28">
        <v>158.56</v>
      </c>
      <c r="F239" s="31" t="s">
        <v>18</v>
      </c>
    </row>
    <row r="240" spans="1:6" ht="15" customHeight="1">
      <c r="A240" s="29">
        <v>45526</v>
      </c>
      <c r="B240" s="42">
        <v>45526.571053240739</v>
      </c>
      <c r="C240" s="31">
        <v>160</v>
      </c>
      <c r="D240" s="34">
        <v>19.8</v>
      </c>
      <c r="E240" s="28">
        <v>3168</v>
      </c>
      <c r="F240" s="31" t="s">
        <v>18</v>
      </c>
    </row>
    <row r="241" spans="1:6" ht="15" customHeight="1">
      <c r="A241" s="29">
        <v>45526</v>
      </c>
      <c r="B241" s="42">
        <v>45526.571053240739</v>
      </c>
      <c r="C241" s="31">
        <v>153</v>
      </c>
      <c r="D241" s="34">
        <v>19.82</v>
      </c>
      <c r="E241" s="28">
        <v>3032.46</v>
      </c>
      <c r="F241" s="31" t="s">
        <v>18</v>
      </c>
    </row>
    <row r="242" spans="1:6" ht="15" customHeight="1">
      <c r="A242" s="29">
        <v>45526</v>
      </c>
      <c r="B242" s="42">
        <v>45526.585856481484</v>
      </c>
      <c r="C242" s="31">
        <v>1</v>
      </c>
      <c r="D242" s="34">
        <v>19.8</v>
      </c>
      <c r="E242" s="28">
        <v>19.8</v>
      </c>
      <c r="F242" s="31" t="s">
        <v>18</v>
      </c>
    </row>
    <row r="243" spans="1:6" ht="15" customHeight="1">
      <c r="A243" s="29">
        <v>45526</v>
      </c>
      <c r="B243" s="42">
        <v>45526.585856481484</v>
      </c>
      <c r="C243" s="31">
        <v>5</v>
      </c>
      <c r="D243" s="34">
        <v>19.8</v>
      </c>
      <c r="E243" s="28">
        <v>99</v>
      </c>
      <c r="F243" s="31" t="s">
        <v>18</v>
      </c>
    </row>
    <row r="244" spans="1:6" ht="15" customHeight="1">
      <c r="A244" s="29">
        <v>45526</v>
      </c>
      <c r="B244" s="42">
        <v>45526.585856481484</v>
      </c>
      <c r="C244" s="31">
        <v>5</v>
      </c>
      <c r="D244" s="34">
        <v>19.8</v>
      </c>
      <c r="E244" s="28">
        <v>99</v>
      </c>
      <c r="F244" s="31" t="s">
        <v>18</v>
      </c>
    </row>
    <row r="245" spans="1:6" ht="15" customHeight="1">
      <c r="A245" s="29">
        <v>45526</v>
      </c>
      <c r="B245" s="42">
        <v>45526.614027777781</v>
      </c>
      <c r="C245" s="31">
        <v>995</v>
      </c>
      <c r="D245" s="34">
        <v>19.86</v>
      </c>
      <c r="E245" s="28">
        <v>19760.7</v>
      </c>
      <c r="F245" s="31" t="s">
        <v>18</v>
      </c>
    </row>
    <row r="246" spans="1:6" ht="15" customHeight="1">
      <c r="A246" s="29">
        <v>45526</v>
      </c>
      <c r="B246" s="42">
        <v>45526.614027777781</v>
      </c>
      <c r="C246" s="31">
        <v>27</v>
      </c>
      <c r="D246" s="34">
        <v>19.86</v>
      </c>
      <c r="E246" s="28">
        <v>536.22</v>
      </c>
      <c r="F246" s="31" t="s">
        <v>18</v>
      </c>
    </row>
    <row r="247" spans="1:6" ht="15" customHeight="1">
      <c r="A247" s="29">
        <v>45526</v>
      </c>
      <c r="B247" s="42">
        <v>45526.615902777776</v>
      </c>
      <c r="C247" s="31">
        <v>68</v>
      </c>
      <c r="D247" s="34">
        <v>19.86</v>
      </c>
      <c r="E247" s="28">
        <v>1350.48</v>
      </c>
      <c r="F247" s="31" t="s">
        <v>18</v>
      </c>
    </row>
    <row r="248" spans="1:6" ht="15" customHeight="1">
      <c r="A248" s="29">
        <v>45526</v>
      </c>
      <c r="B248" s="42">
        <v>45526.615902777776</v>
      </c>
      <c r="C248" s="31">
        <v>86</v>
      </c>
      <c r="D248" s="34">
        <v>19.86</v>
      </c>
      <c r="E248" s="28">
        <v>1707.96</v>
      </c>
      <c r="F248" s="31" t="s">
        <v>18</v>
      </c>
    </row>
    <row r="249" spans="1:6" ht="15" customHeight="1">
      <c r="A249" s="29">
        <v>45526</v>
      </c>
      <c r="B249" s="42">
        <v>45526.620381944442</v>
      </c>
      <c r="C249" s="31">
        <v>76</v>
      </c>
      <c r="D249" s="34">
        <v>19.86</v>
      </c>
      <c r="E249" s="28">
        <v>1509.36</v>
      </c>
      <c r="F249" s="31" t="s">
        <v>18</v>
      </c>
    </row>
    <row r="250" spans="1:6" ht="15" customHeight="1">
      <c r="A250" s="29">
        <v>45526</v>
      </c>
      <c r="B250" s="42">
        <v>45526.620381944442</v>
      </c>
      <c r="C250" s="31">
        <v>86</v>
      </c>
      <c r="D250" s="34">
        <v>19.86</v>
      </c>
      <c r="E250" s="28">
        <v>1707.96</v>
      </c>
      <c r="F250" s="31" t="s">
        <v>18</v>
      </c>
    </row>
    <row r="251" spans="1:6" ht="15" customHeight="1">
      <c r="A251" s="29">
        <v>45526</v>
      </c>
      <c r="B251" s="42">
        <v>45526.625300925924</v>
      </c>
      <c r="C251" s="31">
        <v>58</v>
      </c>
      <c r="D251" s="34">
        <v>19.86</v>
      </c>
      <c r="E251" s="28">
        <v>1151.8799999999999</v>
      </c>
      <c r="F251" s="31" t="s">
        <v>18</v>
      </c>
    </row>
    <row r="252" spans="1:6" ht="15" customHeight="1">
      <c r="A252" s="29">
        <v>45526</v>
      </c>
      <c r="B252" s="42">
        <v>45526.625300925924</v>
      </c>
      <c r="C252" s="31">
        <v>86</v>
      </c>
      <c r="D252" s="34">
        <v>19.86</v>
      </c>
      <c r="E252" s="28">
        <v>1707.96</v>
      </c>
      <c r="F252" s="31" t="s">
        <v>18</v>
      </c>
    </row>
    <row r="253" spans="1:6" ht="15" customHeight="1">
      <c r="A253" s="29">
        <v>45526</v>
      </c>
      <c r="B253" s="42">
        <v>45526.629791666666</v>
      </c>
      <c r="C253" s="31">
        <v>83</v>
      </c>
      <c r="D253" s="34">
        <v>19.86</v>
      </c>
      <c r="E253" s="28">
        <v>1648.3799999999999</v>
      </c>
      <c r="F253" s="31" t="s">
        <v>18</v>
      </c>
    </row>
    <row r="254" spans="1:6" ht="15" customHeight="1">
      <c r="A254" s="29">
        <v>45526</v>
      </c>
      <c r="B254" s="42">
        <v>45526.629791666666</v>
      </c>
      <c r="C254" s="31">
        <v>86</v>
      </c>
      <c r="D254" s="34">
        <v>19.86</v>
      </c>
      <c r="E254" s="28">
        <v>1707.96</v>
      </c>
      <c r="F254" s="31" t="s">
        <v>18</v>
      </c>
    </row>
    <row r="255" spans="1:6" ht="15" customHeight="1">
      <c r="A255" s="29">
        <v>45526</v>
      </c>
      <c r="B255" s="42">
        <v>45526.629965277774</v>
      </c>
      <c r="C255" s="31">
        <v>2</v>
      </c>
      <c r="D255" s="34">
        <v>19.82</v>
      </c>
      <c r="E255" s="28">
        <v>39.64</v>
      </c>
      <c r="F255" s="31" t="s">
        <v>18</v>
      </c>
    </row>
    <row r="256" spans="1:6" ht="15" customHeight="1">
      <c r="A256" s="29">
        <v>45526</v>
      </c>
      <c r="B256" s="42">
        <v>45526.629965277774</v>
      </c>
      <c r="C256" s="31">
        <v>5</v>
      </c>
      <c r="D256" s="34">
        <v>19.82</v>
      </c>
      <c r="E256" s="28">
        <v>99.1</v>
      </c>
      <c r="F256" s="31" t="s">
        <v>18</v>
      </c>
    </row>
    <row r="257" spans="1:6" ht="15" customHeight="1">
      <c r="A257" s="29">
        <v>45526</v>
      </c>
      <c r="B257" s="42">
        <v>45526.629965277774</v>
      </c>
      <c r="C257" s="31">
        <v>18</v>
      </c>
      <c r="D257" s="34">
        <v>19.82</v>
      </c>
      <c r="E257" s="28">
        <v>356.76</v>
      </c>
      <c r="F257" s="31" t="s">
        <v>18</v>
      </c>
    </row>
    <row r="258" spans="1:6" ht="15" customHeight="1">
      <c r="A258" s="29">
        <v>45526</v>
      </c>
      <c r="B258" s="42">
        <v>45526.635821759257</v>
      </c>
      <c r="C258" s="31">
        <v>77</v>
      </c>
      <c r="D258" s="34">
        <v>19.86</v>
      </c>
      <c r="E258" s="28">
        <v>1529.22</v>
      </c>
      <c r="F258" s="31" t="s">
        <v>18</v>
      </c>
    </row>
    <row r="259" spans="1:6" ht="15" customHeight="1">
      <c r="A259" s="29">
        <v>45526</v>
      </c>
      <c r="B259" s="42">
        <v>45526.635821759257</v>
      </c>
      <c r="C259" s="31">
        <v>86</v>
      </c>
      <c r="D259" s="34">
        <v>19.86</v>
      </c>
      <c r="E259" s="28">
        <v>1707.96</v>
      </c>
      <c r="F259" s="31" t="s">
        <v>18</v>
      </c>
    </row>
    <row r="260" spans="1:6" ht="15" customHeight="1">
      <c r="A260" s="29">
        <v>45526</v>
      </c>
      <c r="B260" s="42">
        <v>45526.640729166669</v>
      </c>
      <c r="C260" s="31">
        <v>83</v>
      </c>
      <c r="D260" s="34">
        <v>19.86</v>
      </c>
      <c r="E260" s="28">
        <v>1648.3799999999999</v>
      </c>
      <c r="F260" s="31" t="s">
        <v>18</v>
      </c>
    </row>
    <row r="261" spans="1:6" ht="15" customHeight="1">
      <c r="A261" s="29">
        <v>45526</v>
      </c>
      <c r="B261" s="42">
        <v>45526.640729166669</v>
      </c>
      <c r="C261" s="31">
        <v>74</v>
      </c>
      <c r="D261" s="34">
        <v>19.86</v>
      </c>
      <c r="E261" s="28">
        <v>1469.6399999999999</v>
      </c>
      <c r="F261" s="31" t="s">
        <v>18</v>
      </c>
    </row>
    <row r="262" spans="1:6" ht="15" customHeight="1">
      <c r="A262" s="29">
        <v>45526</v>
      </c>
      <c r="B262" s="42">
        <v>45526.643321759257</v>
      </c>
      <c r="C262" s="31">
        <v>412</v>
      </c>
      <c r="D262" s="34">
        <v>19.82</v>
      </c>
      <c r="E262" s="28">
        <v>8165.84</v>
      </c>
      <c r="F262" s="31" t="s">
        <v>18</v>
      </c>
    </row>
    <row r="263" spans="1:6" ht="15" customHeight="1">
      <c r="A263" s="29">
        <v>45526</v>
      </c>
      <c r="B263" s="42">
        <v>45526.643321759257</v>
      </c>
      <c r="C263" s="31">
        <v>12</v>
      </c>
      <c r="D263" s="34">
        <v>19.82</v>
      </c>
      <c r="E263" s="28">
        <v>237.84</v>
      </c>
      <c r="F263" s="31" t="s">
        <v>18</v>
      </c>
    </row>
    <row r="264" spans="1:6" ht="15" customHeight="1">
      <c r="A264" s="29">
        <v>45526</v>
      </c>
      <c r="B264" s="42">
        <v>45526.643333333333</v>
      </c>
      <c r="C264" s="31">
        <v>21</v>
      </c>
      <c r="D264" s="34">
        <v>19.82</v>
      </c>
      <c r="E264" s="28">
        <v>416.22</v>
      </c>
      <c r="F264" s="31" t="s">
        <v>18</v>
      </c>
    </row>
    <row r="265" spans="1:6" ht="15" customHeight="1">
      <c r="A265" s="29">
        <v>45526</v>
      </c>
      <c r="B265" s="42">
        <v>45526.647418981483</v>
      </c>
      <c r="C265" s="31">
        <v>15</v>
      </c>
      <c r="D265" s="34">
        <v>19.86</v>
      </c>
      <c r="E265" s="28">
        <v>297.89999999999998</v>
      </c>
      <c r="F265" s="31" t="s">
        <v>16</v>
      </c>
    </row>
    <row r="266" spans="1:6" ht="15" customHeight="1">
      <c r="A266" s="29">
        <v>45526</v>
      </c>
      <c r="B266" s="42">
        <v>45526.647418981483</v>
      </c>
      <c r="C266" s="31">
        <v>22</v>
      </c>
      <c r="D266" s="34">
        <v>19.86</v>
      </c>
      <c r="E266" s="28">
        <v>436.91999999999996</v>
      </c>
      <c r="F266" s="31" t="s">
        <v>16</v>
      </c>
    </row>
    <row r="267" spans="1:6" ht="15" customHeight="1">
      <c r="A267" s="29">
        <v>45526</v>
      </c>
      <c r="B267" s="42">
        <v>45526.647418981483</v>
      </c>
      <c r="C267" s="31">
        <v>22</v>
      </c>
      <c r="D267" s="34">
        <v>19.86</v>
      </c>
      <c r="E267" s="28">
        <v>436.91999999999996</v>
      </c>
      <c r="F267" s="31" t="s">
        <v>16</v>
      </c>
    </row>
    <row r="268" spans="1:6" ht="15" customHeight="1">
      <c r="A268" s="29">
        <v>45526</v>
      </c>
      <c r="B268" s="42">
        <v>45526.647418981483</v>
      </c>
      <c r="C268" s="31">
        <v>22</v>
      </c>
      <c r="D268" s="34">
        <v>19.86</v>
      </c>
      <c r="E268" s="28">
        <v>436.91999999999996</v>
      </c>
      <c r="F268" s="31" t="s">
        <v>16</v>
      </c>
    </row>
    <row r="269" spans="1:6" ht="15" customHeight="1">
      <c r="A269" s="29">
        <v>45526</v>
      </c>
      <c r="B269" s="42">
        <v>45526.647418981483</v>
      </c>
      <c r="C269" s="31">
        <v>22</v>
      </c>
      <c r="D269" s="34">
        <v>19.86</v>
      </c>
      <c r="E269" s="28">
        <v>436.91999999999996</v>
      </c>
      <c r="F269" s="31" t="s">
        <v>16</v>
      </c>
    </row>
    <row r="270" spans="1:6" ht="15" customHeight="1">
      <c r="A270" s="29">
        <v>45526</v>
      </c>
      <c r="B270" s="42">
        <v>45526.647418981483</v>
      </c>
      <c r="C270" s="31">
        <v>22</v>
      </c>
      <c r="D270" s="34">
        <v>19.86</v>
      </c>
      <c r="E270" s="28">
        <v>436.91999999999996</v>
      </c>
      <c r="F270" s="31" t="s">
        <v>16</v>
      </c>
    </row>
    <row r="271" spans="1:6" ht="15" customHeight="1">
      <c r="A271" s="29">
        <v>45526</v>
      </c>
      <c r="B271" s="42">
        <v>45526.647418981483</v>
      </c>
      <c r="C271" s="31">
        <v>10</v>
      </c>
      <c r="D271" s="34">
        <v>19.86</v>
      </c>
      <c r="E271" s="28">
        <v>198.6</v>
      </c>
      <c r="F271" s="31" t="s">
        <v>16</v>
      </c>
    </row>
    <row r="272" spans="1:6" ht="15" customHeight="1">
      <c r="A272" s="29">
        <v>45526</v>
      </c>
      <c r="B272" s="42">
        <v>45526.648263888892</v>
      </c>
      <c r="C272" s="31">
        <v>5</v>
      </c>
      <c r="D272" s="34">
        <v>19.86</v>
      </c>
      <c r="E272" s="28">
        <v>99.3</v>
      </c>
      <c r="F272" s="31" t="s">
        <v>16</v>
      </c>
    </row>
    <row r="273" spans="1:6" ht="15" customHeight="1">
      <c r="A273" s="29">
        <v>45526</v>
      </c>
      <c r="B273" s="42">
        <v>45526.648263888892</v>
      </c>
      <c r="C273" s="31">
        <v>22</v>
      </c>
      <c r="D273" s="34">
        <v>19.86</v>
      </c>
      <c r="E273" s="28">
        <v>436.91999999999996</v>
      </c>
      <c r="F273" s="31" t="s">
        <v>16</v>
      </c>
    </row>
    <row r="274" spans="1:6" ht="15" customHeight="1">
      <c r="A274" s="29">
        <v>45526</v>
      </c>
      <c r="B274" s="42">
        <v>45526.648263888892</v>
      </c>
      <c r="C274" s="31">
        <v>22</v>
      </c>
      <c r="D274" s="34">
        <v>19.86</v>
      </c>
      <c r="E274" s="28">
        <v>436.91999999999996</v>
      </c>
      <c r="F274" s="31" t="s">
        <v>16</v>
      </c>
    </row>
    <row r="275" spans="1:6" ht="15" customHeight="1">
      <c r="A275" s="29">
        <v>45526</v>
      </c>
      <c r="B275" s="42">
        <v>45526.648263888892</v>
      </c>
      <c r="C275" s="31">
        <v>22</v>
      </c>
      <c r="D275" s="34">
        <v>19.86</v>
      </c>
      <c r="E275" s="28">
        <v>436.91999999999996</v>
      </c>
      <c r="F275" s="31" t="s">
        <v>16</v>
      </c>
    </row>
    <row r="276" spans="1:6" ht="15" customHeight="1">
      <c r="A276" s="29">
        <v>45526</v>
      </c>
      <c r="B276" s="42">
        <v>45526.648263888892</v>
      </c>
      <c r="C276" s="31">
        <v>22</v>
      </c>
      <c r="D276" s="34">
        <v>19.86</v>
      </c>
      <c r="E276" s="28">
        <v>436.91999999999996</v>
      </c>
      <c r="F276" s="31" t="s">
        <v>16</v>
      </c>
    </row>
    <row r="277" spans="1:6" ht="15" customHeight="1">
      <c r="A277" s="29">
        <v>45526</v>
      </c>
      <c r="B277" s="42">
        <v>45526.648263888892</v>
      </c>
      <c r="C277" s="31">
        <v>22</v>
      </c>
      <c r="D277" s="34">
        <v>19.86</v>
      </c>
      <c r="E277" s="28">
        <v>436.91999999999996</v>
      </c>
      <c r="F277" s="31" t="s">
        <v>16</v>
      </c>
    </row>
    <row r="278" spans="1:6" ht="15" customHeight="1">
      <c r="A278" s="29">
        <v>45526</v>
      </c>
      <c r="B278" s="42">
        <v>45526.648263888892</v>
      </c>
      <c r="C278" s="31">
        <v>22</v>
      </c>
      <c r="D278" s="34">
        <v>19.86</v>
      </c>
      <c r="E278" s="28">
        <v>436.91999999999996</v>
      </c>
      <c r="F278" s="31" t="s">
        <v>16</v>
      </c>
    </row>
    <row r="279" spans="1:6" ht="15" customHeight="1">
      <c r="A279" s="29">
        <v>45526</v>
      </c>
      <c r="B279" s="42">
        <v>45526.649328703701</v>
      </c>
      <c r="C279" s="31">
        <v>163</v>
      </c>
      <c r="D279" s="34">
        <v>19.84</v>
      </c>
      <c r="E279" s="28">
        <v>3233.92</v>
      </c>
      <c r="F279" s="31" t="s">
        <v>18</v>
      </c>
    </row>
    <row r="280" spans="1:6" ht="15" customHeight="1">
      <c r="A280" s="29">
        <v>45526</v>
      </c>
      <c r="B280" s="42">
        <v>45526.657268518517</v>
      </c>
      <c r="C280" s="31">
        <v>3</v>
      </c>
      <c r="D280" s="34">
        <v>19.82</v>
      </c>
      <c r="E280" s="28">
        <v>59.46</v>
      </c>
      <c r="F280" s="31" t="s">
        <v>18</v>
      </c>
    </row>
    <row r="281" spans="1:6" ht="15" customHeight="1">
      <c r="A281" s="29">
        <v>45526</v>
      </c>
      <c r="B281" s="42">
        <v>45526.657268518517</v>
      </c>
      <c r="C281" s="31">
        <v>155</v>
      </c>
      <c r="D281" s="34">
        <v>19.82</v>
      </c>
      <c r="E281" s="28">
        <v>3072.1</v>
      </c>
      <c r="F281" s="31" t="s">
        <v>18</v>
      </c>
    </row>
    <row r="282" spans="1:6" ht="15" customHeight="1">
      <c r="A282" s="29">
        <v>45526</v>
      </c>
      <c r="B282" s="42">
        <v>45526.657268518517</v>
      </c>
      <c r="C282" s="31">
        <v>5</v>
      </c>
      <c r="D282" s="34">
        <v>19.82</v>
      </c>
      <c r="E282" s="28">
        <v>99.1</v>
      </c>
      <c r="F282" s="31" t="s">
        <v>18</v>
      </c>
    </row>
    <row r="283" spans="1:6" ht="15" customHeight="1">
      <c r="A283" s="29">
        <v>45526</v>
      </c>
      <c r="B283" s="42">
        <v>45526.657268518517</v>
      </c>
      <c r="C283" s="31">
        <v>5</v>
      </c>
      <c r="D283" s="34">
        <v>19.82</v>
      </c>
      <c r="E283" s="28">
        <v>99.1</v>
      </c>
      <c r="F283" s="31" t="s">
        <v>18</v>
      </c>
    </row>
    <row r="284" spans="1:6" ht="15" customHeight="1">
      <c r="A284" s="29">
        <v>45526</v>
      </c>
      <c r="B284" s="42">
        <v>45526.66033564815</v>
      </c>
      <c r="C284" s="31">
        <v>156</v>
      </c>
      <c r="D284" s="34">
        <v>19.82</v>
      </c>
      <c r="E284" s="28">
        <v>3091.92</v>
      </c>
      <c r="F284" s="31" t="s">
        <v>18</v>
      </c>
    </row>
    <row r="285" spans="1:6" ht="15" customHeight="1">
      <c r="A285" s="29">
        <v>45526</v>
      </c>
      <c r="B285" s="42">
        <v>45526.663993055554</v>
      </c>
      <c r="C285" s="31">
        <v>2</v>
      </c>
      <c r="D285" s="34">
        <v>19.82</v>
      </c>
      <c r="E285" s="28">
        <v>39.64</v>
      </c>
      <c r="F285" s="31" t="s">
        <v>18</v>
      </c>
    </row>
    <row r="286" spans="1:6" ht="15" customHeight="1">
      <c r="A286" s="29">
        <v>45526</v>
      </c>
      <c r="B286" s="42">
        <v>45526.663993055554</v>
      </c>
      <c r="C286" s="31">
        <v>5</v>
      </c>
      <c r="D286" s="34">
        <v>19.82</v>
      </c>
      <c r="E286" s="28">
        <v>99.1</v>
      </c>
      <c r="F286" s="31" t="s">
        <v>18</v>
      </c>
    </row>
    <row r="287" spans="1:6" ht="15" customHeight="1">
      <c r="A287" s="29">
        <v>45526</v>
      </c>
      <c r="B287" s="42">
        <v>45526.663993055554</v>
      </c>
      <c r="C287" s="31">
        <v>2</v>
      </c>
      <c r="D287" s="34">
        <v>19.82</v>
      </c>
      <c r="E287" s="28">
        <v>39.64</v>
      </c>
      <c r="F287" s="31" t="s">
        <v>18</v>
      </c>
    </row>
    <row r="288" spans="1:6" ht="15" customHeight="1">
      <c r="A288" s="29">
        <v>45526</v>
      </c>
      <c r="B288" s="42">
        <v>45526.663993055554</v>
      </c>
      <c r="C288" s="31">
        <v>15</v>
      </c>
      <c r="D288" s="34">
        <v>19.82</v>
      </c>
      <c r="E288" s="28">
        <v>297.3</v>
      </c>
      <c r="F288" s="31" t="s">
        <v>18</v>
      </c>
    </row>
    <row r="289" spans="1:6" ht="15" customHeight="1">
      <c r="A289" s="29">
        <v>45526</v>
      </c>
      <c r="B289" s="42">
        <v>45526.663993055554</v>
      </c>
      <c r="C289" s="31">
        <v>1</v>
      </c>
      <c r="D289" s="34">
        <v>19.82</v>
      </c>
      <c r="E289" s="28">
        <v>19.82</v>
      </c>
      <c r="F289" s="31" t="s">
        <v>18</v>
      </c>
    </row>
    <row r="290" spans="1:6" ht="15" customHeight="1">
      <c r="A290" s="29">
        <v>45526</v>
      </c>
      <c r="B290" s="42">
        <v>45526.663993055554</v>
      </c>
      <c r="C290" s="31">
        <v>5</v>
      </c>
      <c r="D290" s="34">
        <v>19.82</v>
      </c>
      <c r="E290" s="28">
        <v>99.1</v>
      </c>
      <c r="F290" s="31" t="s">
        <v>18</v>
      </c>
    </row>
    <row r="291" spans="1:6" ht="15" customHeight="1">
      <c r="A291" s="29">
        <v>45526</v>
      </c>
      <c r="B291" s="42">
        <v>45526.663993055554</v>
      </c>
      <c r="C291" s="31">
        <v>35</v>
      </c>
      <c r="D291" s="34">
        <v>19.82</v>
      </c>
      <c r="E291" s="28">
        <v>693.7</v>
      </c>
      <c r="F291" s="31" t="s">
        <v>18</v>
      </c>
    </row>
    <row r="292" spans="1:6" ht="15" customHeight="1">
      <c r="A292" s="29">
        <v>45526</v>
      </c>
      <c r="B292" s="42">
        <v>45526.663993055554</v>
      </c>
      <c r="C292" s="31">
        <v>5</v>
      </c>
      <c r="D292" s="34">
        <v>19.82</v>
      </c>
      <c r="E292" s="28">
        <v>99.1</v>
      </c>
      <c r="F292" s="31" t="s">
        <v>18</v>
      </c>
    </row>
    <row r="293" spans="1:6" ht="15" customHeight="1">
      <c r="A293" s="29">
        <v>45526</v>
      </c>
      <c r="B293" s="42">
        <v>45526.665462962963</v>
      </c>
      <c r="C293" s="31">
        <v>85</v>
      </c>
      <c r="D293" s="34">
        <v>19.86</v>
      </c>
      <c r="E293" s="28">
        <v>1688.1</v>
      </c>
      <c r="F293" s="31" t="s">
        <v>18</v>
      </c>
    </row>
    <row r="294" spans="1:6" ht="15" customHeight="1">
      <c r="A294" s="29">
        <v>45526</v>
      </c>
      <c r="B294" s="42">
        <v>45526.665462962963</v>
      </c>
      <c r="C294" s="31">
        <v>86</v>
      </c>
      <c r="D294" s="34">
        <v>19.86</v>
      </c>
      <c r="E294" s="28">
        <v>1707.96</v>
      </c>
      <c r="F294" s="31" t="s">
        <v>18</v>
      </c>
    </row>
    <row r="295" spans="1:6" ht="15" customHeight="1">
      <c r="A295" s="29">
        <v>45526</v>
      </c>
      <c r="B295" s="42">
        <v>45526.66883101852</v>
      </c>
      <c r="C295" s="31">
        <v>75</v>
      </c>
      <c r="D295" s="34">
        <v>19.86</v>
      </c>
      <c r="E295" s="28">
        <v>1489.5</v>
      </c>
      <c r="F295" s="31" t="s">
        <v>18</v>
      </c>
    </row>
    <row r="296" spans="1:6" ht="15" customHeight="1">
      <c r="A296" s="29">
        <v>45526</v>
      </c>
      <c r="B296" s="42">
        <v>45526.66883101852</v>
      </c>
      <c r="C296" s="31">
        <v>86</v>
      </c>
      <c r="D296" s="34">
        <v>19.86</v>
      </c>
      <c r="E296" s="28">
        <v>1707.96</v>
      </c>
      <c r="F296" s="31" t="s">
        <v>18</v>
      </c>
    </row>
    <row r="297" spans="1:6" ht="15" customHeight="1">
      <c r="A297" s="29">
        <v>45526</v>
      </c>
      <c r="B297" s="42">
        <v>45526.672152777777</v>
      </c>
      <c r="C297" s="31">
        <v>169</v>
      </c>
      <c r="D297" s="34">
        <v>19.82</v>
      </c>
      <c r="E297" s="28">
        <v>3349.58</v>
      </c>
      <c r="F297" s="31" t="s">
        <v>18</v>
      </c>
    </row>
    <row r="298" spans="1:6" ht="15" customHeight="1">
      <c r="A298" s="29">
        <v>45526</v>
      </c>
      <c r="B298" s="42">
        <v>45526.672152777777</v>
      </c>
      <c r="C298" s="31">
        <v>169</v>
      </c>
      <c r="D298" s="34">
        <v>19.82</v>
      </c>
      <c r="E298" s="28">
        <v>3349.58</v>
      </c>
      <c r="F298" s="31" t="s">
        <v>18</v>
      </c>
    </row>
    <row r="299" spans="1:6" ht="15" customHeight="1">
      <c r="A299" s="29">
        <v>45526</v>
      </c>
      <c r="B299" s="42">
        <v>45526.672152777777</v>
      </c>
      <c r="C299" s="31">
        <v>72</v>
      </c>
      <c r="D299" s="34">
        <v>19.82</v>
      </c>
      <c r="E299" s="28">
        <v>1427.04</v>
      </c>
      <c r="F299" s="31" t="s">
        <v>18</v>
      </c>
    </row>
    <row r="300" spans="1:6" ht="15" customHeight="1">
      <c r="A300" s="29">
        <v>45526</v>
      </c>
      <c r="B300" s="42">
        <v>45526.672152777777</v>
      </c>
      <c r="C300" s="31">
        <v>120</v>
      </c>
      <c r="D300" s="34">
        <v>19.82</v>
      </c>
      <c r="E300" s="28">
        <v>2378.4</v>
      </c>
      <c r="F300" s="31" t="s">
        <v>16</v>
      </c>
    </row>
    <row r="301" spans="1:6" ht="15" customHeight="1">
      <c r="A301" s="29">
        <v>45526</v>
      </c>
      <c r="B301" s="42">
        <v>45526.686284722222</v>
      </c>
      <c r="C301" s="31">
        <v>294</v>
      </c>
      <c r="D301" s="34">
        <v>19.8</v>
      </c>
      <c r="E301" s="28">
        <v>5821.2</v>
      </c>
      <c r="F301" s="31" t="s">
        <v>18</v>
      </c>
    </row>
    <row r="302" spans="1:6" ht="15" customHeight="1">
      <c r="A302" s="29">
        <v>45526</v>
      </c>
      <c r="B302" s="42">
        <v>45526.686284722222</v>
      </c>
      <c r="C302" s="31">
        <v>436</v>
      </c>
      <c r="D302" s="34">
        <v>19.8</v>
      </c>
      <c r="E302" s="28">
        <v>8632.8000000000011</v>
      </c>
      <c r="F302" s="31" t="s">
        <v>18</v>
      </c>
    </row>
    <row r="303" spans="1:6" ht="15" customHeight="1">
      <c r="A303" s="29">
        <v>45526</v>
      </c>
      <c r="B303" s="42">
        <v>45526.686284722222</v>
      </c>
      <c r="C303" s="31">
        <v>2</v>
      </c>
      <c r="D303" s="34">
        <v>19.8</v>
      </c>
      <c r="E303" s="28">
        <v>39.6</v>
      </c>
      <c r="F303" s="31" t="s">
        <v>18</v>
      </c>
    </row>
    <row r="304" spans="1:6" ht="15" customHeight="1">
      <c r="A304" s="29">
        <v>45526</v>
      </c>
      <c r="B304" s="42">
        <v>45526.686284722222</v>
      </c>
      <c r="C304" s="31">
        <v>12</v>
      </c>
      <c r="D304" s="34">
        <v>19.8</v>
      </c>
      <c r="E304" s="28">
        <v>237.60000000000002</v>
      </c>
      <c r="F304" s="31" t="s">
        <v>16</v>
      </c>
    </row>
    <row r="305" spans="1:6" ht="15" customHeight="1">
      <c r="A305" s="29">
        <v>45526</v>
      </c>
      <c r="B305" s="42">
        <v>45526.686284722222</v>
      </c>
      <c r="C305" s="31">
        <v>119</v>
      </c>
      <c r="D305" s="34">
        <v>19.8</v>
      </c>
      <c r="E305" s="28">
        <v>2356.2000000000003</v>
      </c>
      <c r="F305" s="31" t="s">
        <v>16</v>
      </c>
    </row>
    <row r="306" spans="1:6" ht="15" customHeight="1">
      <c r="A306" s="29">
        <v>45526</v>
      </c>
      <c r="B306" s="42">
        <v>45526.700185185182</v>
      </c>
      <c r="C306" s="31">
        <v>25</v>
      </c>
      <c r="D306" s="34">
        <v>19.8</v>
      </c>
      <c r="E306" s="28">
        <v>495</v>
      </c>
      <c r="F306" s="31" t="s">
        <v>18</v>
      </c>
    </row>
    <row r="307" spans="1:6" ht="15" customHeight="1">
      <c r="A307" s="29">
        <v>45526</v>
      </c>
      <c r="B307" s="42">
        <v>45526.700185185182</v>
      </c>
      <c r="C307" s="31">
        <v>125</v>
      </c>
      <c r="D307" s="34">
        <v>19.8</v>
      </c>
      <c r="E307" s="28">
        <v>2475</v>
      </c>
      <c r="F307" s="31" t="s">
        <v>18</v>
      </c>
    </row>
    <row r="308" spans="1:6" ht="15" customHeight="1">
      <c r="A308" s="29">
        <v>45526</v>
      </c>
      <c r="B308" s="42">
        <v>45526.708356481482</v>
      </c>
      <c r="C308" s="31">
        <v>158</v>
      </c>
      <c r="D308" s="34">
        <v>19.78</v>
      </c>
      <c r="E308" s="28">
        <v>3125.2400000000002</v>
      </c>
      <c r="F308" s="31" t="s">
        <v>18</v>
      </c>
    </row>
    <row r="309" spans="1:6" ht="15" customHeight="1">
      <c r="A309" s="29">
        <v>45526</v>
      </c>
      <c r="B309" s="42">
        <v>45526.708356481482</v>
      </c>
      <c r="C309" s="31">
        <v>71</v>
      </c>
      <c r="D309" s="34">
        <v>19.78</v>
      </c>
      <c r="E309" s="28">
        <v>1404.38</v>
      </c>
      <c r="F309" s="31" t="s">
        <v>18</v>
      </c>
    </row>
    <row r="310" spans="1:6" ht="15" customHeight="1">
      <c r="A310" s="29">
        <v>45526</v>
      </c>
      <c r="B310" s="42">
        <v>45526.708356481482</v>
      </c>
      <c r="C310" s="31">
        <v>50</v>
      </c>
      <c r="D310" s="34">
        <v>19.78</v>
      </c>
      <c r="E310" s="28">
        <v>989</v>
      </c>
      <c r="F310" s="31" t="s">
        <v>18</v>
      </c>
    </row>
    <row r="311" spans="1:6" ht="15" customHeight="1">
      <c r="A311" s="29">
        <v>45526</v>
      </c>
      <c r="B311" s="42">
        <v>45526.708356481482</v>
      </c>
      <c r="C311" s="31">
        <v>33</v>
      </c>
      <c r="D311" s="34">
        <v>19.78</v>
      </c>
      <c r="E311" s="28">
        <v>652.74</v>
      </c>
      <c r="F311" s="31" t="s">
        <v>18</v>
      </c>
    </row>
    <row r="312" spans="1:6" ht="15" customHeight="1">
      <c r="A312" s="29">
        <v>45526</v>
      </c>
      <c r="B312" s="42">
        <v>45526.708356481482</v>
      </c>
      <c r="C312" s="31">
        <v>157</v>
      </c>
      <c r="D312" s="34">
        <v>19.78</v>
      </c>
      <c r="E312" s="28">
        <v>3105.46</v>
      </c>
      <c r="F312" s="31" t="s">
        <v>18</v>
      </c>
    </row>
    <row r="313" spans="1:6" ht="15" customHeight="1">
      <c r="A313" s="29">
        <v>45526</v>
      </c>
      <c r="B313" s="42">
        <v>45526.708356481482</v>
      </c>
      <c r="C313" s="31">
        <v>136</v>
      </c>
      <c r="D313" s="34">
        <v>19.78</v>
      </c>
      <c r="E313" s="28">
        <v>2690.08</v>
      </c>
      <c r="F313" s="31" t="s">
        <v>16</v>
      </c>
    </row>
    <row r="314" spans="1:6" ht="15" customHeight="1">
      <c r="A314" s="29">
        <v>45527</v>
      </c>
      <c r="B314" s="42">
        <v>45527.378472222219</v>
      </c>
      <c r="C314" s="31">
        <v>32</v>
      </c>
      <c r="D314" s="34">
        <v>19.88</v>
      </c>
      <c r="E314" s="28">
        <v>636.16</v>
      </c>
      <c r="F314" s="31" t="s">
        <v>18</v>
      </c>
    </row>
    <row r="315" spans="1:6" ht="15" customHeight="1">
      <c r="A315" s="29">
        <v>45527</v>
      </c>
      <c r="B315" s="42">
        <v>45527.378472222219</v>
      </c>
      <c r="C315" s="31">
        <v>4</v>
      </c>
      <c r="D315" s="34">
        <v>19.88</v>
      </c>
      <c r="E315" s="28">
        <v>79.52</v>
      </c>
      <c r="F315" s="31" t="s">
        <v>18</v>
      </c>
    </row>
    <row r="316" spans="1:6" ht="15" customHeight="1">
      <c r="A316" s="29">
        <v>45527</v>
      </c>
      <c r="B316" s="42">
        <v>45527.419710648152</v>
      </c>
      <c r="C316" s="31">
        <v>4</v>
      </c>
      <c r="D316" s="34">
        <v>19.82</v>
      </c>
      <c r="E316" s="28">
        <v>79.28</v>
      </c>
      <c r="F316" s="31" t="s">
        <v>16</v>
      </c>
    </row>
    <row r="317" spans="1:6" ht="15" customHeight="1">
      <c r="A317" s="29">
        <v>45527</v>
      </c>
      <c r="B317" s="42">
        <v>45527.451956018522</v>
      </c>
      <c r="C317" s="31">
        <v>4</v>
      </c>
      <c r="D317" s="34">
        <v>19.86</v>
      </c>
      <c r="E317" s="28">
        <v>79.44</v>
      </c>
      <c r="F317" s="31" t="s">
        <v>16</v>
      </c>
    </row>
    <row r="318" spans="1:6" ht="15" customHeight="1">
      <c r="A318" s="29">
        <v>45527</v>
      </c>
      <c r="B318" s="42">
        <v>45527.477546296293</v>
      </c>
      <c r="C318" s="31">
        <v>14</v>
      </c>
      <c r="D318" s="34">
        <v>19.84</v>
      </c>
      <c r="E318" s="28">
        <v>277.76</v>
      </c>
      <c r="F318" s="31" t="s">
        <v>16</v>
      </c>
    </row>
    <row r="319" spans="1:6" ht="15" customHeight="1">
      <c r="A319" s="29">
        <v>45527</v>
      </c>
      <c r="B319" s="42">
        <v>45527.491956018515</v>
      </c>
      <c r="C319" s="31">
        <v>164</v>
      </c>
      <c r="D319" s="34">
        <v>19.84</v>
      </c>
      <c r="E319" s="28">
        <v>3253.7599999999998</v>
      </c>
      <c r="F319" s="31" t="s">
        <v>18</v>
      </c>
    </row>
    <row r="320" spans="1:6" ht="15" customHeight="1">
      <c r="A320" s="29">
        <v>45527</v>
      </c>
      <c r="B320" s="42">
        <v>45527.491956018515</v>
      </c>
      <c r="C320" s="31">
        <v>119</v>
      </c>
      <c r="D320" s="34">
        <v>19.84</v>
      </c>
      <c r="E320" s="28">
        <v>2360.96</v>
      </c>
      <c r="F320" s="31" t="s">
        <v>16</v>
      </c>
    </row>
    <row r="321" spans="1:6" ht="15" customHeight="1">
      <c r="A321" s="29">
        <v>45527</v>
      </c>
      <c r="B321" s="42">
        <v>45527.492013888892</v>
      </c>
      <c r="C321" s="31">
        <v>23</v>
      </c>
      <c r="D321" s="34">
        <v>19.82</v>
      </c>
      <c r="E321" s="28">
        <v>455.86</v>
      </c>
      <c r="F321" s="31" t="s">
        <v>16</v>
      </c>
    </row>
    <row r="322" spans="1:6" ht="15" customHeight="1">
      <c r="A322" s="29">
        <v>45527</v>
      </c>
      <c r="B322" s="42">
        <v>45527.492523148147</v>
      </c>
      <c r="C322" s="31">
        <v>90</v>
      </c>
      <c r="D322" s="34">
        <v>19.82</v>
      </c>
      <c r="E322" s="28">
        <v>1783.8</v>
      </c>
      <c r="F322" s="31" t="s">
        <v>16</v>
      </c>
    </row>
    <row r="323" spans="1:6" ht="15" customHeight="1">
      <c r="A323" s="29">
        <v>45527</v>
      </c>
      <c r="B323" s="42">
        <v>45527.513483796298</v>
      </c>
      <c r="C323" s="31">
        <v>142</v>
      </c>
      <c r="D323" s="34">
        <v>19.82</v>
      </c>
      <c r="E323" s="28">
        <v>2814.44</v>
      </c>
      <c r="F323" s="31" t="s">
        <v>18</v>
      </c>
    </row>
    <row r="324" spans="1:6" ht="15" customHeight="1">
      <c r="A324" s="29">
        <v>45527</v>
      </c>
      <c r="B324" s="42">
        <v>45527.513483796298</v>
      </c>
      <c r="C324" s="31">
        <v>158</v>
      </c>
      <c r="D324" s="34">
        <v>19.82</v>
      </c>
      <c r="E324" s="28">
        <v>3131.56</v>
      </c>
      <c r="F324" s="31" t="s">
        <v>18</v>
      </c>
    </row>
    <row r="325" spans="1:6" ht="15" customHeight="1">
      <c r="A325" s="29">
        <v>45527</v>
      </c>
      <c r="B325" s="42">
        <v>45527.513483796298</v>
      </c>
      <c r="C325" s="31">
        <v>153</v>
      </c>
      <c r="D325" s="34">
        <v>19.82</v>
      </c>
      <c r="E325" s="28">
        <v>3032.46</v>
      </c>
      <c r="F325" s="31" t="s">
        <v>18</v>
      </c>
    </row>
    <row r="326" spans="1:6" ht="15" customHeight="1">
      <c r="A326" s="29">
        <v>45527</v>
      </c>
      <c r="B326" s="42">
        <v>45527.524652777778</v>
      </c>
      <c r="C326" s="31">
        <v>304</v>
      </c>
      <c r="D326" s="34">
        <v>19.78</v>
      </c>
      <c r="E326" s="28">
        <v>6013.1200000000008</v>
      </c>
      <c r="F326" s="31" t="s">
        <v>18</v>
      </c>
    </row>
    <row r="327" spans="1:6" ht="15" customHeight="1">
      <c r="A327" s="29">
        <v>45527</v>
      </c>
      <c r="B327" s="42">
        <v>45527.524652777778</v>
      </c>
      <c r="C327" s="31">
        <v>144</v>
      </c>
      <c r="D327" s="34">
        <v>19.78</v>
      </c>
      <c r="E327" s="28">
        <v>2848.32</v>
      </c>
      <c r="F327" s="31" t="s">
        <v>18</v>
      </c>
    </row>
    <row r="328" spans="1:6" ht="15" customHeight="1">
      <c r="A328" s="29">
        <v>45527</v>
      </c>
      <c r="B328" s="42">
        <v>45527.524652777778</v>
      </c>
      <c r="C328" s="31">
        <v>154</v>
      </c>
      <c r="D328" s="34">
        <v>19.78</v>
      </c>
      <c r="E328" s="28">
        <v>3046.1200000000003</v>
      </c>
      <c r="F328" s="31" t="s">
        <v>18</v>
      </c>
    </row>
    <row r="329" spans="1:6" ht="15" customHeight="1">
      <c r="A329" s="29">
        <v>45527</v>
      </c>
      <c r="B329" s="42">
        <v>45527.538530092592</v>
      </c>
      <c r="C329" s="31">
        <v>150</v>
      </c>
      <c r="D329" s="34">
        <v>19.760000000000002</v>
      </c>
      <c r="E329" s="28">
        <v>2964.0000000000005</v>
      </c>
      <c r="F329" s="31" t="s">
        <v>18</v>
      </c>
    </row>
    <row r="330" spans="1:6" ht="15" customHeight="1">
      <c r="A330" s="29">
        <v>45527</v>
      </c>
      <c r="B330" s="42">
        <v>45527.538530092592</v>
      </c>
      <c r="C330" s="31">
        <v>144</v>
      </c>
      <c r="D330" s="34">
        <v>19.760000000000002</v>
      </c>
      <c r="E330" s="28">
        <v>2845.44</v>
      </c>
      <c r="F330" s="31" t="s">
        <v>18</v>
      </c>
    </row>
    <row r="331" spans="1:6" ht="15" customHeight="1">
      <c r="A331" s="29">
        <v>45527</v>
      </c>
      <c r="B331" s="42">
        <v>45527.566469907404</v>
      </c>
      <c r="C331" s="31">
        <v>297</v>
      </c>
      <c r="D331" s="34">
        <v>19.739999999999998</v>
      </c>
      <c r="E331" s="28">
        <v>5862.78</v>
      </c>
      <c r="F331" s="31" t="s">
        <v>18</v>
      </c>
    </row>
    <row r="332" spans="1:6" ht="15" customHeight="1">
      <c r="A332" s="29">
        <v>45527</v>
      </c>
      <c r="B332" s="42">
        <v>45527.566469907404</v>
      </c>
      <c r="C332" s="31">
        <v>153</v>
      </c>
      <c r="D332" s="34">
        <v>19.739999999999998</v>
      </c>
      <c r="E332" s="28">
        <v>3020.22</v>
      </c>
      <c r="F332" s="31" t="s">
        <v>18</v>
      </c>
    </row>
    <row r="333" spans="1:6" ht="15" customHeight="1">
      <c r="A333" s="29">
        <v>45527</v>
      </c>
      <c r="B333" s="42">
        <v>45527.566469907404</v>
      </c>
      <c r="C333" s="31">
        <v>286</v>
      </c>
      <c r="D333" s="34">
        <v>19.739999999999998</v>
      </c>
      <c r="E333" s="28">
        <v>5645.6399999999994</v>
      </c>
      <c r="F333" s="31" t="s">
        <v>18</v>
      </c>
    </row>
    <row r="334" spans="1:6" ht="15" customHeight="1">
      <c r="A334" s="29">
        <v>45527</v>
      </c>
      <c r="B334" s="42">
        <v>45527.566469907404</v>
      </c>
      <c r="C334" s="31">
        <v>146</v>
      </c>
      <c r="D334" s="34">
        <v>19.739999999999998</v>
      </c>
      <c r="E334" s="28">
        <v>2882.04</v>
      </c>
      <c r="F334" s="31" t="s">
        <v>16</v>
      </c>
    </row>
    <row r="335" spans="1:6" ht="15" customHeight="1">
      <c r="A335" s="29">
        <v>45527</v>
      </c>
      <c r="B335" s="42">
        <v>45527.577766203707</v>
      </c>
      <c r="C335" s="31">
        <v>62</v>
      </c>
      <c r="D335" s="34">
        <v>19.72</v>
      </c>
      <c r="E335" s="28">
        <v>1222.6399999999999</v>
      </c>
      <c r="F335" s="31" t="s">
        <v>18</v>
      </c>
    </row>
    <row r="336" spans="1:6" ht="15" customHeight="1">
      <c r="A336" s="29">
        <v>45527</v>
      </c>
      <c r="B336" s="42">
        <v>45527.577766203707</v>
      </c>
      <c r="C336" s="31">
        <v>101</v>
      </c>
      <c r="D336" s="34">
        <v>19.72</v>
      </c>
      <c r="E336" s="28">
        <v>1991.7199999999998</v>
      </c>
      <c r="F336" s="31" t="s">
        <v>18</v>
      </c>
    </row>
    <row r="337" spans="1:6" ht="15" customHeight="1">
      <c r="A337" s="29">
        <v>45527</v>
      </c>
      <c r="B337" s="42">
        <v>45527.591481481482</v>
      </c>
      <c r="C337" s="31">
        <v>156</v>
      </c>
      <c r="D337" s="34">
        <v>19.72</v>
      </c>
      <c r="E337" s="28">
        <v>3076.3199999999997</v>
      </c>
      <c r="F337" s="31" t="s">
        <v>18</v>
      </c>
    </row>
    <row r="338" spans="1:6" ht="15" customHeight="1">
      <c r="A338" s="29">
        <v>45527</v>
      </c>
      <c r="B338" s="42">
        <v>45527.591481481482</v>
      </c>
      <c r="C338" s="31">
        <v>169</v>
      </c>
      <c r="D338" s="34">
        <v>19.72</v>
      </c>
      <c r="E338" s="28">
        <v>3332.68</v>
      </c>
      <c r="F338" s="31" t="s">
        <v>18</v>
      </c>
    </row>
    <row r="339" spans="1:6" ht="15" customHeight="1">
      <c r="A339" s="29">
        <v>45527</v>
      </c>
      <c r="B339" s="42">
        <v>45527.602800925924</v>
      </c>
      <c r="C339" s="31">
        <v>151</v>
      </c>
      <c r="D339" s="34">
        <v>19.72</v>
      </c>
      <c r="E339" s="28">
        <v>2977.72</v>
      </c>
      <c r="F339" s="31" t="s">
        <v>18</v>
      </c>
    </row>
    <row r="340" spans="1:6" ht="15" customHeight="1">
      <c r="A340" s="29">
        <v>45527</v>
      </c>
      <c r="B340" s="42">
        <v>45527.602800925924</v>
      </c>
      <c r="C340" s="31">
        <v>143</v>
      </c>
      <c r="D340" s="34">
        <v>19.72</v>
      </c>
      <c r="E340" s="28">
        <v>2819.96</v>
      </c>
      <c r="F340" s="31" t="s">
        <v>18</v>
      </c>
    </row>
    <row r="341" spans="1:6" ht="15" customHeight="1">
      <c r="A341" s="29">
        <v>45527</v>
      </c>
      <c r="B341" s="42">
        <v>45527.624039351853</v>
      </c>
      <c r="C341" s="31">
        <v>465</v>
      </c>
      <c r="D341" s="34">
        <v>19.760000000000002</v>
      </c>
      <c r="E341" s="28">
        <v>9188.4000000000015</v>
      </c>
      <c r="F341" s="31" t="s">
        <v>18</v>
      </c>
    </row>
    <row r="342" spans="1:6" ht="15" customHeight="1">
      <c r="A342" s="29">
        <v>45527</v>
      </c>
      <c r="B342" s="42">
        <v>45527.626087962963</v>
      </c>
      <c r="C342" s="31">
        <v>155</v>
      </c>
      <c r="D342" s="34">
        <v>19.760000000000002</v>
      </c>
      <c r="E342" s="28">
        <v>3062.8</v>
      </c>
      <c r="F342" s="31" t="s">
        <v>18</v>
      </c>
    </row>
    <row r="343" spans="1:6" ht="15" customHeight="1">
      <c r="A343" s="29">
        <v>45527</v>
      </c>
      <c r="B343" s="42">
        <v>45527.628287037034</v>
      </c>
      <c r="C343" s="31">
        <v>165</v>
      </c>
      <c r="D343" s="34">
        <v>19.72</v>
      </c>
      <c r="E343" s="28">
        <v>3253.7999999999997</v>
      </c>
      <c r="F343" s="31" t="s">
        <v>18</v>
      </c>
    </row>
    <row r="344" spans="1:6" ht="15" customHeight="1">
      <c r="A344" s="29">
        <v>45527</v>
      </c>
      <c r="B344" s="42">
        <v>45527.628287037034</v>
      </c>
      <c r="C344" s="31">
        <v>152</v>
      </c>
      <c r="D344" s="34">
        <v>19.72</v>
      </c>
      <c r="E344" s="28">
        <v>2997.4399999999996</v>
      </c>
      <c r="F344" s="31" t="s">
        <v>18</v>
      </c>
    </row>
    <row r="345" spans="1:6" ht="15" customHeight="1">
      <c r="A345" s="29">
        <v>45527</v>
      </c>
      <c r="B345" s="42">
        <v>45527.628287037034</v>
      </c>
      <c r="C345" s="31">
        <v>147</v>
      </c>
      <c r="D345" s="34">
        <v>19.72</v>
      </c>
      <c r="E345" s="28">
        <v>2898.8399999999997</v>
      </c>
      <c r="F345" s="31" t="s">
        <v>18</v>
      </c>
    </row>
    <row r="346" spans="1:6" ht="15" customHeight="1">
      <c r="A346" s="29">
        <v>45527</v>
      </c>
      <c r="B346" s="42">
        <v>45527.628425925926</v>
      </c>
      <c r="C346" s="31">
        <v>125</v>
      </c>
      <c r="D346" s="34">
        <v>19.72</v>
      </c>
      <c r="E346" s="28">
        <v>2465</v>
      </c>
      <c r="F346" s="31" t="s">
        <v>16</v>
      </c>
    </row>
    <row r="347" spans="1:6" ht="15" customHeight="1">
      <c r="A347" s="29">
        <v>45527</v>
      </c>
      <c r="B347" s="42">
        <v>45527.646689814814</v>
      </c>
      <c r="C347" s="31">
        <v>113</v>
      </c>
      <c r="D347" s="34">
        <v>19.739999999999998</v>
      </c>
      <c r="E347" s="28">
        <v>2230.62</v>
      </c>
      <c r="F347" s="31" t="s">
        <v>18</v>
      </c>
    </row>
    <row r="348" spans="1:6" ht="15" customHeight="1">
      <c r="A348" s="29">
        <v>45527</v>
      </c>
      <c r="B348" s="42">
        <v>45527.646689814814</v>
      </c>
      <c r="C348" s="31">
        <v>57</v>
      </c>
      <c r="D348" s="34">
        <v>19.739999999999998</v>
      </c>
      <c r="E348" s="28">
        <v>1125.1799999999998</v>
      </c>
      <c r="F348" s="31" t="s">
        <v>18</v>
      </c>
    </row>
    <row r="349" spans="1:6" ht="15" customHeight="1">
      <c r="A349" s="29">
        <v>45527</v>
      </c>
      <c r="B349" s="42">
        <v>45527.650497685187</v>
      </c>
      <c r="C349" s="31">
        <v>57</v>
      </c>
      <c r="D349" s="34">
        <v>19.739999999999998</v>
      </c>
      <c r="E349" s="28">
        <v>1125.1799999999998</v>
      </c>
      <c r="F349" s="31" t="s">
        <v>18</v>
      </c>
    </row>
    <row r="350" spans="1:6" ht="15" customHeight="1">
      <c r="A350" s="29">
        <v>45527</v>
      </c>
      <c r="B350" s="42">
        <v>45527.662777777776</v>
      </c>
      <c r="C350" s="31">
        <v>148</v>
      </c>
      <c r="D350" s="34">
        <v>19.7</v>
      </c>
      <c r="E350" s="28">
        <v>2915.6</v>
      </c>
      <c r="F350" s="31" t="s">
        <v>18</v>
      </c>
    </row>
    <row r="351" spans="1:6" ht="15" customHeight="1">
      <c r="A351" s="29">
        <v>45527</v>
      </c>
      <c r="B351" s="42">
        <v>45527.662777777776</v>
      </c>
      <c r="C351" s="31">
        <v>167</v>
      </c>
      <c r="D351" s="34">
        <v>19.7</v>
      </c>
      <c r="E351" s="28">
        <v>3289.9</v>
      </c>
      <c r="F351" s="31" t="s">
        <v>18</v>
      </c>
    </row>
    <row r="352" spans="1:6" ht="15" customHeight="1">
      <c r="A352" s="29">
        <v>45527</v>
      </c>
      <c r="B352" s="42">
        <v>45527.662777777776</v>
      </c>
      <c r="C352" s="31">
        <v>429</v>
      </c>
      <c r="D352" s="34">
        <v>19.7</v>
      </c>
      <c r="E352" s="28">
        <v>8451.2999999999993</v>
      </c>
      <c r="F352" s="31" t="s">
        <v>18</v>
      </c>
    </row>
    <row r="353" spans="1:6" ht="15" customHeight="1">
      <c r="A353" s="29">
        <v>45527</v>
      </c>
      <c r="B353" s="42">
        <v>45527.662777777776</v>
      </c>
      <c r="C353" s="31">
        <v>152</v>
      </c>
      <c r="D353" s="34">
        <v>19.7</v>
      </c>
      <c r="E353" s="28">
        <v>2994.4</v>
      </c>
      <c r="F353" s="31" t="s">
        <v>18</v>
      </c>
    </row>
    <row r="354" spans="1:6" ht="15" customHeight="1">
      <c r="A354" s="29">
        <v>45527</v>
      </c>
      <c r="B354" s="42">
        <v>45527.662777777776</v>
      </c>
      <c r="C354" s="31">
        <v>136</v>
      </c>
      <c r="D354" s="34">
        <v>19.7</v>
      </c>
      <c r="E354" s="28">
        <v>2679.2</v>
      </c>
      <c r="F354" s="31" t="s">
        <v>16</v>
      </c>
    </row>
    <row r="355" spans="1:6" ht="15" customHeight="1">
      <c r="A355" s="29">
        <v>45527</v>
      </c>
      <c r="B355" s="42">
        <v>45527.68409722222</v>
      </c>
      <c r="C355" s="31">
        <v>24</v>
      </c>
      <c r="D355" s="34">
        <v>19.7</v>
      </c>
      <c r="E355" s="28">
        <v>472.79999999999995</v>
      </c>
      <c r="F355" s="31" t="s">
        <v>18</v>
      </c>
    </row>
    <row r="356" spans="1:6" ht="15" customHeight="1">
      <c r="A356" s="29">
        <v>45527</v>
      </c>
      <c r="B356" s="42">
        <v>45527.690266203703</v>
      </c>
      <c r="C356" s="31">
        <v>179</v>
      </c>
      <c r="D356" s="34">
        <v>19.72</v>
      </c>
      <c r="E356" s="28">
        <v>3529.8799999999997</v>
      </c>
      <c r="F356" s="31" t="s">
        <v>18</v>
      </c>
    </row>
    <row r="357" spans="1:6" ht="15" customHeight="1">
      <c r="A357" s="29">
        <v>45527</v>
      </c>
      <c r="B357" s="42">
        <v>45527.692824074074</v>
      </c>
      <c r="C357" s="31">
        <v>61</v>
      </c>
      <c r="D357" s="34">
        <v>19.72</v>
      </c>
      <c r="E357" s="28">
        <v>1202.9199999999998</v>
      </c>
      <c r="F357" s="31" t="s">
        <v>18</v>
      </c>
    </row>
    <row r="358" spans="1:6" ht="15" customHeight="1">
      <c r="A358" s="29">
        <v>45527</v>
      </c>
      <c r="B358" s="42">
        <v>45527.692824074074</v>
      </c>
      <c r="C358" s="31">
        <v>447</v>
      </c>
      <c r="D358" s="34">
        <v>19.72</v>
      </c>
      <c r="E358" s="28">
        <v>8814.84</v>
      </c>
      <c r="F358" s="31" t="s">
        <v>18</v>
      </c>
    </row>
    <row r="359" spans="1:6" ht="15" customHeight="1">
      <c r="A359" s="29">
        <v>45527</v>
      </c>
      <c r="B359" s="42">
        <v>45527.692824074074</v>
      </c>
      <c r="C359" s="31">
        <v>76</v>
      </c>
      <c r="D359" s="34">
        <v>19.72</v>
      </c>
      <c r="E359" s="28">
        <v>1498.7199999999998</v>
      </c>
      <c r="F359" s="31" t="s">
        <v>16</v>
      </c>
    </row>
    <row r="360" spans="1:6" ht="15" customHeight="1">
      <c r="A360" s="29">
        <v>45527</v>
      </c>
      <c r="B360" s="42">
        <v>45527.692916666667</v>
      </c>
      <c r="C360" s="31">
        <v>380</v>
      </c>
      <c r="D360" s="34">
        <v>19.72</v>
      </c>
      <c r="E360" s="28">
        <v>7493.5999999999995</v>
      </c>
      <c r="F360" s="31" t="s">
        <v>18</v>
      </c>
    </row>
    <row r="361" spans="1:6" ht="15" customHeight="1">
      <c r="A361" s="29">
        <v>45527</v>
      </c>
      <c r="B361" s="42">
        <v>45527.695601851854</v>
      </c>
      <c r="C361" s="31">
        <v>94</v>
      </c>
      <c r="D361" s="34">
        <v>19.72</v>
      </c>
      <c r="E361" s="28">
        <v>1853.6799999999998</v>
      </c>
      <c r="F361" s="31" t="s">
        <v>16</v>
      </c>
    </row>
    <row r="362" spans="1:6" ht="15" customHeight="1">
      <c r="A362" s="29">
        <v>45527</v>
      </c>
      <c r="B362" s="42">
        <v>45527.702615740738</v>
      </c>
      <c r="C362" s="31">
        <v>102</v>
      </c>
      <c r="D362" s="34">
        <v>19.72</v>
      </c>
      <c r="E362" s="28">
        <v>2011.4399999999998</v>
      </c>
      <c r="F362" s="31" t="s">
        <v>18</v>
      </c>
    </row>
    <row r="363" spans="1:6" ht="15" customHeight="1">
      <c r="A363" s="29">
        <v>45527</v>
      </c>
      <c r="B363" s="42">
        <v>45527.702615740738</v>
      </c>
      <c r="C363" s="31">
        <v>45</v>
      </c>
      <c r="D363" s="34">
        <v>19.72</v>
      </c>
      <c r="E363" s="28">
        <v>887.4</v>
      </c>
      <c r="F363" s="31" t="s">
        <v>18</v>
      </c>
    </row>
    <row r="364" spans="1:6" ht="15" customHeight="1">
      <c r="A364" s="29"/>
      <c r="B364" s="42"/>
      <c r="C364" s="31"/>
      <c r="D364" s="34"/>
      <c r="E364" s="28"/>
      <c r="F364" s="31"/>
    </row>
    <row r="365" spans="1:6" ht="15" customHeight="1">
      <c r="A365" s="29"/>
      <c r="B365" s="42"/>
      <c r="C365" s="31"/>
      <c r="D365" s="34"/>
      <c r="E365" s="28"/>
      <c r="F365" s="31"/>
    </row>
    <row r="366" spans="1:6" ht="15" customHeight="1">
      <c r="A366" s="29"/>
      <c r="B366" s="42"/>
      <c r="C366" s="31"/>
      <c r="D366" s="34"/>
      <c r="E366" s="28"/>
      <c r="F366" s="31"/>
    </row>
    <row r="367" spans="1:6" ht="15" customHeight="1">
      <c r="A367" s="29"/>
      <c r="B367" s="42"/>
      <c r="C367" s="31"/>
      <c r="D367" s="34"/>
      <c r="E367" s="28"/>
      <c r="F367" s="31"/>
    </row>
    <row r="368" spans="1:6" ht="15" customHeight="1">
      <c r="A368" s="29"/>
      <c r="B368" s="42"/>
      <c r="C368" s="31"/>
      <c r="D368" s="34"/>
      <c r="E368" s="28"/>
      <c r="F368" s="31"/>
    </row>
    <row r="369" spans="1:6" ht="15" customHeight="1">
      <c r="A369" s="29"/>
      <c r="B369" s="42"/>
      <c r="C369" s="31"/>
      <c r="D369" s="34"/>
      <c r="E369" s="28"/>
      <c r="F369" s="31"/>
    </row>
    <row r="370" spans="1:6" ht="15" customHeight="1">
      <c r="A370" s="29"/>
      <c r="B370" s="42"/>
      <c r="C370" s="31"/>
      <c r="D370" s="34"/>
      <c r="E370" s="28"/>
      <c r="F370" s="31"/>
    </row>
    <row r="371" spans="1:6" ht="15" customHeight="1">
      <c r="A371" s="29"/>
      <c r="B371" s="42"/>
      <c r="C371" s="31"/>
      <c r="D371" s="34"/>
      <c r="E371" s="28"/>
      <c r="F371" s="31"/>
    </row>
    <row r="372" spans="1:6" ht="15" customHeight="1">
      <c r="A372" s="29"/>
      <c r="B372" s="42"/>
      <c r="C372" s="31"/>
      <c r="D372" s="34"/>
      <c r="E372" s="28"/>
      <c r="F372" s="31"/>
    </row>
    <row r="373" spans="1:6" ht="15" customHeight="1">
      <c r="A373" s="29"/>
      <c r="B373" s="42"/>
      <c r="C373" s="31"/>
      <c r="D373" s="34"/>
      <c r="E373" s="28"/>
      <c r="F373" s="31"/>
    </row>
    <row r="374" spans="1:6" ht="15" customHeight="1">
      <c r="A374" s="29"/>
      <c r="B374" s="42"/>
      <c r="C374" s="31"/>
      <c r="D374" s="34"/>
      <c r="E374" s="28"/>
      <c r="F374" s="31"/>
    </row>
    <row r="375" spans="1:6" ht="15" customHeight="1">
      <c r="A375" s="29"/>
      <c r="B375" s="42"/>
      <c r="C375" s="31"/>
      <c r="D375" s="34"/>
      <c r="E375" s="28"/>
      <c r="F375" s="31"/>
    </row>
    <row r="376" spans="1:6" ht="15" customHeight="1">
      <c r="A376" s="29"/>
      <c r="B376" s="42"/>
      <c r="C376" s="31"/>
      <c r="D376" s="34"/>
      <c r="E376" s="28"/>
      <c r="F376" s="31"/>
    </row>
    <row r="377" spans="1:6" ht="15" customHeight="1">
      <c r="A377" s="29"/>
      <c r="B377" s="42"/>
      <c r="C377" s="31"/>
      <c r="D377" s="34"/>
      <c r="E377" s="28"/>
      <c r="F377" s="31"/>
    </row>
    <row r="378" spans="1:6" ht="15" customHeight="1">
      <c r="A378" s="29"/>
      <c r="B378" s="42"/>
      <c r="C378" s="31"/>
      <c r="D378" s="34"/>
      <c r="E378" s="28"/>
      <c r="F378" s="31"/>
    </row>
    <row r="379" spans="1:6" ht="15" customHeight="1">
      <c r="A379" s="29"/>
      <c r="B379" s="42"/>
      <c r="C379" s="31"/>
      <c r="D379" s="34"/>
      <c r="E379" s="28"/>
      <c r="F379" s="31"/>
    </row>
    <row r="380" spans="1:6" ht="15" customHeight="1">
      <c r="A380" s="29"/>
      <c r="B380" s="42"/>
      <c r="C380" s="31"/>
      <c r="D380" s="34"/>
      <c r="E380" s="28"/>
      <c r="F380" s="31"/>
    </row>
    <row r="381" spans="1:6" ht="15" customHeight="1">
      <c r="A381" s="29"/>
      <c r="B381" s="42"/>
      <c r="C381" s="31"/>
      <c r="D381" s="34"/>
      <c r="E381" s="28"/>
      <c r="F381" s="31"/>
    </row>
    <row r="382" spans="1:6" ht="15" customHeight="1">
      <c r="A382" s="29"/>
      <c r="B382" s="42"/>
      <c r="C382" s="31"/>
      <c r="D382" s="34"/>
      <c r="E382" s="28"/>
      <c r="F382" s="31"/>
    </row>
    <row r="383" spans="1:6" ht="15" customHeight="1">
      <c r="A383" s="29"/>
      <c r="B383" s="42"/>
      <c r="C383" s="31"/>
      <c r="D383" s="34"/>
      <c r="E383" s="28"/>
      <c r="F383" s="31"/>
    </row>
    <row r="384" spans="1:6" ht="15" customHeight="1">
      <c r="A384" s="29"/>
      <c r="B384" s="42"/>
      <c r="C384" s="31"/>
      <c r="D384" s="34"/>
      <c r="E384" s="28"/>
      <c r="F384" s="31"/>
    </row>
    <row r="385" spans="1:6" ht="15" customHeight="1">
      <c r="A385" s="29"/>
      <c r="B385" s="42"/>
      <c r="C385" s="31"/>
      <c r="D385" s="34"/>
      <c r="E385" s="28"/>
      <c r="F385" s="31"/>
    </row>
    <row r="386" spans="1:6" ht="15" customHeight="1">
      <c r="A386" s="29"/>
      <c r="B386" s="42"/>
      <c r="C386" s="31"/>
      <c r="D386" s="34"/>
      <c r="E386" s="28"/>
      <c r="F386" s="31"/>
    </row>
    <row r="387" spans="1:6" ht="15" customHeight="1">
      <c r="A387" s="29"/>
      <c r="B387" s="42"/>
      <c r="C387" s="31"/>
      <c r="D387" s="34"/>
      <c r="E387" s="28"/>
      <c r="F387" s="31"/>
    </row>
    <row r="388" spans="1:6" ht="15" customHeight="1">
      <c r="A388" s="29"/>
      <c r="B388" s="42"/>
      <c r="C388" s="31"/>
      <c r="D388" s="34"/>
      <c r="E388" s="28"/>
      <c r="F388" s="31"/>
    </row>
    <row r="389" spans="1:6" ht="15" customHeight="1">
      <c r="A389" s="29"/>
      <c r="B389" s="42"/>
      <c r="C389" s="31"/>
      <c r="D389" s="34"/>
      <c r="E389" s="28"/>
      <c r="F389" s="31"/>
    </row>
    <row r="390" spans="1:6" ht="15" customHeight="1">
      <c r="A390" s="29"/>
      <c r="B390" s="42"/>
      <c r="C390" s="31"/>
      <c r="D390" s="34"/>
      <c r="E390" s="28"/>
      <c r="F390" s="31"/>
    </row>
    <row r="391" spans="1:6" ht="15" customHeight="1">
      <c r="A391" s="29"/>
      <c r="B391" s="42"/>
      <c r="C391" s="31"/>
      <c r="D391" s="34"/>
      <c r="E391" s="28"/>
      <c r="F391" s="31"/>
    </row>
    <row r="392" spans="1:6" ht="15" customHeight="1">
      <c r="A392" s="29"/>
      <c r="B392" s="42"/>
      <c r="C392" s="31"/>
      <c r="D392" s="34"/>
      <c r="E392" s="28"/>
      <c r="F392" s="31"/>
    </row>
    <row r="393" spans="1:6" ht="15" customHeight="1">
      <c r="A393" s="29"/>
      <c r="B393" s="42"/>
      <c r="C393" s="31"/>
      <c r="D393" s="34"/>
      <c r="E393" s="28"/>
      <c r="F393" s="31"/>
    </row>
    <row r="394" spans="1:6" ht="15" customHeight="1">
      <c r="A394" s="29"/>
      <c r="B394" s="42"/>
      <c r="C394" s="31"/>
      <c r="D394" s="34"/>
      <c r="E394" s="28"/>
      <c r="F394" s="31"/>
    </row>
    <row r="395" spans="1:6" ht="15" customHeight="1">
      <c r="A395" s="29"/>
      <c r="B395" s="42"/>
      <c r="C395" s="31"/>
      <c r="D395" s="34"/>
      <c r="E395" s="28"/>
      <c r="F395" s="31"/>
    </row>
    <row r="396" spans="1:6" ht="15" customHeight="1">
      <c r="A396" s="29"/>
      <c r="B396" s="42"/>
      <c r="C396" s="31"/>
      <c r="D396" s="34"/>
      <c r="E396" s="28"/>
      <c r="F396" s="31"/>
    </row>
    <row r="397" spans="1:6" ht="15" customHeight="1">
      <c r="A397" s="29"/>
      <c r="B397" s="42"/>
      <c r="C397" s="31"/>
      <c r="D397" s="34"/>
      <c r="E397" s="28"/>
      <c r="F397" s="31"/>
    </row>
    <row r="398" spans="1:6" ht="15" customHeight="1">
      <c r="A398" s="29"/>
      <c r="B398" s="42"/>
      <c r="C398" s="31"/>
      <c r="D398" s="34"/>
      <c r="E398" s="28"/>
      <c r="F398" s="31"/>
    </row>
    <row r="399" spans="1:6" ht="15" customHeight="1">
      <c r="A399" s="29"/>
      <c r="B399" s="42"/>
      <c r="C399" s="31"/>
      <c r="D399" s="34"/>
      <c r="E399" s="28"/>
      <c r="F399" s="31"/>
    </row>
    <row r="400" spans="1:6" ht="15" customHeight="1">
      <c r="A400" s="29"/>
      <c r="B400" s="42"/>
      <c r="C400" s="31"/>
      <c r="D400" s="34"/>
      <c r="E400" s="28"/>
      <c r="F400" s="31"/>
    </row>
    <row r="401" spans="1:6" ht="15" customHeight="1">
      <c r="A401" s="29"/>
      <c r="B401" s="42"/>
      <c r="C401" s="31"/>
      <c r="D401" s="34"/>
      <c r="E401" s="28"/>
      <c r="F401" s="31"/>
    </row>
    <row r="402" spans="1:6" ht="15" customHeight="1">
      <c r="A402" s="29"/>
      <c r="B402" s="42"/>
      <c r="C402" s="31"/>
      <c r="D402" s="34"/>
      <c r="E402" s="28"/>
      <c r="F402" s="31"/>
    </row>
    <row r="403" spans="1:6" ht="15" customHeight="1">
      <c r="A403" s="29"/>
      <c r="B403" s="42"/>
      <c r="C403" s="31"/>
      <c r="D403" s="34"/>
      <c r="E403" s="28"/>
      <c r="F403" s="31"/>
    </row>
    <row r="404" spans="1:6" ht="15" customHeight="1">
      <c r="A404" s="29"/>
      <c r="B404" s="42"/>
      <c r="C404" s="31"/>
      <c r="D404" s="34"/>
      <c r="E404" s="28"/>
      <c r="F404" s="31"/>
    </row>
    <row r="405" spans="1:6" ht="15" customHeight="1">
      <c r="A405" s="29"/>
      <c r="B405" s="42"/>
      <c r="C405" s="31"/>
      <c r="D405" s="34"/>
      <c r="E405" s="28"/>
      <c r="F405" s="31"/>
    </row>
    <row r="406" spans="1:6" ht="15" customHeight="1">
      <c r="A406" s="29"/>
      <c r="B406" s="42"/>
      <c r="C406" s="31"/>
      <c r="D406" s="34"/>
      <c r="E406" s="28"/>
      <c r="F406" s="31"/>
    </row>
    <row r="407" spans="1:6" ht="15" customHeight="1">
      <c r="A407" s="29"/>
      <c r="B407" s="42"/>
      <c r="C407" s="31"/>
      <c r="D407" s="34"/>
      <c r="E407" s="28"/>
      <c r="F407" s="31"/>
    </row>
    <row r="408" spans="1:6" ht="15" customHeight="1">
      <c r="A408" s="29"/>
      <c r="B408" s="42"/>
      <c r="C408" s="31"/>
      <c r="D408" s="34"/>
      <c r="E408" s="28"/>
      <c r="F408" s="31"/>
    </row>
    <row r="409" spans="1:6" ht="15" customHeight="1">
      <c r="A409" s="29"/>
      <c r="B409" s="42"/>
      <c r="C409" s="31"/>
      <c r="D409" s="34"/>
      <c r="E409" s="28"/>
      <c r="F409" s="31"/>
    </row>
    <row r="410" spans="1:6" ht="15" customHeight="1">
      <c r="A410" s="29"/>
      <c r="B410" s="42"/>
      <c r="C410" s="31"/>
      <c r="D410" s="34"/>
      <c r="E410" s="28"/>
      <c r="F410" s="31"/>
    </row>
    <row r="411" spans="1:6" ht="15" customHeight="1">
      <c r="A411" s="29"/>
      <c r="B411" s="42"/>
      <c r="C411" s="31"/>
      <c r="D411" s="34"/>
      <c r="E411" s="28"/>
      <c r="F411" s="31"/>
    </row>
    <row r="412" spans="1:6" ht="15" customHeight="1">
      <c r="A412" s="29"/>
      <c r="B412" s="42"/>
      <c r="C412" s="31"/>
      <c r="D412" s="34"/>
      <c r="E412" s="28"/>
      <c r="F412" s="31"/>
    </row>
    <row r="413" spans="1:6" ht="15" customHeight="1">
      <c r="A413" s="29"/>
      <c r="B413" s="42"/>
      <c r="C413" s="31"/>
      <c r="D413" s="34"/>
      <c r="E413" s="28"/>
      <c r="F413" s="31"/>
    </row>
    <row r="414" spans="1:6" ht="15" customHeight="1">
      <c r="A414" s="29"/>
      <c r="B414" s="42"/>
      <c r="C414" s="31"/>
      <c r="D414" s="34"/>
      <c r="E414" s="28"/>
      <c r="F414" s="31"/>
    </row>
    <row r="415" spans="1:6" ht="15" customHeight="1">
      <c r="A415" s="29"/>
      <c r="B415" s="42"/>
      <c r="C415" s="31"/>
      <c r="D415" s="34"/>
      <c r="E415" s="28"/>
      <c r="F415" s="31"/>
    </row>
    <row r="416" spans="1:6" ht="15" customHeight="1">
      <c r="A416" s="29"/>
      <c r="B416" s="42"/>
      <c r="C416" s="31"/>
      <c r="D416" s="34"/>
      <c r="E416" s="28"/>
      <c r="F416" s="31"/>
    </row>
    <row r="417" spans="1:6" ht="15" customHeight="1">
      <c r="A417" s="29"/>
      <c r="B417" s="42"/>
      <c r="C417" s="31"/>
      <c r="D417" s="34"/>
      <c r="E417" s="28"/>
      <c r="F417" s="31"/>
    </row>
    <row r="418" spans="1:6" ht="15" customHeight="1">
      <c r="A418" s="29"/>
      <c r="B418" s="42"/>
      <c r="C418" s="31"/>
      <c r="D418" s="34"/>
      <c r="E418" s="28"/>
      <c r="F418" s="31"/>
    </row>
    <row r="419" spans="1:6" ht="15" customHeight="1">
      <c r="A419" s="29"/>
      <c r="B419" s="42"/>
      <c r="C419" s="31"/>
      <c r="D419" s="34"/>
      <c r="E419" s="28"/>
      <c r="F419" s="31"/>
    </row>
    <row r="420" spans="1:6" ht="15" customHeight="1">
      <c r="A420" s="29"/>
      <c r="B420" s="42"/>
      <c r="C420" s="31"/>
      <c r="D420" s="34"/>
      <c r="E420" s="28"/>
      <c r="F420" s="31"/>
    </row>
    <row r="421" spans="1:6" ht="15" customHeight="1">
      <c r="A421" s="29"/>
      <c r="B421" s="42"/>
      <c r="C421" s="31"/>
      <c r="D421" s="34"/>
      <c r="E421" s="28"/>
      <c r="F421" s="31"/>
    </row>
    <row r="422" spans="1:6" ht="15" customHeight="1">
      <c r="A422" s="29"/>
      <c r="B422" s="42"/>
      <c r="C422" s="31"/>
      <c r="D422" s="34"/>
      <c r="E422" s="28"/>
      <c r="F422" s="31"/>
    </row>
    <row r="423" spans="1:6" ht="15" customHeight="1">
      <c r="A423" s="29"/>
      <c r="B423" s="42"/>
      <c r="C423" s="31"/>
      <c r="D423" s="34"/>
      <c r="E423" s="28"/>
      <c r="F423" s="31"/>
    </row>
    <row r="424" spans="1:6" ht="15" customHeight="1">
      <c r="A424" s="29"/>
      <c r="B424" s="42"/>
      <c r="C424" s="31"/>
      <c r="D424" s="34"/>
      <c r="E424" s="28"/>
      <c r="F424" s="31"/>
    </row>
    <row r="425" spans="1:6" ht="15" customHeight="1">
      <c r="A425" s="29"/>
      <c r="B425" s="42"/>
      <c r="C425" s="31"/>
      <c r="D425" s="34"/>
      <c r="E425" s="28"/>
      <c r="F425" s="31"/>
    </row>
    <row r="426" spans="1:6" ht="15" customHeight="1">
      <c r="A426" s="29"/>
      <c r="B426" s="42"/>
      <c r="C426" s="31"/>
      <c r="D426" s="34"/>
      <c r="E426" s="28"/>
      <c r="F426" s="31"/>
    </row>
    <row r="427" spans="1:6" ht="15" customHeight="1">
      <c r="A427" s="29"/>
      <c r="B427" s="42"/>
      <c r="C427" s="31"/>
      <c r="D427" s="34"/>
      <c r="E427" s="28"/>
      <c r="F427" s="31"/>
    </row>
    <row r="428" spans="1:6" ht="15" customHeight="1">
      <c r="A428" s="29"/>
      <c r="B428" s="42"/>
      <c r="C428" s="31"/>
      <c r="D428" s="34"/>
      <c r="E428" s="28"/>
      <c r="F428" s="31"/>
    </row>
    <row r="429" spans="1:6" ht="15" customHeight="1">
      <c r="A429" s="29"/>
      <c r="B429" s="42"/>
      <c r="C429" s="31"/>
      <c r="D429" s="34"/>
      <c r="E429" s="28"/>
      <c r="F429" s="31"/>
    </row>
    <row r="430" spans="1:6" ht="15" customHeight="1">
      <c r="A430" s="29"/>
      <c r="B430" s="42"/>
      <c r="C430" s="31"/>
      <c r="D430" s="34"/>
      <c r="E430" s="28"/>
      <c r="F430" s="31"/>
    </row>
    <row r="431" spans="1:6" ht="15" customHeight="1">
      <c r="A431" s="29"/>
      <c r="B431" s="42"/>
      <c r="C431" s="31"/>
      <c r="D431" s="34"/>
      <c r="E431" s="28"/>
      <c r="F431" s="31"/>
    </row>
    <row r="432" spans="1:6" ht="15" customHeight="1">
      <c r="A432" s="29"/>
      <c r="B432" s="42"/>
      <c r="C432" s="31"/>
      <c r="D432" s="34"/>
      <c r="E432" s="28"/>
      <c r="F432" s="31"/>
    </row>
    <row r="433" spans="1:6" ht="15" customHeight="1">
      <c r="A433" s="29"/>
      <c r="B433" s="42"/>
      <c r="C433" s="31"/>
      <c r="D433" s="34"/>
      <c r="E433" s="28"/>
      <c r="F433" s="31"/>
    </row>
    <row r="434" spans="1:6" ht="15" customHeight="1">
      <c r="A434" s="29"/>
      <c r="B434" s="42"/>
      <c r="C434" s="31"/>
      <c r="D434" s="34"/>
      <c r="E434" s="28"/>
      <c r="F434" s="31"/>
    </row>
    <row r="435" spans="1:6" ht="15" customHeight="1">
      <c r="A435" s="29"/>
      <c r="B435" s="42"/>
      <c r="C435" s="31"/>
      <c r="D435" s="34"/>
      <c r="E435" s="28"/>
      <c r="F435" s="31"/>
    </row>
    <row r="436" spans="1:6" ht="15" customHeight="1">
      <c r="A436" s="29"/>
      <c r="B436" s="42"/>
      <c r="C436" s="31"/>
      <c r="D436" s="34"/>
      <c r="E436" s="28"/>
      <c r="F436" s="31"/>
    </row>
    <row r="437" spans="1:6" ht="15" customHeight="1">
      <c r="A437" s="29"/>
      <c r="B437" s="42"/>
      <c r="C437" s="31"/>
      <c r="D437" s="34"/>
      <c r="E437" s="28"/>
      <c r="F437" s="31"/>
    </row>
    <row r="438" spans="1:6" ht="15" customHeight="1">
      <c r="A438" s="29"/>
      <c r="B438" s="42"/>
      <c r="C438" s="31"/>
      <c r="D438" s="34"/>
      <c r="E438" s="28"/>
      <c r="F438" s="31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22F9FC7-A67C-453B-9CEC-76ADB3B08CEC}">
  <dimension ref="A1:F311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45516</v>
      </c>
      <c r="B5" s="42">
        <v>45516.388807870368</v>
      </c>
      <c r="C5" s="31">
        <v>156</v>
      </c>
      <c r="D5" s="34" t="s">
        <v>67</v>
      </c>
      <c r="E5" s="28">
        <v>3151.2</v>
      </c>
      <c r="F5" s="31" t="s">
        <v>18</v>
      </c>
    </row>
    <row r="6" spans="1:6" ht="15" customHeight="1">
      <c r="A6" s="29">
        <v>45516</v>
      </c>
      <c r="B6" s="42">
        <v>45516.388807870368</v>
      </c>
      <c r="C6" s="31">
        <v>142</v>
      </c>
      <c r="D6" s="34" t="s">
        <v>67</v>
      </c>
      <c r="E6" s="28">
        <v>2868.4</v>
      </c>
      <c r="F6" s="31" t="s">
        <v>18</v>
      </c>
    </row>
    <row r="7" spans="1:6" ht="15" customHeight="1">
      <c r="A7" s="29">
        <v>45516</v>
      </c>
      <c r="B7" s="42">
        <v>45516.422256944446</v>
      </c>
      <c r="C7" s="31">
        <v>2</v>
      </c>
      <c r="D7" s="34" t="s">
        <v>69</v>
      </c>
      <c r="E7" s="28">
        <v>40.5</v>
      </c>
      <c r="F7" s="31" t="s">
        <v>18</v>
      </c>
    </row>
    <row r="8" spans="1:6" ht="15" customHeight="1">
      <c r="A8" s="29">
        <v>45516</v>
      </c>
      <c r="B8" s="42">
        <v>45516.438981481479</v>
      </c>
      <c r="C8" s="31">
        <v>55</v>
      </c>
      <c r="D8" s="34" t="s">
        <v>69</v>
      </c>
      <c r="E8" s="28">
        <v>1113.75</v>
      </c>
      <c r="F8" s="31" t="s">
        <v>18</v>
      </c>
    </row>
    <row r="9" spans="1:6" ht="15" customHeight="1">
      <c r="A9" s="29">
        <v>45516</v>
      </c>
      <c r="B9" s="42">
        <v>45516.44332175926</v>
      </c>
      <c r="C9" s="31">
        <v>88</v>
      </c>
      <c r="D9" s="34" t="s">
        <v>69</v>
      </c>
      <c r="E9" s="28">
        <v>1782</v>
      </c>
      <c r="F9" s="31" t="s">
        <v>18</v>
      </c>
    </row>
    <row r="10" spans="1:6" ht="15" customHeight="1">
      <c r="A10" s="29">
        <v>45516</v>
      </c>
      <c r="B10" s="42">
        <v>45516.44332175926</v>
      </c>
      <c r="C10" s="31">
        <v>161</v>
      </c>
      <c r="D10" s="34" t="s">
        <v>69</v>
      </c>
      <c r="E10" s="28">
        <v>3260.25</v>
      </c>
      <c r="F10" s="31" t="s">
        <v>18</v>
      </c>
    </row>
    <row r="11" spans="1:6" ht="15" customHeight="1">
      <c r="A11" s="29">
        <v>45516</v>
      </c>
      <c r="B11" s="42">
        <v>45516.44332175926</v>
      </c>
      <c r="C11" s="31">
        <v>169</v>
      </c>
      <c r="D11" s="34" t="s">
        <v>69</v>
      </c>
      <c r="E11" s="28">
        <v>3422.25</v>
      </c>
      <c r="F11" s="31" t="s">
        <v>18</v>
      </c>
    </row>
    <row r="12" spans="1:6" ht="15" customHeight="1">
      <c r="A12" s="29">
        <v>45516</v>
      </c>
      <c r="B12" s="42">
        <v>45516.44332175926</v>
      </c>
      <c r="C12" s="31">
        <v>151</v>
      </c>
      <c r="D12" s="34" t="s">
        <v>69</v>
      </c>
      <c r="E12" s="28">
        <v>3057.75</v>
      </c>
      <c r="F12" s="31" t="s">
        <v>18</v>
      </c>
    </row>
    <row r="13" spans="1:6" ht="15" customHeight="1">
      <c r="A13" s="29">
        <v>45516</v>
      </c>
      <c r="B13" s="42">
        <v>45516.44332175926</v>
      </c>
      <c r="C13" s="31">
        <v>42</v>
      </c>
      <c r="D13" s="34" t="s">
        <v>69</v>
      </c>
      <c r="E13" s="28">
        <v>850.5</v>
      </c>
      <c r="F13" s="31" t="s">
        <v>18</v>
      </c>
    </row>
    <row r="14" spans="1:6" ht="15" customHeight="1">
      <c r="A14" s="29">
        <v>45516</v>
      </c>
      <c r="B14" s="42">
        <v>45516.44332175926</v>
      </c>
      <c r="C14" s="31">
        <v>104</v>
      </c>
      <c r="D14" s="34" t="s">
        <v>69</v>
      </c>
      <c r="E14" s="28">
        <v>2106</v>
      </c>
      <c r="F14" s="31" t="s">
        <v>18</v>
      </c>
    </row>
    <row r="15" spans="1:6" ht="15" customHeight="1">
      <c r="A15" s="29">
        <v>45516</v>
      </c>
      <c r="B15" s="42">
        <v>45516.44332175926</v>
      </c>
      <c r="C15" s="31">
        <v>163</v>
      </c>
      <c r="D15" s="34" t="s">
        <v>69</v>
      </c>
      <c r="E15" s="28">
        <v>3300.75</v>
      </c>
      <c r="F15" s="31" t="s">
        <v>18</v>
      </c>
    </row>
    <row r="16" spans="1:6" ht="15" customHeight="1">
      <c r="A16" s="29">
        <v>45516</v>
      </c>
      <c r="B16" s="42">
        <v>45516.452905092592</v>
      </c>
      <c r="C16" s="31">
        <v>28</v>
      </c>
      <c r="D16" s="34" t="s">
        <v>67</v>
      </c>
      <c r="E16" s="28">
        <v>565.6</v>
      </c>
      <c r="F16" s="31" t="s">
        <v>18</v>
      </c>
    </row>
    <row r="17" spans="1:6" ht="15" customHeight="1">
      <c r="A17" s="29">
        <v>45516</v>
      </c>
      <c r="B17" s="42">
        <v>45516.452905092592</v>
      </c>
      <c r="C17" s="31">
        <v>28</v>
      </c>
      <c r="D17" s="34" t="s">
        <v>67</v>
      </c>
      <c r="E17" s="28">
        <v>565.6</v>
      </c>
      <c r="F17" s="31" t="s">
        <v>18</v>
      </c>
    </row>
    <row r="18" spans="1:6" ht="15" customHeight="1">
      <c r="A18" s="29">
        <v>45516</v>
      </c>
      <c r="B18" s="42">
        <v>45516.452905092592</v>
      </c>
      <c r="C18" s="31">
        <v>28</v>
      </c>
      <c r="D18" s="34" t="s">
        <v>67</v>
      </c>
      <c r="E18" s="28">
        <v>565.6</v>
      </c>
      <c r="F18" s="31" t="s">
        <v>18</v>
      </c>
    </row>
    <row r="19" spans="1:6" ht="15" customHeight="1">
      <c r="A19" s="29">
        <v>45516</v>
      </c>
      <c r="B19" s="42">
        <v>45516.452905092592</v>
      </c>
      <c r="C19" s="31">
        <v>28</v>
      </c>
      <c r="D19" s="34" t="s">
        <v>67</v>
      </c>
      <c r="E19" s="28">
        <v>565.6</v>
      </c>
      <c r="F19" s="31" t="s">
        <v>18</v>
      </c>
    </row>
    <row r="20" spans="1:6" ht="15" customHeight="1">
      <c r="A20" s="29">
        <v>45516</v>
      </c>
      <c r="B20" s="42">
        <v>45516.452905092592</v>
      </c>
      <c r="C20" s="31">
        <v>176</v>
      </c>
      <c r="D20" s="34" t="s">
        <v>67</v>
      </c>
      <c r="E20" s="28">
        <v>3555.2</v>
      </c>
      <c r="F20" s="31" t="s">
        <v>18</v>
      </c>
    </row>
    <row r="21" spans="1:6" ht="15" customHeight="1">
      <c r="A21" s="29">
        <v>45516</v>
      </c>
      <c r="B21" s="42">
        <v>45516.452905092592</v>
      </c>
      <c r="C21" s="31">
        <v>300</v>
      </c>
      <c r="D21" s="34" t="s">
        <v>67</v>
      </c>
      <c r="E21" s="28">
        <v>6060</v>
      </c>
      <c r="F21" s="31" t="s">
        <v>18</v>
      </c>
    </row>
    <row r="22" spans="1:6" ht="15" customHeight="1">
      <c r="A22" s="29">
        <v>45516</v>
      </c>
      <c r="B22" s="42">
        <v>45516.452905092592</v>
      </c>
      <c r="C22" s="31">
        <v>72</v>
      </c>
      <c r="D22" s="34" t="s">
        <v>67</v>
      </c>
      <c r="E22" s="28">
        <v>1454.3999999999999</v>
      </c>
      <c r="F22" s="31" t="s">
        <v>18</v>
      </c>
    </row>
    <row r="23" spans="1:6" ht="15" customHeight="1">
      <c r="A23" s="29">
        <v>45516</v>
      </c>
      <c r="B23" s="42">
        <v>45516.497615740744</v>
      </c>
      <c r="C23" s="31">
        <v>60</v>
      </c>
      <c r="D23" s="34" t="s">
        <v>67</v>
      </c>
      <c r="E23" s="28">
        <v>1212</v>
      </c>
      <c r="F23" s="31" t="s">
        <v>18</v>
      </c>
    </row>
    <row r="24" spans="1:6" ht="15" customHeight="1">
      <c r="A24" s="29">
        <v>45516</v>
      </c>
      <c r="B24" s="42">
        <v>45516.497615740744</v>
      </c>
      <c r="C24" s="31">
        <v>104</v>
      </c>
      <c r="D24" s="34" t="s">
        <v>67</v>
      </c>
      <c r="E24" s="28">
        <v>2100.7999999999997</v>
      </c>
      <c r="F24" s="31" t="s">
        <v>18</v>
      </c>
    </row>
    <row r="25" spans="1:6" ht="15" customHeight="1">
      <c r="A25" s="29">
        <v>45516</v>
      </c>
      <c r="B25" s="42">
        <v>45516.497916666667</v>
      </c>
      <c r="C25" s="31">
        <v>125</v>
      </c>
      <c r="D25" s="34" t="s">
        <v>67</v>
      </c>
      <c r="E25" s="28">
        <v>2525</v>
      </c>
      <c r="F25" s="31" t="s">
        <v>18</v>
      </c>
    </row>
    <row r="26" spans="1:6" ht="15" customHeight="1">
      <c r="A26" s="29">
        <v>45516</v>
      </c>
      <c r="B26" s="42">
        <v>45516.497916666667</v>
      </c>
      <c r="C26" s="31">
        <v>115</v>
      </c>
      <c r="D26" s="34" t="s">
        <v>67</v>
      </c>
      <c r="E26" s="28">
        <v>2323</v>
      </c>
      <c r="F26" s="31" t="s">
        <v>18</v>
      </c>
    </row>
    <row r="27" spans="1:6" ht="15" customHeight="1">
      <c r="A27" s="29">
        <v>45516</v>
      </c>
      <c r="B27" s="42">
        <v>45516.50277777778</v>
      </c>
      <c r="C27" s="31">
        <v>125</v>
      </c>
      <c r="D27" s="34" t="s">
        <v>67</v>
      </c>
      <c r="E27" s="28">
        <v>2525</v>
      </c>
      <c r="F27" s="31" t="s">
        <v>18</v>
      </c>
    </row>
    <row r="28" spans="1:6" ht="15" customHeight="1">
      <c r="A28" s="29">
        <v>45516</v>
      </c>
      <c r="B28" s="42">
        <v>45516.50277777778</v>
      </c>
      <c r="C28" s="31">
        <v>52</v>
      </c>
      <c r="D28" s="34" t="s">
        <v>67</v>
      </c>
      <c r="E28" s="28">
        <v>1050.3999999999999</v>
      </c>
      <c r="F28" s="31" t="s">
        <v>18</v>
      </c>
    </row>
    <row r="29" spans="1:6" ht="15" customHeight="1">
      <c r="A29" s="29">
        <v>45516</v>
      </c>
      <c r="B29" s="42">
        <v>45516.50277777778</v>
      </c>
      <c r="C29" s="31">
        <v>182</v>
      </c>
      <c r="D29" s="34" t="s">
        <v>67</v>
      </c>
      <c r="E29" s="28">
        <v>3676.4</v>
      </c>
      <c r="F29" s="31" t="s">
        <v>18</v>
      </c>
    </row>
    <row r="30" spans="1:6" ht="15" customHeight="1">
      <c r="A30" s="29">
        <v>45516</v>
      </c>
      <c r="B30" s="42">
        <v>45516.519363425927</v>
      </c>
      <c r="C30" s="31">
        <v>138</v>
      </c>
      <c r="D30" s="34" t="s">
        <v>68</v>
      </c>
      <c r="E30" s="28">
        <v>2780.7</v>
      </c>
      <c r="F30" s="31" t="s">
        <v>18</v>
      </c>
    </row>
    <row r="31" spans="1:6" ht="15" customHeight="1">
      <c r="A31" s="29">
        <v>45516</v>
      </c>
      <c r="B31" s="42">
        <v>45516.519363425927</v>
      </c>
      <c r="C31" s="31">
        <v>149</v>
      </c>
      <c r="D31" s="34" t="s">
        <v>68</v>
      </c>
      <c r="E31" s="28">
        <v>3002.35</v>
      </c>
      <c r="F31" s="31" t="s">
        <v>18</v>
      </c>
    </row>
    <row r="32" spans="1:6" ht="15" customHeight="1">
      <c r="A32" s="29">
        <v>45516</v>
      </c>
      <c r="B32" s="42">
        <v>45516.55641203704</v>
      </c>
      <c r="C32" s="31">
        <v>140</v>
      </c>
      <c r="D32" s="34" t="s">
        <v>67</v>
      </c>
      <c r="E32" s="28">
        <v>2828</v>
      </c>
      <c r="F32" s="31" t="s">
        <v>18</v>
      </c>
    </row>
    <row r="33" spans="1:6" ht="15" customHeight="1">
      <c r="A33" s="29">
        <v>45516</v>
      </c>
      <c r="B33" s="42">
        <v>45516.578634259262</v>
      </c>
      <c r="C33" s="31">
        <v>132</v>
      </c>
      <c r="D33" s="34" t="s">
        <v>69</v>
      </c>
      <c r="E33" s="28">
        <v>2673</v>
      </c>
      <c r="F33" s="31" t="s">
        <v>18</v>
      </c>
    </row>
    <row r="34" spans="1:6" ht="15" customHeight="1">
      <c r="A34" s="29">
        <v>45516</v>
      </c>
      <c r="B34" s="42">
        <v>45516.578634259262</v>
      </c>
      <c r="C34" s="31">
        <v>50</v>
      </c>
      <c r="D34" s="34" t="s">
        <v>69</v>
      </c>
      <c r="E34" s="28">
        <v>1012.5</v>
      </c>
      <c r="F34" s="31" t="s">
        <v>18</v>
      </c>
    </row>
    <row r="35" spans="1:6" ht="15" customHeight="1">
      <c r="A35" s="29">
        <v>45516</v>
      </c>
      <c r="B35" s="42">
        <v>45516.578634259262</v>
      </c>
      <c r="C35" s="31">
        <v>50</v>
      </c>
      <c r="D35" s="34" t="s">
        <v>69</v>
      </c>
      <c r="E35" s="28">
        <v>1012.5</v>
      </c>
      <c r="F35" s="31" t="s">
        <v>18</v>
      </c>
    </row>
    <row r="36" spans="1:6" ht="15" customHeight="1">
      <c r="A36" s="29">
        <v>45516</v>
      </c>
      <c r="B36" s="42">
        <v>45516.578634259262</v>
      </c>
      <c r="C36" s="31">
        <v>50</v>
      </c>
      <c r="D36" s="34" t="s">
        <v>69</v>
      </c>
      <c r="E36" s="28">
        <v>1012.5</v>
      </c>
      <c r="F36" s="31" t="s">
        <v>18</v>
      </c>
    </row>
    <row r="37" spans="1:6" ht="15" customHeight="1">
      <c r="A37" s="29">
        <v>45516</v>
      </c>
      <c r="B37" s="42">
        <v>45516.578634259262</v>
      </c>
      <c r="C37" s="31">
        <v>5</v>
      </c>
      <c r="D37" s="34" t="s">
        <v>69</v>
      </c>
      <c r="E37" s="28">
        <v>101.25</v>
      </c>
      <c r="F37" s="31" t="s">
        <v>18</v>
      </c>
    </row>
    <row r="38" spans="1:6" ht="15" customHeight="1">
      <c r="A38" s="29">
        <v>45516</v>
      </c>
      <c r="B38" s="42">
        <v>45516.578634259262</v>
      </c>
      <c r="C38" s="31">
        <v>16</v>
      </c>
      <c r="D38" s="34" t="s">
        <v>69</v>
      </c>
      <c r="E38" s="28">
        <v>324</v>
      </c>
      <c r="F38" s="31" t="s">
        <v>18</v>
      </c>
    </row>
    <row r="39" spans="1:6" ht="15" customHeight="1">
      <c r="A39" s="29">
        <v>45516</v>
      </c>
      <c r="B39" s="42">
        <v>45516.586967592593</v>
      </c>
      <c r="C39" s="31">
        <v>85</v>
      </c>
      <c r="D39" s="34" t="s">
        <v>69</v>
      </c>
      <c r="E39" s="28">
        <v>1721.25</v>
      </c>
      <c r="F39" s="31" t="s">
        <v>18</v>
      </c>
    </row>
    <row r="40" spans="1:6" ht="15" customHeight="1">
      <c r="A40" s="29">
        <v>45516</v>
      </c>
      <c r="B40" s="42">
        <v>45516.593275462961</v>
      </c>
      <c r="C40" s="31">
        <v>151</v>
      </c>
      <c r="D40" s="34" t="s">
        <v>69</v>
      </c>
      <c r="E40" s="28">
        <v>3057.75</v>
      </c>
      <c r="F40" s="31" t="s">
        <v>18</v>
      </c>
    </row>
    <row r="41" spans="1:6" ht="15" customHeight="1">
      <c r="A41" s="29">
        <v>45516</v>
      </c>
      <c r="B41" s="42">
        <v>45516.593275462961</v>
      </c>
      <c r="C41" s="31">
        <v>145</v>
      </c>
      <c r="D41" s="34" t="s">
        <v>69</v>
      </c>
      <c r="E41" s="28">
        <v>2936.25</v>
      </c>
      <c r="F41" s="31" t="s">
        <v>18</v>
      </c>
    </row>
    <row r="42" spans="1:6" ht="15" customHeight="1">
      <c r="A42" s="29">
        <v>45516</v>
      </c>
      <c r="B42" s="42">
        <v>45516.607905092591</v>
      </c>
      <c r="C42" s="31">
        <v>300</v>
      </c>
      <c r="D42" s="34" t="s">
        <v>103</v>
      </c>
      <c r="E42" s="28">
        <v>6105</v>
      </c>
      <c r="F42" s="31" t="s">
        <v>18</v>
      </c>
    </row>
    <row r="43" spans="1:6" ht="15" customHeight="1">
      <c r="A43" s="29">
        <v>45516</v>
      </c>
      <c r="B43" s="42">
        <v>45516.607905092591</v>
      </c>
      <c r="C43" s="31">
        <v>125</v>
      </c>
      <c r="D43" s="34" t="s">
        <v>103</v>
      </c>
      <c r="E43" s="28">
        <v>2543.75</v>
      </c>
      <c r="F43" s="31" t="s">
        <v>18</v>
      </c>
    </row>
    <row r="44" spans="1:6" ht="15" customHeight="1">
      <c r="A44" s="29">
        <v>45516</v>
      </c>
      <c r="B44" s="42">
        <v>45516.623194444444</v>
      </c>
      <c r="C44" s="31">
        <v>32</v>
      </c>
      <c r="D44" s="34" t="s">
        <v>103</v>
      </c>
      <c r="E44" s="28">
        <v>651.20000000000005</v>
      </c>
      <c r="F44" s="31" t="s">
        <v>18</v>
      </c>
    </row>
    <row r="45" spans="1:6" ht="15" customHeight="1">
      <c r="A45" s="29">
        <v>45516</v>
      </c>
      <c r="B45" s="42">
        <v>45516.623194444444</v>
      </c>
      <c r="C45" s="31">
        <v>98</v>
      </c>
      <c r="D45" s="34" t="s">
        <v>103</v>
      </c>
      <c r="E45" s="28">
        <v>1994.3000000000002</v>
      </c>
      <c r="F45" s="31" t="s">
        <v>18</v>
      </c>
    </row>
    <row r="46" spans="1:6" ht="15" customHeight="1">
      <c r="A46" s="29">
        <v>45516</v>
      </c>
      <c r="B46" s="42">
        <v>45516.625949074078</v>
      </c>
      <c r="C46" s="31">
        <v>97</v>
      </c>
      <c r="D46" s="34" t="s">
        <v>104</v>
      </c>
      <c r="E46" s="28">
        <v>1969.1000000000001</v>
      </c>
      <c r="F46" s="31" t="s">
        <v>18</v>
      </c>
    </row>
    <row r="47" spans="1:6" ht="15" customHeight="1">
      <c r="A47" s="29">
        <v>45516</v>
      </c>
      <c r="B47" s="42">
        <v>45516.626793981479</v>
      </c>
      <c r="C47" s="31">
        <v>46</v>
      </c>
      <c r="D47" s="34" t="s">
        <v>104</v>
      </c>
      <c r="E47" s="28">
        <v>933.80000000000007</v>
      </c>
      <c r="F47" s="31" t="s">
        <v>18</v>
      </c>
    </row>
    <row r="48" spans="1:6" ht="15" customHeight="1">
      <c r="A48" s="29">
        <v>45516</v>
      </c>
      <c r="B48" s="42">
        <v>45516.626793981479</v>
      </c>
      <c r="C48" s="31">
        <v>29</v>
      </c>
      <c r="D48" s="34" t="s">
        <v>104</v>
      </c>
      <c r="E48" s="28">
        <v>588.70000000000005</v>
      </c>
      <c r="F48" s="31" t="s">
        <v>18</v>
      </c>
    </row>
    <row r="49" spans="1:6" ht="15" customHeight="1">
      <c r="A49" s="29">
        <v>45516</v>
      </c>
      <c r="B49" s="42">
        <v>45516.631273148145</v>
      </c>
      <c r="C49" s="31">
        <v>81</v>
      </c>
      <c r="D49" s="34" t="s">
        <v>104</v>
      </c>
      <c r="E49" s="28">
        <v>1644.3</v>
      </c>
      <c r="F49" s="31" t="s">
        <v>18</v>
      </c>
    </row>
    <row r="50" spans="1:6" ht="15" customHeight="1">
      <c r="A50" s="29">
        <v>45516</v>
      </c>
      <c r="B50" s="42">
        <v>45516.631273148145</v>
      </c>
      <c r="C50" s="31">
        <v>36</v>
      </c>
      <c r="D50" s="34" t="s">
        <v>104</v>
      </c>
      <c r="E50" s="28">
        <v>730.80000000000007</v>
      </c>
      <c r="F50" s="31" t="s">
        <v>18</v>
      </c>
    </row>
    <row r="51" spans="1:6" ht="15" customHeight="1">
      <c r="A51" s="29">
        <v>45516</v>
      </c>
      <c r="B51" s="42">
        <v>45516.631273148145</v>
      </c>
      <c r="C51" s="31">
        <v>89</v>
      </c>
      <c r="D51" s="34" t="s">
        <v>104</v>
      </c>
      <c r="E51" s="28">
        <v>1806.7</v>
      </c>
      <c r="F51" s="31" t="s">
        <v>18</v>
      </c>
    </row>
    <row r="52" spans="1:6" ht="15" customHeight="1">
      <c r="A52" s="29">
        <v>45516</v>
      </c>
      <c r="B52" s="42">
        <v>45516.631273148145</v>
      </c>
      <c r="C52" s="31">
        <v>58</v>
      </c>
      <c r="D52" s="34" t="s">
        <v>104</v>
      </c>
      <c r="E52" s="28">
        <v>1177.4000000000001</v>
      </c>
      <c r="F52" s="31" t="s">
        <v>18</v>
      </c>
    </row>
    <row r="53" spans="1:6" ht="15" customHeight="1">
      <c r="A53" s="29">
        <v>45516</v>
      </c>
      <c r="B53" s="42">
        <v>45516.643773148149</v>
      </c>
      <c r="C53" s="31">
        <v>125</v>
      </c>
      <c r="D53" s="34" t="s">
        <v>104</v>
      </c>
      <c r="E53" s="28">
        <v>2537.5</v>
      </c>
      <c r="F53" s="31" t="s">
        <v>18</v>
      </c>
    </row>
    <row r="54" spans="1:6" ht="15" customHeight="1">
      <c r="A54" s="29">
        <v>45516</v>
      </c>
      <c r="B54" s="42">
        <v>45516.648726851854</v>
      </c>
      <c r="C54" s="31">
        <v>61</v>
      </c>
      <c r="D54" s="34" t="s">
        <v>104</v>
      </c>
      <c r="E54" s="28">
        <v>1238.3</v>
      </c>
      <c r="F54" s="31" t="s">
        <v>18</v>
      </c>
    </row>
    <row r="55" spans="1:6" ht="15" customHeight="1">
      <c r="A55" s="29">
        <v>45516</v>
      </c>
      <c r="B55" s="42">
        <v>45516.648726851854</v>
      </c>
      <c r="C55" s="31">
        <v>125</v>
      </c>
      <c r="D55" s="34" t="s">
        <v>104</v>
      </c>
      <c r="E55" s="28">
        <v>2537.5</v>
      </c>
      <c r="F55" s="31" t="s">
        <v>18</v>
      </c>
    </row>
    <row r="56" spans="1:6" ht="15" customHeight="1">
      <c r="A56" s="29">
        <v>45516</v>
      </c>
      <c r="B56" s="42">
        <v>45516.653599537036</v>
      </c>
      <c r="C56" s="31">
        <v>71</v>
      </c>
      <c r="D56" s="34" t="s">
        <v>104</v>
      </c>
      <c r="E56" s="28">
        <v>1441.3</v>
      </c>
      <c r="F56" s="31" t="s">
        <v>18</v>
      </c>
    </row>
    <row r="57" spans="1:6" ht="15" customHeight="1">
      <c r="A57" s="29">
        <v>45516</v>
      </c>
      <c r="B57" s="42">
        <v>45516.653599537036</v>
      </c>
      <c r="C57" s="31">
        <v>92</v>
      </c>
      <c r="D57" s="34" t="s">
        <v>104</v>
      </c>
      <c r="E57" s="28">
        <v>1867.6000000000001</v>
      </c>
      <c r="F57" s="31" t="s">
        <v>18</v>
      </c>
    </row>
    <row r="58" spans="1:6" ht="15" customHeight="1">
      <c r="A58" s="29">
        <v>45516</v>
      </c>
      <c r="B58" s="42">
        <v>45516.654409722221</v>
      </c>
      <c r="C58" s="31">
        <v>11</v>
      </c>
      <c r="D58" s="34" t="s">
        <v>69</v>
      </c>
      <c r="E58" s="28">
        <v>222.75</v>
      </c>
      <c r="F58" s="31" t="s">
        <v>18</v>
      </c>
    </row>
    <row r="59" spans="1:6" ht="15" customHeight="1">
      <c r="A59" s="29">
        <v>45516</v>
      </c>
      <c r="B59" s="42">
        <v>45516.654409722221</v>
      </c>
      <c r="C59" s="31">
        <v>160</v>
      </c>
      <c r="D59" s="34" t="s">
        <v>69</v>
      </c>
      <c r="E59" s="28">
        <v>3240</v>
      </c>
      <c r="F59" s="31" t="s">
        <v>18</v>
      </c>
    </row>
    <row r="60" spans="1:6" ht="15" customHeight="1">
      <c r="A60" s="29">
        <v>45516</v>
      </c>
      <c r="B60" s="42">
        <v>45516.662164351852</v>
      </c>
      <c r="C60" s="31">
        <v>34</v>
      </c>
      <c r="D60" s="34" t="s">
        <v>69</v>
      </c>
      <c r="E60" s="28">
        <v>688.5</v>
      </c>
      <c r="F60" s="31" t="s">
        <v>18</v>
      </c>
    </row>
    <row r="61" spans="1:6" ht="15" customHeight="1">
      <c r="A61" s="29">
        <v>45516</v>
      </c>
      <c r="B61" s="42">
        <v>45516.662164351852</v>
      </c>
      <c r="C61" s="31">
        <v>125</v>
      </c>
      <c r="D61" s="34" t="s">
        <v>69</v>
      </c>
      <c r="E61" s="28">
        <v>2531.25</v>
      </c>
      <c r="F61" s="31" t="s">
        <v>18</v>
      </c>
    </row>
    <row r="62" spans="1:6" ht="15" customHeight="1">
      <c r="A62" s="29">
        <v>45516</v>
      </c>
      <c r="B62" s="42">
        <v>45516.662164351852</v>
      </c>
      <c r="C62" s="31">
        <v>64</v>
      </c>
      <c r="D62" s="34" t="s">
        <v>69</v>
      </c>
      <c r="E62" s="28">
        <v>1296</v>
      </c>
      <c r="F62" s="31" t="s">
        <v>18</v>
      </c>
    </row>
    <row r="63" spans="1:6" ht="15" customHeight="1">
      <c r="A63" s="29">
        <v>45516</v>
      </c>
      <c r="B63" s="42">
        <v>45516.662233796298</v>
      </c>
      <c r="C63" s="31">
        <v>14</v>
      </c>
      <c r="D63" s="34" t="s">
        <v>67</v>
      </c>
      <c r="E63" s="28">
        <v>282.8</v>
      </c>
      <c r="F63" s="31" t="s">
        <v>18</v>
      </c>
    </row>
    <row r="64" spans="1:6" ht="15" customHeight="1">
      <c r="A64" s="29">
        <v>45516</v>
      </c>
      <c r="B64" s="42">
        <v>45516.662476851852</v>
      </c>
      <c r="C64" s="31">
        <v>55</v>
      </c>
      <c r="D64" s="34" t="s">
        <v>67</v>
      </c>
      <c r="E64" s="28">
        <v>1111</v>
      </c>
      <c r="F64" s="31" t="s">
        <v>18</v>
      </c>
    </row>
    <row r="65" spans="1:6" ht="15" customHeight="1">
      <c r="A65" s="29">
        <v>45516</v>
      </c>
      <c r="B65" s="42">
        <v>45516.666608796295</v>
      </c>
      <c r="C65" s="31">
        <v>25</v>
      </c>
      <c r="D65" s="34" t="s">
        <v>67</v>
      </c>
      <c r="E65" s="28">
        <v>505</v>
      </c>
      <c r="F65" s="31" t="s">
        <v>18</v>
      </c>
    </row>
    <row r="66" spans="1:6" ht="15" customHeight="1">
      <c r="A66" s="29">
        <v>45516</v>
      </c>
      <c r="B66" s="42">
        <v>45516.669050925928</v>
      </c>
      <c r="C66" s="31">
        <v>85</v>
      </c>
      <c r="D66" s="34" t="s">
        <v>67</v>
      </c>
      <c r="E66" s="28">
        <v>1717</v>
      </c>
      <c r="F66" s="31" t="s">
        <v>18</v>
      </c>
    </row>
    <row r="67" spans="1:6" ht="15" customHeight="1">
      <c r="A67" s="29">
        <v>45516</v>
      </c>
      <c r="B67" s="42">
        <v>45516.669050925928</v>
      </c>
      <c r="C67" s="31">
        <v>162</v>
      </c>
      <c r="D67" s="34" t="s">
        <v>67</v>
      </c>
      <c r="E67" s="28">
        <v>3272.4</v>
      </c>
      <c r="F67" s="31" t="s">
        <v>18</v>
      </c>
    </row>
    <row r="68" spans="1:6" ht="15" customHeight="1">
      <c r="A68" s="29">
        <v>45516</v>
      </c>
      <c r="B68" s="42">
        <v>45516.686412037037</v>
      </c>
      <c r="C68" s="31">
        <v>154</v>
      </c>
      <c r="D68" s="34" t="s">
        <v>67</v>
      </c>
      <c r="E68" s="28">
        <v>3110.7999999999997</v>
      </c>
      <c r="F68" s="31" t="s">
        <v>18</v>
      </c>
    </row>
    <row r="69" spans="1:6" ht="15" customHeight="1">
      <c r="A69" s="29">
        <v>45516</v>
      </c>
      <c r="B69" s="42">
        <v>45516.696134259262</v>
      </c>
      <c r="C69" s="31">
        <v>150</v>
      </c>
      <c r="D69" s="34" t="s">
        <v>67</v>
      </c>
      <c r="E69" s="28">
        <v>3030</v>
      </c>
      <c r="F69" s="31" t="s">
        <v>18</v>
      </c>
    </row>
    <row r="70" spans="1:6" ht="15" customHeight="1">
      <c r="A70" s="29">
        <v>45516</v>
      </c>
      <c r="B70" s="42">
        <v>45516.705567129633</v>
      </c>
      <c r="C70" s="31">
        <v>125</v>
      </c>
      <c r="D70" s="34" t="s">
        <v>69</v>
      </c>
      <c r="E70" s="28">
        <v>2531.25</v>
      </c>
      <c r="F70" s="31" t="s">
        <v>18</v>
      </c>
    </row>
    <row r="71" spans="1:6" ht="15" customHeight="1">
      <c r="A71" s="29">
        <v>45516</v>
      </c>
      <c r="B71" s="42">
        <v>45516.705567129633</v>
      </c>
      <c r="C71" s="31">
        <v>21</v>
      </c>
      <c r="D71" s="34" t="s">
        <v>69</v>
      </c>
      <c r="E71" s="28">
        <v>425.25</v>
      </c>
      <c r="F71" s="31" t="s">
        <v>18</v>
      </c>
    </row>
    <row r="72" spans="1:6" ht="15" customHeight="1">
      <c r="A72" s="29">
        <v>45516</v>
      </c>
      <c r="B72" s="42">
        <v>45516.705567129633</v>
      </c>
      <c r="C72" s="31">
        <v>52</v>
      </c>
      <c r="D72" s="34" t="s">
        <v>69</v>
      </c>
      <c r="E72" s="28">
        <v>1053</v>
      </c>
      <c r="F72" s="31" t="s">
        <v>18</v>
      </c>
    </row>
    <row r="73" spans="1:6" ht="15" customHeight="1">
      <c r="A73" s="29">
        <v>45516</v>
      </c>
      <c r="B73" s="42">
        <v>45516.705567129633</v>
      </c>
      <c r="C73" s="31">
        <v>65</v>
      </c>
      <c r="D73" s="34" t="s">
        <v>69</v>
      </c>
      <c r="E73" s="28">
        <v>1316.25</v>
      </c>
      <c r="F73" s="31" t="s">
        <v>18</v>
      </c>
    </row>
    <row r="74" spans="1:6" ht="15" customHeight="1">
      <c r="A74" s="29">
        <v>45516</v>
      </c>
      <c r="B74" s="42">
        <v>45516.705567129633</v>
      </c>
      <c r="C74" s="31">
        <v>12</v>
      </c>
      <c r="D74" s="34" t="s">
        <v>69</v>
      </c>
      <c r="E74" s="28">
        <v>243</v>
      </c>
      <c r="F74" s="31" t="s">
        <v>18</v>
      </c>
    </row>
    <row r="75" spans="1:6" ht="15" customHeight="1">
      <c r="A75" s="29">
        <v>45516</v>
      </c>
      <c r="B75" s="42">
        <v>45516.705567129633</v>
      </c>
      <c r="C75" s="31">
        <v>124</v>
      </c>
      <c r="D75" s="34" t="s">
        <v>69</v>
      </c>
      <c r="E75" s="28">
        <v>2511</v>
      </c>
      <c r="F75" s="31" t="s">
        <v>18</v>
      </c>
    </row>
    <row r="76" spans="1:6" ht="15" customHeight="1">
      <c r="A76" s="29">
        <v>45516</v>
      </c>
      <c r="B76" s="42">
        <v>45516.712511574071</v>
      </c>
      <c r="C76" s="31">
        <v>125</v>
      </c>
      <c r="D76" s="34" t="s">
        <v>69</v>
      </c>
      <c r="E76" s="28">
        <v>2531.25</v>
      </c>
      <c r="F76" s="31" t="s">
        <v>18</v>
      </c>
    </row>
    <row r="77" spans="1:6" ht="15" customHeight="1">
      <c r="A77" s="29">
        <v>45516</v>
      </c>
      <c r="B77" s="42">
        <v>45516.712511574071</v>
      </c>
      <c r="C77" s="31">
        <v>21</v>
      </c>
      <c r="D77" s="34" t="s">
        <v>69</v>
      </c>
      <c r="E77" s="28">
        <v>425.25</v>
      </c>
      <c r="F77" s="31" t="s">
        <v>18</v>
      </c>
    </row>
    <row r="78" spans="1:6" ht="15" customHeight="1">
      <c r="A78" s="29">
        <v>45516</v>
      </c>
      <c r="B78" s="42">
        <v>45516.712511574071</v>
      </c>
      <c r="C78" s="31">
        <v>125</v>
      </c>
      <c r="D78" s="34" t="s">
        <v>69</v>
      </c>
      <c r="E78" s="28">
        <v>2531.25</v>
      </c>
      <c r="F78" s="31" t="s">
        <v>18</v>
      </c>
    </row>
    <row r="79" spans="1:6" ht="15" customHeight="1">
      <c r="A79" s="29">
        <v>45516</v>
      </c>
      <c r="B79" s="42">
        <v>45516.715405092589</v>
      </c>
      <c r="C79" s="31">
        <v>125</v>
      </c>
      <c r="D79" s="34" t="s">
        <v>67</v>
      </c>
      <c r="E79" s="28">
        <v>2525</v>
      </c>
      <c r="F79" s="31" t="s">
        <v>18</v>
      </c>
    </row>
    <row r="80" spans="1:6" ht="15" customHeight="1">
      <c r="A80" s="29">
        <v>45516</v>
      </c>
      <c r="B80" s="42">
        <v>45516.720266203702</v>
      </c>
      <c r="C80" s="31">
        <v>46</v>
      </c>
      <c r="D80" s="34" t="s">
        <v>67</v>
      </c>
      <c r="E80" s="28">
        <v>929.19999999999993</v>
      </c>
      <c r="F80" s="31" t="s">
        <v>18</v>
      </c>
    </row>
    <row r="81" spans="1:6" ht="15" customHeight="1">
      <c r="A81" s="29">
        <v>45516</v>
      </c>
      <c r="B81" s="42">
        <v>45516.720381944448</v>
      </c>
      <c r="C81" s="31">
        <v>125</v>
      </c>
      <c r="D81" s="34" t="s">
        <v>67</v>
      </c>
      <c r="E81" s="28">
        <v>2525</v>
      </c>
      <c r="F81" s="31" t="s">
        <v>18</v>
      </c>
    </row>
    <row r="82" spans="1:6" ht="15" customHeight="1">
      <c r="A82" s="29">
        <v>45516</v>
      </c>
      <c r="B82" s="42">
        <v>45516.72315972222</v>
      </c>
      <c r="C82" s="31">
        <v>63</v>
      </c>
      <c r="D82" s="34" t="s">
        <v>67</v>
      </c>
      <c r="E82" s="28">
        <v>1272.5999999999999</v>
      </c>
      <c r="F82" s="31" t="s">
        <v>18</v>
      </c>
    </row>
    <row r="83" spans="1:6" ht="15" customHeight="1">
      <c r="A83" s="29">
        <v>45517</v>
      </c>
      <c r="B83" s="42">
        <v>45517.452430555553</v>
      </c>
      <c r="C83" s="31">
        <v>125</v>
      </c>
      <c r="D83" s="34" t="s">
        <v>69</v>
      </c>
      <c r="E83" s="28">
        <v>2531.25</v>
      </c>
      <c r="F83" s="31" t="s">
        <v>18</v>
      </c>
    </row>
    <row r="84" spans="1:6" ht="15" customHeight="1">
      <c r="A84" s="29">
        <v>45517</v>
      </c>
      <c r="B84" s="42">
        <v>45517.452430555553</v>
      </c>
      <c r="C84" s="31">
        <v>5</v>
      </c>
      <c r="D84" s="34" t="s">
        <v>69</v>
      </c>
      <c r="E84" s="28">
        <v>101.25</v>
      </c>
      <c r="F84" s="31" t="s">
        <v>18</v>
      </c>
    </row>
    <row r="85" spans="1:6" ht="15" customHeight="1">
      <c r="A85" s="29">
        <v>45517</v>
      </c>
      <c r="B85" s="42">
        <v>45517.475347222222</v>
      </c>
      <c r="C85" s="31">
        <v>5</v>
      </c>
      <c r="D85" s="34" t="s">
        <v>69</v>
      </c>
      <c r="E85" s="28">
        <v>101.25</v>
      </c>
      <c r="F85" s="31" t="s">
        <v>18</v>
      </c>
    </row>
    <row r="86" spans="1:6" ht="15" customHeight="1">
      <c r="A86" s="29">
        <v>45517</v>
      </c>
      <c r="B86" s="42">
        <v>45517.475347222222</v>
      </c>
      <c r="C86" s="31">
        <v>5</v>
      </c>
      <c r="D86" s="34" t="s">
        <v>69</v>
      </c>
      <c r="E86" s="28">
        <v>101.25</v>
      </c>
      <c r="F86" s="31" t="s">
        <v>18</v>
      </c>
    </row>
    <row r="87" spans="1:6" ht="15" customHeight="1">
      <c r="A87" s="29">
        <v>45517</v>
      </c>
      <c r="B87" s="42">
        <v>45517.475347222222</v>
      </c>
      <c r="C87" s="31">
        <v>5</v>
      </c>
      <c r="D87" s="34" t="s">
        <v>69</v>
      </c>
      <c r="E87" s="28">
        <v>101.25</v>
      </c>
      <c r="F87" s="31" t="s">
        <v>18</v>
      </c>
    </row>
    <row r="88" spans="1:6" ht="15" customHeight="1">
      <c r="A88" s="29">
        <v>45517</v>
      </c>
      <c r="B88" s="42">
        <v>45517.482361111113</v>
      </c>
      <c r="C88" s="31">
        <v>995</v>
      </c>
      <c r="D88" s="34" t="s">
        <v>69</v>
      </c>
      <c r="E88" s="28">
        <v>20148.75</v>
      </c>
      <c r="F88" s="31" t="s">
        <v>18</v>
      </c>
    </row>
    <row r="89" spans="1:6" ht="15" customHeight="1">
      <c r="A89" s="29">
        <v>45517</v>
      </c>
      <c r="B89" s="42">
        <v>45517.482361111113</v>
      </c>
      <c r="C89" s="31">
        <v>31</v>
      </c>
      <c r="D89" s="34" t="s">
        <v>69</v>
      </c>
      <c r="E89" s="28">
        <v>627.75</v>
      </c>
      <c r="F89" s="31" t="s">
        <v>18</v>
      </c>
    </row>
    <row r="90" spans="1:6" ht="15" customHeight="1">
      <c r="A90" s="29">
        <v>45517</v>
      </c>
      <c r="B90" s="42">
        <v>45517.482361111113</v>
      </c>
      <c r="C90" s="31">
        <v>111</v>
      </c>
      <c r="D90" s="34" t="s">
        <v>69</v>
      </c>
      <c r="E90" s="28">
        <v>2247.75</v>
      </c>
      <c r="F90" s="31" t="s">
        <v>18</v>
      </c>
    </row>
    <row r="91" spans="1:6" ht="15" customHeight="1">
      <c r="A91" s="29">
        <v>45517</v>
      </c>
      <c r="B91" s="42">
        <v>45517.482361111113</v>
      </c>
      <c r="C91" s="31">
        <v>144</v>
      </c>
      <c r="D91" s="34" t="s">
        <v>69</v>
      </c>
      <c r="E91" s="28">
        <v>2916</v>
      </c>
      <c r="F91" s="31" t="s">
        <v>18</v>
      </c>
    </row>
    <row r="92" spans="1:6" ht="15" customHeight="1">
      <c r="A92" s="29">
        <v>45517</v>
      </c>
      <c r="B92" s="42">
        <v>45517.482361111113</v>
      </c>
      <c r="C92" s="31">
        <v>145</v>
      </c>
      <c r="D92" s="34" t="s">
        <v>69</v>
      </c>
      <c r="E92" s="28">
        <v>2936.25</v>
      </c>
      <c r="F92" s="31" t="s">
        <v>18</v>
      </c>
    </row>
    <row r="93" spans="1:6" ht="15" customHeight="1">
      <c r="A93" s="29">
        <v>45517</v>
      </c>
      <c r="B93" s="42">
        <v>45517.482361111113</v>
      </c>
      <c r="C93" s="31">
        <v>144</v>
      </c>
      <c r="D93" s="34" t="s">
        <v>69</v>
      </c>
      <c r="E93" s="28">
        <v>2916</v>
      </c>
      <c r="F93" s="31" t="s">
        <v>18</v>
      </c>
    </row>
    <row r="94" spans="1:6" ht="15" customHeight="1">
      <c r="A94" s="29">
        <v>45517</v>
      </c>
      <c r="B94" s="42">
        <v>45517.482361111113</v>
      </c>
      <c r="C94" s="31">
        <v>149</v>
      </c>
      <c r="D94" s="34" t="s">
        <v>69</v>
      </c>
      <c r="E94" s="28">
        <v>3017.25</v>
      </c>
      <c r="F94" s="31" t="s">
        <v>18</v>
      </c>
    </row>
    <row r="95" spans="1:6" ht="15" customHeight="1">
      <c r="A95" s="29">
        <v>45517</v>
      </c>
      <c r="B95" s="42">
        <v>45517.482939814814</v>
      </c>
      <c r="C95" s="31">
        <v>50</v>
      </c>
      <c r="D95" s="34" t="s">
        <v>67</v>
      </c>
      <c r="E95" s="28">
        <v>1010</v>
      </c>
      <c r="F95" s="31" t="s">
        <v>18</v>
      </c>
    </row>
    <row r="96" spans="1:6" ht="15" customHeight="1">
      <c r="A96" s="29">
        <v>45517</v>
      </c>
      <c r="B96" s="42">
        <v>45517.482939814814</v>
      </c>
      <c r="C96" s="31">
        <v>120</v>
      </c>
      <c r="D96" s="34" t="s">
        <v>67</v>
      </c>
      <c r="E96" s="28">
        <v>2424</v>
      </c>
      <c r="F96" s="31" t="s">
        <v>18</v>
      </c>
    </row>
    <row r="97" spans="1:6" ht="15" customHeight="1">
      <c r="A97" s="29">
        <v>45517</v>
      </c>
      <c r="B97" s="42">
        <v>45517.483483796299</v>
      </c>
      <c r="C97" s="31">
        <v>100</v>
      </c>
      <c r="D97" s="34" t="s">
        <v>68</v>
      </c>
      <c r="E97" s="28">
        <v>2014.9999999999998</v>
      </c>
      <c r="F97" s="31" t="s">
        <v>18</v>
      </c>
    </row>
    <row r="98" spans="1:6" ht="15" customHeight="1">
      <c r="A98" s="29">
        <v>45517</v>
      </c>
      <c r="B98" s="42">
        <v>45517.483483796299</v>
      </c>
      <c r="C98" s="31">
        <v>55</v>
      </c>
      <c r="D98" s="34" t="s">
        <v>68</v>
      </c>
      <c r="E98" s="28">
        <v>1108.25</v>
      </c>
      <c r="F98" s="31" t="s">
        <v>18</v>
      </c>
    </row>
    <row r="99" spans="1:6" ht="15" customHeight="1">
      <c r="A99" s="29">
        <v>45517</v>
      </c>
      <c r="B99" s="42">
        <v>45517.515775462962</v>
      </c>
      <c r="C99" s="31">
        <v>100</v>
      </c>
      <c r="D99" s="34" t="s">
        <v>68</v>
      </c>
      <c r="E99" s="28">
        <v>2014.9999999999998</v>
      </c>
      <c r="F99" s="31" t="s">
        <v>18</v>
      </c>
    </row>
    <row r="100" spans="1:6" ht="15" customHeight="1">
      <c r="A100" s="29">
        <v>45517</v>
      </c>
      <c r="B100" s="42">
        <v>45517.539270833331</v>
      </c>
      <c r="C100" s="31">
        <v>5</v>
      </c>
      <c r="D100" s="34" t="s">
        <v>68</v>
      </c>
      <c r="E100" s="28">
        <v>100.75</v>
      </c>
      <c r="F100" s="31" t="s">
        <v>18</v>
      </c>
    </row>
    <row r="101" spans="1:6" ht="15" customHeight="1">
      <c r="A101" s="29">
        <v>45517</v>
      </c>
      <c r="B101" s="42">
        <v>45517.613263888888</v>
      </c>
      <c r="C101" s="31">
        <v>125</v>
      </c>
      <c r="D101" s="34" t="s">
        <v>69</v>
      </c>
      <c r="E101" s="28">
        <v>2531.25</v>
      </c>
      <c r="F101" s="31" t="s">
        <v>18</v>
      </c>
    </row>
    <row r="102" spans="1:6" ht="15" customHeight="1">
      <c r="A102" s="29">
        <v>45517</v>
      </c>
      <c r="B102" s="42">
        <v>45517.613263888888</v>
      </c>
      <c r="C102" s="31">
        <v>246</v>
      </c>
      <c r="D102" s="34" t="s">
        <v>69</v>
      </c>
      <c r="E102" s="28">
        <v>4981.5</v>
      </c>
      <c r="F102" s="31" t="s">
        <v>18</v>
      </c>
    </row>
    <row r="103" spans="1:6" ht="15" customHeight="1">
      <c r="A103" s="29">
        <v>45517</v>
      </c>
      <c r="B103" s="42">
        <v>45517.613263888888</v>
      </c>
      <c r="C103" s="31">
        <v>583</v>
      </c>
      <c r="D103" s="34" t="s">
        <v>69</v>
      </c>
      <c r="E103" s="28">
        <v>11805.75</v>
      </c>
      <c r="F103" s="31" t="s">
        <v>18</v>
      </c>
    </row>
    <row r="104" spans="1:6" ht="15" customHeight="1">
      <c r="A104" s="29">
        <v>45517</v>
      </c>
      <c r="B104" s="42">
        <v>45517.613263888888</v>
      </c>
      <c r="C104" s="31">
        <v>200</v>
      </c>
      <c r="D104" s="34" t="s">
        <v>69</v>
      </c>
      <c r="E104" s="28">
        <v>4050</v>
      </c>
      <c r="F104" s="31" t="s">
        <v>18</v>
      </c>
    </row>
    <row r="105" spans="1:6" ht="15" customHeight="1">
      <c r="A105" s="29">
        <v>45517</v>
      </c>
      <c r="B105" s="42">
        <v>45517.613263888888</v>
      </c>
      <c r="C105" s="31">
        <v>100</v>
      </c>
      <c r="D105" s="34" t="s">
        <v>69</v>
      </c>
      <c r="E105" s="28">
        <v>2025</v>
      </c>
      <c r="F105" s="31" t="s">
        <v>18</v>
      </c>
    </row>
    <row r="106" spans="1:6" ht="15" customHeight="1">
      <c r="A106" s="29">
        <v>45517</v>
      </c>
      <c r="B106" s="42">
        <v>45517.613263888888</v>
      </c>
      <c r="C106" s="31">
        <v>125</v>
      </c>
      <c r="D106" s="34" t="s">
        <v>69</v>
      </c>
      <c r="E106" s="28">
        <v>2531.25</v>
      </c>
      <c r="F106" s="31" t="s">
        <v>18</v>
      </c>
    </row>
    <row r="107" spans="1:6" ht="15" customHeight="1">
      <c r="A107" s="29">
        <v>45517</v>
      </c>
      <c r="B107" s="42">
        <v>45517.613263888888</v>
      </c>
      <c r="C107" s="31">
        <v>140</v>
      </c>
      <c r="D107" s="34" t="s">
        <v>69</v>
      </c>
      <c r="E107" s="28">
        <v>2835</v>
      </c>
      <c r="F107" s="31" t="s">
        <v>18</v>
      </c>
    </row>
    <row r="108" spans="1:6" ht="15" customHeight="1">
      <c r="A108" s="29">
        <v>45517</v>
      </c>
      <c r="B108" s="42">
        <v>45517.613263888888</v>
      </c>
      <c r="C108" s="31">
        <v>152</v>
      </c>
      <c r="D108" s="34" t="s">
        <v>69</v>
      </c>
      <c r="E108" s="28">
        <v>3078</v>
      </c>
      <c r="F108" s="31" t="s">
        <v>18</v>
      </c>
    </row>
    <row r="109" spans="1:6" ht="15" customHeight="1">
      <c r="A109" s="29">
        <v>45517</v>
      </c>
      <c r="B109" s="42">
        <v>45517.613263888888</v>
      </c>
      <c r="C109" s="31">
        <v>125</v>
      </c>
      <c r="D109" s="34" t="s">
        <v>69</v>
      </c>
      <c r="E109" s="28">
        <v>2531.25</v>
      </c>
      <c r="F109" s="31" t="s">
        <v>18</v>
      </c>
    </row>
    <row r="110" spans="1:6" ht="15" customHeight="1">
      <c r="A110" s="29">
        <v>45517</v>
      </c>
      <c r="B110" s="42">
        <v>45517.613263888888</v>
      </c>
      <c r="C110" s="31">
        <v>126</v>
      </c>
      <c r="D110" s="34" t="s">
        <v>69</v>
      </c>
      <c r="E110" s="28">
        <v>2551.5</v>
      </c>
      <c r="F110" s="31" t="s">
        <v>18</v>
      </c>
    </row>
    <row r="111" spans="1:6" ht="15" customHeight="1">
      <c r="A111" s="29">
        <v>45517</v>
      </c>
      <c r="B111" s="42">
        <v>45517.613263888888</v>
      </c>
      <c r="C111" s="31">
        <v>45</v>
      </c>
      <c r="D111" s="34" t="s">
        <v>67</v>
      </c>
      <c r="E111" s="28">
        <v>909</v>
      </c>
      <c r="F111" s="31" t="s">
        <v>18</v>
      </c>
    </row>
    <row r="112" spans="1:6" ht="15" customHeight="1">
      <c r="A112" s="29">
        <v>45517</v>
      </c>
      <c r="B112" s="42">
        <v>45517.613263888888</v>
      </c>
      <c r="C112" s="31">
        <v>128</v>
      </c>
      <c r="D112" s="34" t="s">
        <v>67</v>
      </c>
      <c r="E112" s="28">
        <v>2585.6</v>
      </c>
      <c r="F112" s="31" t="s">
        <v>18</v>
      </c>
    </row>
    <row r="113" spans="1:6" ht="15" customHeight="1">
      <c r="A113" s="29">
        <v>45517</v>
      </c>
      <c r="B113" s="42">
        <v>45517.716284722221</v>
      </c>
      <c r="C113" s="31">
        <v>53</v>
      </c>
      <c r="D113" s="34" t="s">
        <v>68</v>
      </c>
      <c r="E113" s="28">
        <v>1067.9499999999998</v>
      </c>
      <c r="F113" s="31" t="s">
        <v>18</v>
      </c>
    </row>
    <row r="114" spans="1:6" ht="15" customHeight="1">
      <c r="A114" s="29">
        <v>45517</v>
      </c>
      <c r="B114" s="42">
        <v>45517.716284722221</v>
      </c>
      <c r="C114" s="31">
        <v>8</v>
      </c>
      <c r="D114" s="34" t="s">
        <v>68</v>
      </c>
      <c r="E114" s="28">
        <v>161.19999999999999</v>
      </c>
      <c r="F114" s="31" t="s">
        <v>18</v>
      </c>
    </row>
    <row r="115" spans="1:6" ht="15" customHeight="1">
      <c r="A115" s="29">
        <v>45517</v>
      </c>
      <c r="B115" s="42">
        <v>45517.716284722221</v>
      </c>
      <c r="C115" s="31">
        <v>1</v>
      </c>
      <c r="D115" s="34" t="s">
        <v>68</v>
      </c>
      <c r="E115" s="28">
        <v>20.149999999999999</v>
      </c>
      <c r="F115" s="31" t="s">
        <v>18</v>
      </c>
    </row>
    <row r="116" spans="1:6" ht="15" customHeight="1">
      <c r="A116" s="29">
        <v>45517</v>
      </c>
      <c r="B116" s="42">
        <v>45517.716284722221</v>
      </c>
      <c r="C116" s="31">
        <v>4</v>
      </c>
      <c r="D116" s="34" t="s">
        <v>68</v>
      </c>
      <c r="E116" s="28">
        <v>80.599999999999994</v>
      </c>
      <c r="F116" s="31" t="s">
        <v>18</v>
      </c>
    </row>
    <row r="117" spans="1:6" ht="15" customHeight="1">
      <c r="A117" s="29">
        <v>45517</v>
      </c>
      <c r="B117" s="42">
        <v>45517.716284722221</v>
      </c>
      <c r="C117" s="31">
        <v>1</v>
      </c>
      <c r="D117" s="34" t="s">
        <v>68</v>
      </c>
      <c r="E117" s="28">
        <v>20.149999999999999</v>
      </c>
      <c r="F117" s="31" t="s">
        <v>18</v>
      </c>
    </row>
    <row r="118" spans="1:6" ht="15" customHeight="1">
      <c r="A118" s="29">
        <v>45517</v>
      </c>
      <c r="B118" s="42">
        <v>45517.716284722221</v>
      </c>
      <c r="C118" s="31">
        <v>50</v>
      </c>
      <c r="D118" s="34" t="s">
        <v>68</v>
      </c>
      <c r="E118" s="28">
        <v>1007.4999999999999</v>
      </c>
      <c r="F118" s="31" t="s">
        <v>18</v>
      </c>
    </row>
    <row r="119" spans="1:6" ht="15" customHeight="1">
      <c r="A119" s="29">
        <v>45517</v>
      </c>
      <c r="B119" s="42">
        <v>45517.716284722221</v>
      </c>
      <c r="C119" s="31">
        <v>50</v>
      </c>
      <c r="D119" s="34" t="s">
        <v>68</v>
      </c>
      <c r="E119" s="28">
        <v>1007.4999999999999</v>
      </c>
      <c r="F119" s="31" t="s">
        <v>18</v>
      </c>
    </row>
    <row r="120" spans="1:6" ht="15" customHeight="1">
      <c r="A120" s="29">
        <v>45517</v>
      </c>
      <c r="B120" s="42">
        <v>45517.716284722221</v>
      </c>
      <c r="C120" s="31">
        <v>5</v>
      </c>
      <c r="D120" s="34" t="s">
        <v>68</v>
      </c>
      <c r="E120" s="28">
        <v>100.75</v>
      </c>
      <c r="F120" s="31" t="s">
        <v>18</v>
      </c>
    </row>
    <row r="121" spans="1:6" ht="15" customHeight="1">
      <c r="A121" s="29">
        <v>45517</v>
      </c>
      <c r="B121" s="42">
        <v>45517.716284722221</v>
      </c>
      <c r="C121" s="31">
        <v>228</v>
      </c>
      <c r="D121" s="34" t="s">
        <v>68</v>
      </c>
      <c r="E121" s="28">
        <v>4594.2</v>
      </c>
      <c r="F121" s="31" t="s">
        <v>18</v>
      </c>
    </row>
    <row r="122" spans="1:6" ht="15" customHeight="1">
      <c r="A122" s="29">
        <v>45517</v>
      </c>
      <c r="B122" s="42">
        <v>45517.716805555552</v>
      </c>
      <c r="C122" s="31">
        <v>125</v>
      </c>
      <c r="D122" s="34" t="s">
        <v>68</v>
      </c>
      <c r="E122" s="28">
        <v>2518.75</v>
      </c>
      <c r="F122" s="31" t="s">
        <v>18</v>
      </c>
    </row>
    <row r="123" spans="1:6" ht="15" customHeight="1">
      <c r="A123" s="29">
        <v>45517</v>
      </c>
      <c r="B123" s="42">
        <v>45517.716805555552</v>
      </c>
      <c r="C123" s="31">
        <v>47</v>
      </c>
      <c r="D123" s="34" t="s">
        <v>68</v>
      </c>
      <c r="E123" s="28">
        <v>947.05</v>
      </c>
      <c r="F123" s="31" t="s">
        <v>18</v>
      </c>
    </row>
    <row r="124" spans="1:6" ht="15" customHeight="1">
      <c r="A124" s="29">
        <v>45517</v>
      </c>
      <c r="B124" s="42">
        <v>45517.716805555552</v>
      </c>
      <c r="C124" s="31">
        <v>28</v>
      </c>
      <c r="D124" s="34" t="s">
        <v>68</v>
      </c>
      <c r="E124" s="28">
        <v>564.19999999999993</v>
      </c>
      <c r="F124" s="31" t="s">
        <v>18</v>
      </c>
    </row>
    <row r="125" spans="1:6" ht="15" customHeight="1">
      <c r="A125" s="29">
        <v>45518</v>
      </c>
      <c r="B125" s="42">
        <v>45518.415879629632</v>
      </c>
      <c r="C125" s="31">
        <v>140</v>
      </c>
      <c r="D125" s="34" t="s">
        <v>67</v>
      </c>
      <c r="E125" s="28">
        <v>2828</v>
      </c>
      <c r="F125" s="31" t="s">
        <v>18</v>
      </c>
    </row>
    <row r="126" spans="1:6" ht="15" customHeight="1">
      <c r="A126" s="29">
        <v>45518</v>
      </c>
      <c r="B126" s="42">
        <v>45518.415879629632</v>
      </c>
      <c r="C126" s="31">
        <v>27</v>
      </c>
      <c r="D126" s="34" t="s">
        <v>67</v>
      </c>
      <c r="E126" s="28">
        <v>545.4</v>
      </c>
      <c r="F126" s="31" t="s">
        <v>18</v>
      </c>
    </row>
    <row r="127" spans="1:6" ht="15" customHeight="1">
      <c r="A127" s="29">
        <v>45518</v>
      </c>
      <c r="B127" s="42">
        <v>45518.470567129632</v>
      </c>
      <c r="C127" s="31">
        <v>117</v>
      </c>
      <c r="D127" s="34" t="s">
        <v>103</v>
      </c>
      <c r="E127" s="28">
        <v>2380.9500000000003</v>
      </c>
      <c r="F127" s="31" t="s">
        <v>18</v>
      </c>
    </row>
    <row r="128" spans="1:6" ht="15" customHeight="1">
      <c r="A128" s="29">
        <v>45518</v>
      </c>
      <c r="B128" s="42">
        <v>45518.470567129632</v>
      </c>
      <c r="C128" s="31">
        <v>97</v>
      </c>
      <c r="D128" s="34" t="s">
        <v>103</v>
      </c>
      <c r="E128" s="28">
        <v>1973.95</v>
      </c>
      <c r="F128" s="31" t="s">
        <v>18</v>
      </c>
    </row>
    <row r="129" spans="1:6" ht="15" customHeight="1">
      <c r="A129" s="29">
        <v>45518</v>
      </c>
      <c r="B129" s="42">
        <v>45518.470567129632</v>
      </c>
      <c r="C129" s="31">
        <v>125</v>
      </c>
      <c r="D129" s="34" t="s">
        <v>103</v>
      </c>
      <c r="E129" s="28">
        <v>2543.75</v>
      </c>
      <c r="F129" s="31" t="s">
        <v>18</v>
      </c>
    </row>
    <row r="130" spans="1:6" ht="15" customHeight="1">
      <c r="A130" s="29">
        <v>45518</v>
      </c>
      <c r="B130" s="42">
        <v>45518.470567129632</v>
      </c>
      <c r="C130" s="31">
        <v>88</v>
      </c>
      <c r="D130" s="34" t="s">
        <v>103</v>
      </c>
      <c r="E130" s="28">
        <v>1790.8000000000002</v>
      </c>
      <c r="F130" s="31" t="s">
        <v>18</v>
      </c>
    </row>
    <row r="131" spans="1:6" ht="15" customHeight="1">
      <c r="A131" s="29">
        <v>45518</v>
      </c>
      <c r="B131" s="42">
        <v>45518.470567129632</v>
      </c>
      <c r="C131" s="31">
        <v>13</v>
      </c>
      <c r="D131" s="34" t="s">
        <v>103</v>
      </c>
      <c r="E131" s="28">
        <v>264.55</v>
      </c>
      <c r="F131" s="31" t="s">
        <v>18</v>
      </c>
    </row>
    <row r="132" spans="1:6" ht="15" customHeight="1">
      <c r="A132" s="29">
        <v>45518</v>
      </c>
      <c r="B132" s="42">
        <v>45518.470567129632</v>
      </c>
      <c r="C132" s="31">
        <v>88</v>
      </c>
      <c r="D132" s="34" t="s">
        <v>103</v>
      </c>
      <c r="E132" s="28">
        <v>1790.8000000000002</v>
      </c>
      <c r="F132" s="31" t="s">
        <v>18</v>
      </c>
    </row>
    <row r="133" spans="1:6" ht="15" customHeight="1">
      <c r="A133" s="29">
        <v>45518</v>
      </c>
      <c r="B133" s="42">
        <v>45518.470891203702</v>
      </c>
      <c r="C133" s="31">
        <v>100</v>
      </c>
      <c r="D133" s="34" t="s">
        <v>103</v>
      </c>
      <c r="E133" s="28">
        <v>2035.0000000000002</v>
      </c>
      <c r="F133" s="31" t="s">
        <v>18</v>
      </c>
    </row>
    <row r="134" spans="1:6" ht="15" customHeight="1">
      <c r="A134" s="29">
        <v>45518</v>
      </c>
      <c r="B134" s="42">
        <v>45518.470891203702</v>
      </c>
      <c r="C134" s="31">
        <v>75</v>
      </c>
      <c r="D134" s="34" t="s">
        <v>103</v>
      </c>
      <c r="E134" s="28">
        <v>1526.25</v>
      </c>
      <c r="F134" s="31" t="s">
        <v>18</v>
      </c>
    </row>
    <row r="135" spans="1:6" ht="15" customHeight="1">
      <c r="A135" s="29">
        <v>45518</v>
      </c>
      <c r="B135" s="42">
        <v>45518.472245370373</v>
      </c>
      <c r="C135" s="31">
        <v>140</v>
      </c>
      <c r="D135" s="34" t="s">
        <v>103</v>
      </c>
      <c r="E135" s="28">
        <v>2849</v>
      </c>
      <c r="F135" s="31" t="s">
        <v>18</v>
      </c>
    </row>
    <row r="136" spans="1:6" ht="15" customHeight="1">
      <c r="A136" s="29">
        <v>45518</v>
      </c>
      <c r="B136" s="42">
        <v>45518.472245370373</v>
      </c>
      <c r="C136" s="31">
        <v>166</v>
      </c>
      <c r="D136" s="34" t="s">
        <v>103</v>
      </c>
      <c r="E136" s="28">
        <v>3378.1000000000004</v>
      </c>
      <c r="F136" s="31" t="s">
        <v>18</v>
      </c>
    </row>
    <row r="137" spans="1:6" ht="15" customHeight="1">
      <c r="A137" s="29">
        <v>45518</v>
      </c>
      <c r="B137" s="42">
        <v>45518.472245370373</v>
      </c>
      <c r="C137" s="31">
        <v>142</v>
      </c>
      <c r="D137" s="34" t="s">
        <v>104</v>
      </c>
      <c r="E137" s="28">
        <v>2882.6</v>
      </c>
      <c r="F137" s="31" t="s">
        <v>18</v>
      </c>
    </row>
    <row r="138" spans="1:6" ht="15" customHeight="1">
      <c r="A138" s="29">
        <v>45518</v>
      </c>
      <c r="B138" s="42">
        <v>45518.47247685185</v>
      </c>
      <c r="C138" s="31">
        <v>211</v>
      </c>
      <c r="D138" s="34" t="s">
        <v>69</v>
      </c>
      <c r="E138" s="28">
        <v>4272.75</v>
      </c>
      <c r="F138" s="31" t="s">
        <v>18</v>
      </c>
    </row>
    <row r="139" spans="1:6" ht="15" customHeight="1">
      <c r="A139" s="29">
        <v>45518</v>
      </c>
      <c r="B139" s="42">
        <v>45518.475694444445</v>
      </c>
      <c r="C139" s="31">
        <v>125</v>
      </c>
      <c r="D139" s="34" t="s">
        <v>69</v>
      </c>
      <c r="E139" s="28">
        <v>2531.25</v>
      </c>
      <c r="F139" s="31" t="s">
        <v>18</v>
      </c>
    </row>
    <row r="140" spans="1:6" ht="15" customHeight="1">
      <c r="A140" s="29">
        <v>45518</v>
      </c>
      <c r="B140" s="42">
        <v>45518.476006944446</v>
      </c>
      <c r="C140" s="31">
        <v>85</v>
      </c>
      <c r="D140" s="34" t="s">
        <v>67</v>
      </c>
      <c r="E140" s="28">
        <v>1717</v>
      </c>
      <c r="F140" s="31" t="s">
        <v>18</v>
      </c>
    </row>
    <row r="141" spans="1:6" ht="15" customHeight="1">
      <c r="A141" s="29">
        <v>45518</v>
      </c>
      <c r="B141" s="42">
        <v>45518.476006944446</v>
      </c>
      <c r="C141" s="31">
        <v>144</v>
      </c>
      <c r="D141" s="34" t="s">
        <v>67</v>
      </c>
      <c r="E141" s="28">
        <v>2908.7999999999997</v>
      </c>
      <c r="F141" s="31" t="s">
        <v>18</v>
      </c>
    </row>
    <row r="142" spans="1:6" ht="15" customHeight="1">
      <c r="A142" s="29">
        <v>45518</v>
      </c>
      <c r="B142" s="42">
        <v>45518.48400462963</v>
      </c>
      <c r="C142" s="31">
        <v>155</v>
      </c>
      <c r="D142" s="34" t="s">
        <v>68</v>
      </c>
      <c r="E142" s="28">
        <v>3123.25</v>
      </c>
      <c r="F142" s="31" t="s">
        <v>18</v>
      </c>
    </row>
    <row r="143" spans="1:6" ht="15" customHeight="1">
      <c r="A143" s="29">
        <v>45518</v>
      </c>
      <c r="B143" s="42">
        <v>45518.579074074078</v>
      </c>
      <c r="C143" s="31">
        <v>3</v>
      </c>
      <c r="D143" s="34" t="s">
        <v>67</v>
      </c>
      <c r="E143" s="28">
        <v>60.599999999999994</v>
      </c>
      <c r="F143" s="31" t="s">
        <v>18</v>
      </c>
    </row>
    <row r="144" spans="1:6" ht="15" customHeight="1">
      <c r="A144" s="29">
        <v>45518</v>
      </c>
      <c r="B144" s="42">
        <v>45518.579074074078</v>
      </c>
      <c r="C144" s="31">
        <v>437</v>
      </c>
      <c r="D144" s="34" t="s">
        <v>67</v>
      </c>
      <c r="E144" s="28">
        <v>8827.4</v>
      </c>
      <c r="F144" s="31" t="s">
        <v>18</v>
      </c>
    </row>
    <row r="145" spans="1:6" ht="15" customHeight="1">
      <c r="A145" s="29">
        <v>45518</v>
      </c>
      <c r="B145" s="42">
        <v>45518.579074074078</v>
      </c>
      <c r="C145" s="31">
        <v>23</v>
      </c>
      <c r="D145" s="34" t="s">
        <v>67</v>
      </c>
      <c r="E145" s="28">
        <v>464.59999999999997</v>
      </c>
      <c r="F145" s="31" t="s">
        <v>18</v>
      </c>
    </row>
    <row r="146" spans="1:6" ht="15" customHeight="1">
      <c r="A146" s="29">
        <v>45518</v>
      </c>
      <c r="B146" s="42">
        <v>45518.579074074078</v>
      </c>
      <c r="C146" s="31">
        <v>139</v>
      </c>
      <c r="D146" s="34" t="s">
        <v>67</v>
      </c>
      <c r="E146" s="28">
        <v>2807.7999999999997</v>
      </c>
      <c r="F146" s="31" t="s">
        <v>18</v>
      </c>
    </row>
    <row r="147" spans="1:6" ht="15" customHeight="1">
      <c r="A147" s="29">
        <v>45518</v>
      </c>
      <c r="B147" s="42">
        <v>45518.579074074078</v>
      </c>
      <c r="C147" s="31">
        <v>125</v>
      </c>
      <c r="D147" s="34" t="s">
        <v>67</v>
      </c>
      <c r="E147" s="28">
        <v>2525</v>
      </c>
      <c r="F147" s="31" t="s">
        <v>18</v>
      </c>
    </row>
    <row r="148" spans="1:6" ht="15" customHeight="1">
      <c r="A148" s="29">
        <v>45518</v>
      </c>
      <c r="B148" s="42">
        <v>45518.579074074078</v>
      </c>
      <c r="C148" s="31">
        <v>216</v>
      </c>
      <c r="D148" s="34" t="s">
        <v>67</v>
      </c>
      <c r="E148" s="28">
        <v>4363.2</v>
      </c>
      <c r="F148" s="31" t="s">
        <v>18</v>
      </c>
    </row>
    <row r="149" spans="1:6" ht="15" customHeight="1">
      <c r="A149" s="29">
        <v>45518</v>
      </c>
      <c r="B149" s="42">
        <v>45518.579074074078</v>
      </c>
      <c r="C149" s="31">
        <v>1</v>
      </c>
      <c r="D149" s="34" t="s">
        <v>67</v>
      </c>
      <c r="E149" s="28">
        <v>20.2</v>
      </c>
      <c r="F149" s="31" t="s">
        <v>18</v>
      </c>
    </row>
    <row r="150" spans="1:6" ht="15" customHeight="1">
      <c r="A150" s="29">
        <v>45518</v>
      </c>
      <c r="B150" s="42">
        <v>45518.600162037037</v>
      </c>
      <c r="C150" s="31">
        <v>188</v>
      </c>
      <c r="D150" s="34" t="s">
        <v>68</v>
      </c>
      <c r="E150" s="28">
        <v>3788.2</v>
      </c>
      <c r="F150" s="31" t="s">
        <v>18</v>
      </c>
    </row>
    <row r="151" spans="1:6" ht="15" customHeight="1">
      <c r="A151" s="29">
        <v>45518</v>
      </c>
      <c r="B151" s="42">
        <v>45518.600162037037</v>
      </c>
      <c r="C151" s="31">
        <v>166</v>
      </c>
      <c r="D151" s="34" t="s">
        <v>68</v>
      </c>
      <c r="E151" s="28">
        <v>3344.8999999999996</v>
      </c>
      <c r="F151" s="31" t="s">
        <v>18</v>
      </c>
    </row>
    <row r="152" spans="1:6" ht="15" customHeight="1">
      <c r="A152" s="29">
        <v>45518</v>
      </c>
      <c r="B152" s="42">
        <v>45518.600162037037</v>
      </c>
      <c r="C152" s="31">
        <v>151</v>
      </c>
      <c r="D152" s="34" t="s">
        <v>67</v>
      </c>
      <c r="E152" s="28">
        <v>3050.2</v>
      </c>
      <c r="F152" s="31" t="s">
        <v>18</v>
      </c>
    </row>
    <row r="153" spans="1:6" ht="15" customHeight="1">
      <c r="A153" s="29">
        <v>45518</v>
      </c>
      <c r="B153" s="42">
        <v>45518.600162037037</v>
      </c>
      <c r="C153" s="31">
        <v>77</v>
      </c>
      <c r="D153" s="34" t="s">
        <v>67</v>
      </c>
      <c r="E153" s="28">
        <v>1555.3999999999999</v>
      </c>
      <c r="F153" s="31" t="s">
        <v>18</v>
      </c>
    </row>
    <row r="154" spans="1:6" ht="15" customHeight="1">
      <c r="A154" s="29">
        <v>45518</v>
      </c>
      <c r="B154" s="42">
        <v>45518.640856481485</v>
      </c>
      <c r="C154" s="31">
        <v>5</v>
      </c>
      <c r="D154" s="34" t="s">
        <v>69</v>
      </c>
      <c r="E154" s="28">
        <v>101.25</v>
      </c>
      <c r="F154" s="31" t="s">
        <v>18</v>
      </c>
    </row>
    <row r="155" spans="1:6" ht="15" customHeight="1">
      <c r="A155" s="29">
        <v>45518</v>
      </c>
      <c r="B155" s="42">
        <v>45518.640868055554</v>
      </c>
      <c r="C155" s="31">
        <v>165</v>
      </c>
      <c r="D155" s="34" t="s">
        <v>69</v>
      </c>
      <c r="E155" s="28">
        <v>3341.25</v>
      </c>
      <c r="F155" s="31" t="s">
        <v>18</v>
      </c>
    </row>
    <row r="156" spans="1:6" ht="15" customHeight="1">
      <c r="A156" s="29">
        <v>45518</v>
      </c>
      <c r="B156" s="42">
        <v>45518.647812499999</v>
      </c>
      <c r="C156" s="31">
        <v>5</v>
      </c>
      <c r="D156" s="34" t="s">
        <v>69</v>
      </c>
      <c r="E156" s="28">
        <v>101.25</v>
      </c>
      <c r="F156" s="31" t="s">
        <v>18</v>
      </c>
    </row>
    <row r="157" spans="1:6" ht="15" customHeight="1">
      <c r="A157" s="29">
        <v>45518</v>
      </c>
      <c r="B157" s="42">
        <v>45518.6481712963</v>
      </c>
      <c r="C157" s="31">
        <v>8</v>
      </c>
      <c r="D157" s="34" t="s">
        <v>69</v>
      </c>
      <c r="E157" s="28">
        <v>162</v>
      </c>
      <c r="F157" s="31" t="s">
        <v>18</v>
      </c>
    </row>
    <row r="158" spans="1:6" ht="15" customHeight="1">
      <c r="A158" s="29">
        <v>45518</v>
      </c>
      <c r="B158" s="42">
        <v>45518.658067129632</v>
      </c>
      <c r="C158" s="31">
        <v>129</v>
      </c>
      <c r="D158" s="34" t="s">
        <v>69</v>
      </c>
      <c r="E158" s="28">
        <v>2612.25</v>
      </c>
      <c r="F158" s="31" t="s">
        <v>18</v>
      </c>
    </row>
    <row r="159" spans="1:6" ht="15" customHeight="1">
      <c r="A159" s="29">
        <v>45518</v>
      </c>
      <c r="B159" s="42">
        <v>45518.658067129632</v>
      </c>
      <c r="C159" s="31">
        <v>144</v>
      </c>
      <c r="D159" s="34" t="s">
        <v>69</v>
      </c>
      <c r="E159" s="28">
        <v>2916</v>
      </c>
      <c r="F159" s="31" t="s">
        <v>18</v>
      </c>
    </row>
    <row r="160" spans="1:6" ht="15" customHeight="1">
      <c r="A160" s="29">
        <v>45518</v>
      </c>
      <c r="B160" s="42">
        <v>45518.658067129632</v>
      </c>
      <c r="C160" s="31">
        <v>254</v>
      </c>
      <c r="D160" s="34" t="s">
        <v>69</v>
      </c>
      <c r="E160" s="28">
        <v>5143.5</v>
      </c>
      <c r="F160" s="31" t="s">
        <v>18</v>
      </c>
    </row>
    <row r="161" spans="1:6" ht="15" customHeight="1">
      <c r="A161" s="29">
        <v>45518</v>
      </c>
      <c r="B161" s="42">
        <v>45518.658067129632</v>
      </c>
      <c r="C161" s="31">
        <v>55</v>
      </c>
      <c r="D161" s="34" t="s">
        <v>69</v>
      </c>
      <c r="E161" s="28">
        <v>1113.75</v>
      </c>
      <c r="F161" s="31" t="s">
        <v>18</v>
      </c>
    </row>
    <row r="162" spans="1:6" ht="15" customHeight="1">
      <c r="A162" s="29">
        <v>45518</v>
      </c>
      <c r="B162" s="42">
        <v>45518.658067129632</v>
      </c>
      <c r="C162" s="31">
        <v>124</v>
      </c>
      <c r="D162" s="34" t="s">
        <v>69</v>
      </c>
      <c r="E162" s="28">
        <v>2511</v>
      </c>
      <c r="F162" s="31" t="s">
        <v>18</v>
      </c>
    </row>
    <row r="163" spans="1:6" ht="15" customHeight="1">
      <c r="A163" s="29">
        <v>45518</v>
      </c>
      <c r="B163" s="42">
        <v>45518.670567129629</v>
      </c>
      <c r="C163" s="31">
        <v>10</v>
      </c>
      <c r="D163" s="34" t="s">
        <v>67</v>
      </c>
      <c r="E163" s="28">
        <v>202</v>
      </c>
      <c r="F163" s="31" t="s">
        <v>18</v>
      </c>
    </row>
    <row r="164" spans="1:6" ht="15" customHeight="1">
      <c r="A164" s="29">
        <v>45518</v>
      </c>
      <c r="B164" s="42">
        <v>45518.670567129629</v>
      </c>
      <c r="C164" s="31">
        <v>137</v>
      </c>
      <c r="D164" s="34" t="s">
        <v>67</v>
      </c>
      <c r="E164" s="28">
        <v>2767.4</v>
      </c>
      <c r="F164" s="31" t="s">
        <v>18</v>
      </c>
    </row>
    <row r="165" spans="1:6" ht="15" customHeight="1">
      <c r="A165" s="29">
        <v>45518</v>
      </c>
      <c r="B165" s="42">
        <v>45518.681238425925</v>
      </c>
      <c r="C165" s="31">
        <v>142</v>
      </c>
      <c r="D165" s="34" t="s">
        <v>69</v>
      </c>
      <c r="E165" s="28">
        <v>2875.5</v>
      </c>
      <c r="F165" s="31" t="s">
        <v>18</v>
      </c>
    </row>
    <row r="166" spans="1:6" ht="15" customHeight="1">
      <c r="A166" s="29">
        <v>45518</v>
      </c>
      <c r="B166" s="42">
        <v>45518.681238425925</v>
      </c>
      <c r="C166" s="31">
        <v>19</v>
      </c>
      <c r="D166" s="34" t="s">
        <v>69</v>
      </c>
      <c r="E166" s="28">
        <v>384.75</v>
      </c>
      <c r="F166" s="31" t="s">
        <v>18</v>
      </c>
    </row>
    <row r="167" spans="1:6" ht="15" customHeight="1">
      <c r="A167" s="29">
        <v>45518</v>
      </c>
      <c r="B167" s="42">
        <v>45518.681238425925</v>
      </c>
      <c r="C167" s="31">
        <v>4</v>
      </c>
      <c r="D167" s="34" t="s">
        <v>69</v>
      </c>
      <c r="E167" s="28">
        <v>81</v>
      </c>
      <c r="F167" s="31" t="s">
        <v>18</v>
      </c>
    </row>
    <row r="168" spans="1:6" ht="15" customHeight="1">
      <c r="A168" s="29">
        <v>45518</v>
      </c>
      <c r="B168" s="42">
        <v>45518.681238425925</v>
      </c>
      <c r="C168" s="31">
        <v>125</v>
      </c>
      <c r="D168" s="34" t="s">
        <v>69</v>
      </c>
      <c r="E168" s="28">
        <v>2531.25</v>
      </c>
      <c r="F168" s="31" t="s">
        <v>18</v>
      </c>
    </row>
    <row r="169" spans="1:6" ht="15" customHeight="1">
      <c r="A169" s="29">
        <v>45518</v>
      </c>
      <c r="B169" s="42">
        <v>45518.681238425925</v>
      </c>
      <c r="C169" s="31">
        <v>125</v>
      </c>
      <c r="D169" s="34" t="s">
        <v>69</v>
      </c>
      <c r="E169" s="28">
        <v>2531.25</v>
      </c>
      <c r="F169" s="31" t="s">
        <v>18</v>
      </c>
    </row>
    <row r="170" spans="1:6" ht="15" customHeight="1">
      <c r="A170" s="29">
        <v>45518</v>
      </c>
      <c r="B170" s="42">
        <v>45518.686342592591</v>
      </c>
      <c r="C170" s="31">
        <v>125</v>
      </c>
      <c r="D170" s="34" t="s">
        <v>69</v>
      </c>
      <c r="E170" s="28">
        <v>2531.25</v>
      </c>
      <c r="F170" s="31" t="s">
        <v>18</v>
      </c>
    </row>
    <row r="171" spans="1:6" ht="15" customHeight="1">
      <c r="A171" s="29">
        <v>45518</v>
      </c>
      <c r="B171" s="42">
        <v>45518.701851851853</v>
      </c>
      <c r="C171" s="31">
        <v>125</v>
      </c>
      <c r="D171" s="34" t="s">
        <v>69</v>
      </c>
      <c r="E171" s="28">
        <v>2531.25</v>
      </c>
      <c r="F171" s="31" t="s">
        <v>18</v>
      </c>
    </row>
    <row r="172" spans="1:6" ht="15" customHeight="1">
      <c r="A172" s="29">
        <v>45518</v>
      </c>
      <c r="B172" s="42">
        <v>45518.71365740741</v>
      </c>
      <c r="C172" s="31">
        <v>124</v>
      </c>
      <c r="D172" s="34" t="s">
        <v>69</v>
      </c>
      <c r="E172" s="28">
        <v>2511</v>
      </c>
      <c r="F172" s="31" t="s">
        <v>18</v>
      </c>
    </row>
    <row r="173" spans="1:6" ht="15" customHeight="1">
      <c r="A173" s="29">
        <v>45518</v>
      </c>
      <c r="B173" s="42">
        <v>45518.71365740741</v>
      </c>
      <c r="C173" s="31">
        <v>23</v>
      </c>
      <c r="D173" s="34" t="s">
        <v>69</v>
      </c>
      <c r="E173" s="28">
        <v>465.75</v>
      </c>
      <c r="F173" s="31" t="s">
        <v>18</v>
      </c>
    </row>
    <row r="174" spans="1:6" ht="15" customHeight="1">
      <c r="A174" s="29">
        <v>45518</v>
      </c>
      <c r="B174" s="42">
        <v>45518.716608796298</v>
      </c>
      <c r="C174" s="31">
        <v>147</v>
      </c>
      <c r="D174" s="34" t="s">
        <v>67</v>
      </c>
      <c r="E174" s="28">
        <v>2969.4</v>
      </c>
      <c r="F174" s="31" t="s">
        <v>18</v>
      </c>
    </row>
    <row r="175" spans="1:6" ht="15" customHeight="1">
      <c r="A175" s="29">
        <v>45519</v>
      </c>
      <c r="B175" s="42">
        <v>45519.384953703702</v>
      </c>
      <c r="C175" s="31">
        <v>125</v>
      </c>
      <c r="D175" s="34" t="s">
        <v>69</v>
      </c>
      <c r="E175" s="28">
        <v>2531.25</v>
      </c>
      <c r="F175" s="31" t="s">
        <v>18</v>
      </c>
    </row>
    <row r="176" spans="1:6" ht="15" customHeight="1">
      <c r="A176" s="29">
        <v>45519</v>
      </c>
      <c r="B176" s="42">
        <v>45519.408900462964</v>
      </c>
      <c r="C176" s="31">
        <v>151</v>
      </c>
      <c r="D176" s="34" t="s">
        <v>69</v>
      </c>
      <c r="E176" s="28">
        <v>3057.75</v>
      </c>
      <c r="F176" s="31" t="s">
        <v>18</v>
      </c>
    </row>
    <row r="177" spans="1:6" ht="15" customHeight="1">
      <c r="A177" s="29">
        <v>45519</v>
      </c>
      <c r="B177" s="42">
        <v>45519.408900462964</v>
      </c>
      <c r="C177" s="31">
        <v>125</v>
      </c>
      <c r="D177" s="34" t="s">
        <v>69</v>
      </c>
      <c r="E177" s="28">
        <v>2531.25</v>
      </c>
      <c r="F177" s="31" t="s">
        <v>18</v>
      </c>
    </row>
    <row r="178" spans="1:6" ht="15" customHeight="1">
      <c r="A178" s="29">
        <v>45519</v>
      </c>
      <c r="B178" s="42">
        <v>45519.408900462964</v>
      </c>
      <c r="C178" s="31">
        <v>44</v>
      </c>
      <c r="D178" s="34" t="s">
        <v>69</v>
      </c>
      <c r="E178" s="28">
        <v>891</v>
      </c>
      <c r="F178" s="31" t="s">
        <v>18</v>
      </c>
    </row>
    <row r="179" spans="1:6" ht="15" customHeight="1">
      <c r="A179" s="29">
        <v>45519</v>
      </c>
      <c r="B179" s="42">
        <v>45519.408900462964</v>
      </c>
      <c r="C179" s="31">
        <v>169</v>
      </c>
      <c r="D179" s="34" t="s">
        <v>69</v>
      </c>
      <c r="E179" s="28">
        <v>3422.25</v>
      </c>
      <c r="F179" s="31" t="s">
        <v>18</v>
      </c>
    </row>
    <row r="180" spans="1:6" ht="15" customHeight="1">
      <c r="A180" s="29">
        <v>45519</v>
      </c>
      <c r="B180" s="42">
        <v>45519.408900462964</v>
      </c>
      <c r="C180" s="31">
        <v>125</v>
      </c>
      <c r="D180" s="34" t="s">
        <v>69</v>
      </c>
      <c r="E180" s="28">
        <v>2531.25</v>
      </c>
      <c r="F180" s="31" t="s">
        <v>18</v>
      </c>
    </row>
    <row r="181" spans="1:6" ht="15" customHeight="1">
      <c r="A181" s="29">
        <v>45519</v>
      </c>
      <c r="B181" s="42">
        <v>45519.408900462964</v>
      </c>
      <c r="C181" s="31">
        <v>53</v>
      </c>
      <c r="D181" s="34" t="s">
        <v>69</v>
      </c>
      <c r="E181" s="28">
        <v>1073.25</v>
      </c>
      <c r="F181" s="31" t="s">
        <v>18</v>
      </c>
    </row>
    <row r="182" spans="1:6" ht="15" customHeight="1">
      <c r="A182" s="29">
        <v>45519</v>
      </c>
      <c r="B182" s="42">
        <v>45519.408900462964</v>
      </c>
      <c r="C182" s="31">
        <v>142</v>
      </c>
      <c r="D182" s="34" t="s">
        <v>69</v>
      </c>
      <c r="E182" s="28">
        <v>2875.5</v>
      </c>
      <c r="F182" s="31" t="s">
        <v>18</v>
      </c>
    </row>
    <row r="183" spans="1:6" ht="15" customHeight="1">
      <c r="A183" s="29">
        <v>45519</v>
      </c>
      <c r="B183" s="42">
        <v>45519.440289351849</v>
      </c>
      <c r="C183" s="31">
        <v>170</v>
      </c>
      <c r="D183" s="34" t="s">
        <v>67</v>
      </c>
      <c r="E183" s="28">
        <v>3434</v>
      </c>
      <c r="F183" s="31" t="s">
        <v>18</v>
      </c>
    </row>
    <row r="184" spans="1:6" ht="15" customHeight="1">
      <c r="A184" s="29">
        <v>45519</v>
      </c>
      <c r="B184" s="42">
        <v>45519.440289351849</v>
      </c>
      <c r="C184" s="31">
        <v>173</v>
      </c>
      <c r="D184" s="34" t="s">
        <v>67</v>
      </c>
      <c r="E184" s="28">
        <v>3494.6</v>
      </c>
      <c r="F184" s="31" t="s">
        <v>18</v>
      </c>
    </row>
    <row r="185" spans="1:6" ht="15" customHeight="1">
      <c r="A185" s="29">
        <v>45519</v>
      </c>
      <c r="B185" s="42">
        <v>45519.440289351849</v>
      </c>
      <c r="C185" s="31">
        <v>197</v>
      </c>
      <c r="D185" s="34" t="s">
        <v>68</v>
      </c>
      <c r="E185" s="28">
        <v>3969.5499999999997</v>
      </c>
      <c r="F185" s="31" t="s">
        <v>18</v>
      </c>
    </row>
    <row r="186" spans="1:6" ht="15" customHeight="1">
      <c r="A186" s="29">
        <v>45519</v>
      </c>
      <c r="B186" s="42">
        <v>45519.440289351849</v>
      </c>
      <c r="C186" s="31">
        <v>160</v>
      </c>
      <c r="D186" s="34" t="s">
        <v>102</v>
      </c>
      <c r="E186" s="28">
        <v>3216</v>
      </c>
      <c r="F186" s="31" t="s">
        <v>18</v>
      </c>
    </row>
    <row r="187" spans="1:6" ht="15" customHeight="1">
      <c r="A187" s="29">
        <v>45519</v>
      </c>
      <c r="B187" s="42">
        <v>45519.440289351849</v>
      </c>
      <c r="C187" s="31">
        <v>160</v>
      </c>
      <c r="D187" s="34" t="s">
        <v>101</v>
      </c>
      <c r="E187" s="28">
        <v>3208</v>
      </c>
      <c r="F187" s="31" t="s">
        <v>18</v>
      </c>
    </row>
    <row r="188" spans="1:6" ht="15" customHeight="1">
      <c r="A188" s="29">
        <v>45519</v>
      </c>
      <c r="B188" s="42">
        <v>45519.470706018517</v>
      </c>
      <c r="C188" s="31">
        <v>142</v>
      </c>
      <c r="D188" s="34" t="s">
        <v>102</v>
      </c>
      <c r="E188" s="28">
        <v>2854.2000000000003</v>
      </c>
      <c r="F188" s="31" t="s">
        <v>18</v>
      </c>
    </row>
    <row r="189" spans="1:6" ht="15" customHeight="1">
      <c r="A189" s="29">
        <v>45519</v>
      </c>
      <c r="B189" s="42">
        <v>45519.470717592594</v>
      </c>
      <c r="C189" s="31">
        <v>180</v>
      </c>
      <c r="D189" s="34" t="s">
        <v>101</v>
      </c>
      <c r="E189" s="28">
        <v>3609</v>
      </c>
      <c r="F189" s="31" t="s">
        <v>18</v>
      </c>
    </row>
    <row r="190" spans="1:6" ht="15" customHeight="1">
      <c r="A190" s="29">
        <v>45519</v>
      </c>
      <c r="B190" s="42">
        <v>45519.470717592594</v>
      </c>
      <c r="C190" s="31">
        <v>145</v>
      </c>
      <c r="D190" s="34" t="s">
        <v>98</v>
      </c>
      <c r="E190" s="28">
        <v>2900</v>
      </c>
      <c r="F190" s="31" t="s">
        <v>18</v>
      </c>
    </row>
    <row r="191" spans="1:6" ht="15" customHeight="1">
      <c r="A191" s="29">
        <v>45519</v>
      </c>
      <c r="B191" s="42">
        <v>45519.493460648147</v>
      </c>
      <c r="C191" s="31">
        <v>154</v>
      </c>
      <c r="D191" s="34" t="s">
        <v>102</v>
      </c>
      <c r="E191" s="28">
        <v>3095.4</v>
      </c>
      <c r="F191" s="31" t="s">
        <v>18</v>
      </c>
    </row>
    <row r="192" spans="1:6" ht="15" customHeight="1">
      <c r="A192" s="29">
        <v>45519</v>
      </c>
      <c r="B192" s="42">
        <v>45519.518807870372</v>
      </c>
      <c r="C192" s="31">
        <v>22</v>
      </c>
      <c r="D192" s="34" t="s">
        <v>68</v>
      </c>
      <c r="E192" s="28">
        <v>443.29999999999995</v>
      </c>
      <c r="F192" s="31" t="s">
        <v>18</v>
      </c>
    </row>
    <row r="193" spans="1:6" ht="15" customHeight="1">
      <c r="A193" s="29">
        <v>45519</v>
      </c>
      <c r="B193" s="42">
        <v>45519.518807870372</v>
      </c>
      <c r="C193" s="31">
        <v>310</v>
      </c>
      <c r="D193" s="34" t="s">
        <v>68</v>
      </c>
      <c r="E193" s="28">
        <v>6246.5</v>
      </c>
      <c r="F193" s="31" t="s">
        <v>18</v>
      </c>
    </row>
    <row r="194" spans="1:6" ht="15" customHeight="1">
      <c r="A194" s="29">
        <v>45519</v>
      </c>
      <c r="B194" s="42">
        <v>45519.521851851852</v>
      </c>
      <c r="C194" s="31">
        <v>150</v>
      </c>
      <c r="D194" s="34" t="s">
        <v>102</v>
      </c>
      <c r="E194" s="28">
        <v>3015</v>
      </c>
      <c r="F194" s="31" t="s">
        <v>18</v>
      </c>
    </row>
    <row r="195" spans="1:6" ht="15" customHeight="1">
      <c r="A195" s="29">
        <v>45519</v>
      </c>
      <c r="B195" s="42">
        <v>45519.521851851852</v>
      </c>
      <c r="C195" s="31">
        <v>159</v>
      </c>
      <c r="D195" s="34" t="s">
        <v>101</v>
      </c>
      <c r="E195" s="28">
        <v>3187.9500000000003</v>
      </c>
      <c r="F195" s="31" t="s">
        <v>18</v>
      </c>
    </row>
    <row r="196" spans="1:6" ht="15" customHeight="1">
      <c r="A196" s="29">
        <v>45519</v>
      </c>
      <c r="B196" s="42">
        <v>45519.564409722225</v>
      </c>
      <c r="C196" s="31">
        <v>169</v>
      </c>
      <c r="D196" s="34" t="s">
        <v>97</v>
      </c>
      <c r="E196" s="28">
        <v>3373.2400000000002</v>
      </c>
      <c r="F196" s="31" t="s">
        <v>18</v>
      </c>
    </row>
    <row r="197" spans="1:6" ht="15" customHeight="1">
      <c r="A197" s="29">
        <v>45519</v>
      </c>
      <c r="B197" s="42">
        <v>45519.603645833333</v>
      </c>
      <c r="C197" s="31">
        <v>12</v>
      </c>
      <c r="D197" s="34" t="s">
        <v>102</v>
      </c>
      <c r="E197" s="28">
        <v>241.20000000000002</v>
      </c>
      <c r="F197" s="31" t="s">
        <v>18</v>
      </c>
    </row>
    <row r="198" spans="1:6" ht="15" customHeight="1">
      <c r="A198" s="29">
        <v>45519</v>
      </c>
      <c r="B198" s="42">
        <v>45519.60365740741</v>
      </c>
      <c r="C198" s="31">
        <v>10</v>
      </c>
      <c r="D198" s="34" t="s">
        <v>102</v>
      </c>
      <c r="E198" s="28">
        <v>201</v>
      </c>
      <c r="F198" s="31" t="s">
        <v>18</v>
      </c>
    </row>
    <row r="199" spans="1:6" ht="15" customHeight="1">
      <c r="A199" s="29">
        <v>45519</v>
      </c>
      <c r="B199" s="42">
        <v>45519.60365740741</v>
      </c>
      <c r="C199" s="31">
        <v>4</v>
      </c>
      <c r="D199" s="34" t="s">
        <v>102</v>
      </c>
      <c r="E199" s="28">
        <v>80.400000000000006</v>
      </c>
      <c r="F199" s="31" t="s">
        <v>18</v>
      </c>
    </row>
    <row r="200" spans="1:6" ht="15" customHeight="1">
      <c r="A200" s="29">
        <v>45519</v>
      </c>
      <c r="B200" s="42">
        <v>45519.605092592596</v>
      </c>
      <c r="C200" s="31">
        <v>50</v>
      </c>
      <c r="D200" s="34" t="s">
        <v>68</v>
      </c>
      <c r="E200" s="28">
        <v>1007.4999999999999</v>
      </c>
      <c r="F200" s="31" t="s">
        <v>18</v>
      </c>
    </row>
    <row r="201" spans="1:6" ht="15" customHeight="1">
      <c r="A201" s="29">
        <v>45519</v>
      </c>
      <c r="B201" s="42">
        <v>45519.605092592596</v>
      </c>
      <c r="C201" s="31">
        <v>497</v>
      </c>
      <c r="D201" s="34" t="s">
        <v>68</v>
      </c>
      <c r="E201" s="28">
        <v>10014.549999999999</v>
      </c>
      <c r="F201" s="31" t="s">
        <v>18</v>
      </c>
    </row>
    <row r="202" spans="1:6" ht="15" customHeight="1">
      <c r="A202" s="29">
        <v>45519</v>
      </c>
      <c r="B202" s="42">
        <v>45519.605092592596</v>
      </c>
      <c r="C202" s="31">
        <v>22</v>
      </c>
      <c r="D202" s="34" t="s">
        <v>68</v>
      </c>
      <c r="E202" s="28">
        <v>443.29999999999995</v>
      </c>
      <c r="F202" s="31" t="s">
        <v>18</v>
      </c>
    </row>
    <row r="203" spans="1:6" ht="15" customHeight="1">
      <c r="A203" s="29">
        <v>45519</v>
      </c>
      <c r="B203" s="42">
        <v>45519.608287037037</v>
      </c>
      <c r="C203" s="31">
        <v>156</v>
      </c>
      <c r="D203" s="34" t="s">
        <v>102</v>
      </c>
      <c r="E203" s="28">
        <v>3135.6000000000004</v>
      </c>
      <c r="F203" s="31" t="s">
        <v>18</v>
      </c>
    </row>
    <row r="204" spans="1:6" ht="15" customHeight="1">
      <c r="A204" s="29">
        <v>45519</v>
      </c>
      <c r="B204" s="42">
        <v>45519.643206018518</v>
      </c>
      <c r="C204" s="31">
        <v>147</v>
      </c>
      <c r="D204" s="34" t="s">
        <v>67</v>
      </c>
      <c r="E204" s="28">
        <v>2969.4</v>
      </c>
      <c r="F204" s="31" t="s">
        <v>18</v>
      </c>
    </row>
    <row r="205" spans="1:6" ht="15" customHeight="1">
      <c r="A205" s="29">
        <v>45519</v>
      </c>
      <c r="B205" s="42">
        <v>45519.643518518518</v>
      </c>
      <c r="C205" s="31">
        <v>42</v>
      </c>
      <c r="D205" s="34" t="s">
        <v>67</v>
      </c>
      <c r="E205" s="28">
        <v>848.4</v>
      </c>
      <c r="F205" s="31" t="s">
        <v>18</v>
      </c>
    </row>
    <row r="206" spans="1:6" ht="15" customHeight="1">
      <c r="A206" s="29">
        <v>45519</v>
      </c>
      <c r="B206" s="42">
        <v>45519.643518518518</v>
      </c>
      <c r="C206" s="31">
        <v>125</v>
      </c>
      <c r="D206" s="34" t="s">
        <v>67</v>
      </c>
      <c r="E206" s="28">
        <v>2525</v>
      </c>
      <c r="F206" s="31" t="s">
        <v>18</v>
      </c>
    </row>
    <row r="207" spans="1:6" ht="15" customHeight="1">
      <c r="A207" s="29">
        <v>45519</v>
      </c>
      <c r="B207" s="42">
        <v>45519.643518518518</v>
      </c>
      <c r="C207" s="31">
        <v>45</v>
      </c>
      <c r="D207" s="34" t="s">
        <v>67</v>
      </c>
      <c r="E207" s="28">
        <v>909</v>
      </c>
      <c r="F207" s="31" t="s">
        <v>18</v>
      </c>
    </row>
    <row r="208" spans="1:6" ht="15" customHeight="1">
      <c r="A208" s="29">
        <v>45519</v>
      </c>
      <c r="B208" s="42">
        <v>45519.644907407404</v>
      </c>
      <c r="C208" s="31">
        <v>53</v>
      </c>
      <c r="D208" s="34" t="s">
        <v>67</v>
      </c>
      <c r="E208" s="28">
        <v>1070.5999999999999</v>
      </c>
      <c r="F208" s="31" t="s">
        <v>18</v>
      </c>
    </row>
    <row r="209" spans="1:6" ht="15" customHeight="1">
      <c r="A209" s="29">
        <v>45519</v>
      </c>
      <c r="B209" s="42">
        <v>45519.644907407404</v>
      </c>
      <c r="C209" s="31">
        <v>125</v>
      </c>
      <c r="D209" s="34" t="s">
        <v>67</v>
      </c>
      <c r="E209" s="28">
        <v>2525</v>
      </c>
      <c r="F209" s="31" t="s">
        <v>18</v>
      </c>
    </row>
    <row r="210" spans="1:6" ht="15" customHeight="1">
      <c r="A210" s="29">
        <v>45519</v>
      </c>
      <c r="B210" s="42">
        <v>45519.644907407404</v>
      </c>
      <c r="C210" s="31">
        <v>64</v>
      </c>
      <c r="D210" s="34" t="s">
        <v>67</v>
      </c>
      <c r="E210" s="28">
        <v>1292.8</v>
      </c>
      <c r="F210" s="31" t="s">
        <v>18</v>
      </c>
    </row>
    <row r="211" spans="1:6" ht="15" customHeight="1">
      <c r="A211" s="29">
        <v>45519</v>
      </c>
      <c r="B211" s="42">
        <v>45519.645370370374</v>
      </c>
      <c r="C211" s="31">
        <v>203</v>
      </c>
      <c r="D211" s="34" t="s">
        <v>68</v>
      </c>
      <c r="E211" s="28">
        <v>4090.45</v>
      </c>
      <c r="F211" s="31" t="s">
        <v>18</v>
      </c>
    </row>
    <row r="212" spans="1:6" ht="15" customHeight="1">
      <c r="A212" s="29">
        <v>45519</v>
      </c>
      <c r="B212" s="42">
        <v>45519.645370370374</v>
      </c>
      <c r="C212" s="31">
        <v>198</v>
      </c>
      <c r="D212" s="34" t="s">
        <v>102</v>
      </c>
      <c r="E212" s="28">
        <v>3979.8</v>
      </c>
      <c r="F212" s="31" t="s">
        <v>18</v>
      </c>
    </row>
    <row r="213" spans="1:6" ht="15" customHeight="1">
      <c r="A213" s="29">
        <v>45519</v>
      </c>
      <c r="B213" s="42">
        <v>45519.645370370374</v>
      </c>
      <c r="C213" s="31">
        <v>160</v>
      </c>
      <c r="D213" s="34" t="s">
        <v>101</v>
      </c>
      <c r="E213" s="28">
        <v>3208</v>
      </c>
      <c r="F213" s="31" t="s">
        <v>18</v>
      </c>
    </row>
    <row r="214" spans="1:6" ht="15" customHeight="1">
      <c r="A214" s="29">
        <v>45519</v>
      </c>
      <c r="B214" s="42">
        <v>45519.654398148145</v>
      </c>
      <c r="C214" s="31">
        <v>301</v>
      </c>
      <c r="D214" s="34" t="s">
        <v>67</v>
      </c>
      <c r="E214" s="28">
        <v>6080.2</v>
      </c>
      <c r="F214" s="31" t="s">
        <v>18</v>
      </c>
    </row>
    <row r="215" spans="1:6" ht="15" customHeight="1">
      <c r="A215" s="29">
        <v>45519</v>
      </c>
      <c r="B215" s="42">
        <v>45519.654398148145</v>
      </c>
      <c r="C215" s="31">
        <v>111</v>
      </c>
      <c r="D215" s="34" t="s">
        <v>67</v>
      </c>
      <c r="E215" s="28">
        <v>2242.1999999999998</v>
      </c>
      <c r="F215" s="31" t="s">
        <v>18</v>
      </c>
    </row>
    <row r="216" spans="1:6" ht="15" customHeight="1">
      <c r="A216" s="29">
        <v>45519</v>
      </c>
      <c r="B216" s="42">
        <v>45519.668819444443</v>
      </c>
      <c r="C216" s="31">
        <v>4</v>
      </c>
      <c r="D216" s="34" t="s">
        <v>102</v>
      </c>
      <c r="E216" s="28">
        <v>80.400000000000006</v>
      </c>
      <c r="F216" s="31" t="s">
        <v>18</v>
      </c>
    </row>
    <row r="217" spans="1:6" ht="15" customHeight="1">
      <c r="A217" s="29">
        <v>45519</v>
      </c>
      <c r="B217" s="42">
        <v>45519.668819444443</v>
      </c>
      <c r="C217" s="31">
        <v>163</v>
      </c>
      <c r="D217" s="34" t="s">
        <v>102</v>
      </c>
      <c r="E217" s="28">
        <v>3276.3</v>
      </c>
      <c r="F217" s="31" t="s">
        <v>18</v>
      </c>
    </row>
    <row r="218" spans="1:6" ht="15" customHeight="1">
      <c r="A218" s="29">
        <v>45519</v>
      </c>
      <c r="B218" s="42">
        <v>45519.668819444443</v>
      </c>
      <c r="C218" s="31">
        <v>125</v>
      </c>
      <c r="D218" s="34" t="s">
        <v>102</v>
      </c>
      <c r="E218" s="28">
        <v>2512.5</v>
      </c>
      <c r="F218" s="31" t="s">
        <v>18</v>
      </c>
    </row>
    <row r="219" spans="1:6" ht="15" customHeight="1">
      <c r="A219" s="29">
        <v>45519</v>
      </c>
      <c r="B219" s="42">
        <v>45519.668819444443</v>
      </c>
      <c r="C219" s="31">
        <v>41</v>
      </c>
      <c r="D219" s="34" t="s">
        <v>102</v>
      </c>
      <c r="E219" s="28">
        <v>824.1</v>
      </c>
      <c r="F219" s="31" t="s">
        <v>18</v>
      </c>
    </row>
    <row r="220" spans="1:6" ht="15" customHeight="1">
      <c r="A220" s="29">
        <v>45519</v>
      </c>
      <c r="B220" s="42">
        <v>45519.681516203702</v>
      </c>
      <c r="C220" s="31">
        <v>11</v>
      </c>
      <c r="D220" s="34" t="s">
        <v>101</v>
      </c>
      <c r="E220" s="28">
        <v>220.55</v>
      </c>
      <c r="F220" s="31" t="s">
        <v>18</v>
      </c>
    </row>
    <row r="221" spans="1:6" ht="15" customHeight="1">
      <c r="A221" s="29">
        <v>45519</v>
      </c>
      <c r="B221" s="42">
        <v>45519.681516203702</v>
      </c>
      <c r="C221" s="31">
        <v>7</v>
      </c>
      <c r="D221" s="34" t="s">
        <v>101</v>
      </c>
      <c r="E221" s="28">
        <v>140.35</v>
      </c>
      <c r="F221" s="31" t="s">
        <v>18</v>
      </c>
    </row>
    <row r="222" spans="1:6" ht="15" customHeight="1">
      <c r="A222" s="29">
        <v>45519</v>
      </c>
      <c r="B222" s="42">
        <v>45519.681516203702</v>
      </c>
      <c r="C222" s="31">
        <v>130</v>
      </c>
      <c r="D222" s="34" t="s">
        <v>101</v>
      </c>
      <c r="E222" s="28">
        <v>2606.5</v>
      </c>
      <c r="F222" s="31" t="s">
        <v>18</v>
      </c>
    </row>
    <row r="223" spans="1:6" ht="15" customHeight="1">
      <c r="A223" s="29">
        <v>45519</v>
      </c>
      <c r="B223" s="42">
        <v>45519.71980324074</v>
      </c>
      <c r="C223" s="31">
        <v>100</v>
      </c>
      <c r="D223" s="34" t="s">
        <v>68</v>
      </c>
      <c r="E223" s="28">
        <v>2014.9999999999998</v>
      </c>
      <c r="F223" s="31" t="s">
        <v>18</v>
      </c>
    </row>
    <row r="224" spans="1:6" ht="15" customHeight="1">
      <c r="A224" s="29">
        <v>45519</v>
      </c>
      <c r="B224" s="42">
        <v>45519.71980324074</v>
      </c>
      <c r="C224" s="31">
        <v>150</v>
      </c>
      <c r="D224" s="34" t="s">
        <v>68</v>
      </c>
      <c r="E224" s="28">
        <v>3022.5</v>
      </c>
      <c r="F224" s="31" t="s">
        <v>18</v>
      </c>
    </row>
    <row r="225" spans="1:6" ht="15" customHeight="1">
      <c r="A225" s="29">
        <v>45519</v>
      </c>
      <c r="B225" s="42">
        <v>45519.71980324074</v>
      </c>
      <c r="C225" s="31">
        <v>57</v>
      </c>
      <c r="D225" s="34" t="s">
        <v>68</v>
      </c>
      <c r="E225" s="28">
        <v>1148.55</v>
      </c>
      <c r="F225" s="31" t="s">
        <v>18</v>
      </c>
    </row>
    <row r="226" spans="1:6" ht="15" customHeight="1">
      <c r="A226" s="29">
        <v>45519</v>
      </c>
      <c r="B226" s="42">
        <v>45519.71980324074</v>
      </c>
      <c r="C226" s="31">
        <v>125</v>
      </c>
      <c r="D226" s="34" t="s">
        <v>68</v>
      </c>
      <c r="E226" s="28">
        <v>2518.75</v>
      </c>
      <c r="F226" s="31" t="s">
        <v>18</v>
      </c>
    </row>
    <row r="227" spans="1:6" ht="15" customHeight="1">
      <c r="A227" s="29">
        <v>45519</v>
      </c>
      <c r="B227" s="42">
        <v>45519.71980324074</v>
      </c>
      <c r="C227" s="31">
        <v>57</v>
      </c>
      <c r="D227" s="34" t="s">
        <v>68</v>
      </c>
      <c r="E227" s="28">
        <v>1148.55</v>
      </c>
      <c r="F227" s="31" t="s">
        <v>18</v>
      </c>
    </row>
    <row r="228" spans="1:6" ht="15" customHeight="1">
      <c r="A228" s="29">
        <v>45519</v>
      </c>
      <c r="B228" s="42">
        <v>45519.71980324074</v>
      </c>
      <c r="C228" s="31">
        <v>100</v>
      </c>
      <c r="D228" s="34" t="s">
        <v>68</v>
      </c>
      <c r="E228" s="28">
        <v>2014.9999999999998</v>
      </c>
      <c r="F228" s="31" t="s">
        <v>18</v>
      </c>
    </row>
    <row r="229" spans="1:6" ht="15" customHeight="1">
      <c r="A229" s="29">
        <v>45519</v>
      </c>
      <c r="B229" s="42">
        <v>45519.71980324074</v>
      </c>
      <c r="C229" s="31">
        <v>100</v>
      </c>
      <c r="D229" s="34" t="s">
        <v>68</v>
      </c>
      <c r="E229" s="28">
        <v>2014.9999999999998</v>
      </c>
      <c r="F229" s="31" t="s">
        <v>18</v>
      </c>
    </row>
    <row r="230" spans="1:6" ht="15" customHeight="1">
      <c r="A230" s="29">
        <v>45519</v>
      </c>
      <c r="B230" s="42">
        <v>45519.71980324074</v>
      </c>
      <c r="C230" s="31">
        <v>10</v>
      </c>
      <c r="D230" s="34" t="s">
        <v>68</v>
      </c>
      <c r="E230" s="28">
        <v>201.5</v>
      </c>
      <c r="F230" s="31" t="s">
        <v>18</v>
      </c>
    </row>
    <row r="231" spans="1:6" ht="15" customHeight="1">
      <c r="A231" s="29">
        <v>45519</v>
      </c>
      <c r="B231" s="42">
        <v>45519.71980324074</v>
      </c>
      <c r="C231" s="31">
        <v>100</v>
      </c>
      <c r="D231" s="34" t="s">
        <v>68</v>
      </c>
      <c r="E231" s="28">
        <v>2014.9999999999998</v>
      </c>
      <c r="F231" s="31" t="s">
        <v>18</v>
      </c>
    </row>
    <row r="232" spans="1:6" ht="15" customHeight="1">
      <c r="A232" s="29">
        <v>45519</v>
      </c>
      <c r="B232" s="42">
        <v>45519.71980324074</v>
      </c>
      <c r="C232" s="31">
        <v>100</v>
      </c>
      <c r="D232" s="34" t="s">
        <v>68</v>
      </c>
      <c r="E232" s="28">
        <v>2014.9999999999998</v>
      </c>
      <c r="F232" s="31" t="s">
        <v>18</v>
      </c>
    </row>
    <row r="233" spans="1:6" ht="15" customHeight="1">
      <c r="A233" s="29">
        <v>45519</v>
      </c>
      <c r="B233" s="42">
        <v>45519.71980324074</v>
      </c>
      <c r="C233" s="31">
        <v>21</v>
      </c>
      <c r="D233" s="34" t="s">
        <v>68</v>
      </c>
      <c r="E233" s="28">
        <v>423.15</v>
      </c>
      <c r="F233" s="31" t="s">
        <v>18</v>
      </c>
    </row>
    <row r="234" spans="1:6" ht="15" customHeight="1">
      <c r="A234" s="29">
        <v>45519</v>
      </c>
      <c r="B234" s="42">
        <v>45519.722430555557</v>
      </c>
      <c r="C234" s="31">
        <v>78</v>
      </c>
      <c r="D234" s="34" t="s">
        <v>102</v>
      </c>
      <c r="E234" s="28">
        <v>1567.8000000000002</v>
      </c>
      <c r="F234" s="31" t="s">
        <v>18</v>
      </c>
    </row>
    <row r="235" spans="1:6" ht="15" customHeight="1">
      <c r="A235" s="29">
        <v>45520</v>
      </c>
      <c r="B235" s="42">
        <v>45520.383067129631</v>
      </c>
      <c r="C235" s="31">
        <v>150</v>
      </c>
      <c r="D235" s="34">
        <v>20.05</v>
      </c>
      <c r="E235" s="28">
        <v>3007.5</v>
      </c>
      <c r="F235" s="31" t="s">
        <v>18</v>
      </c>
    </row>
    <row r="236" spans="1:6" ht="15" customHeight="1">
      <c r="A236" s="29">
        <v>45520</v>
      </c>
      <c r="B236" s="42">
        <v>45520.383067129631</v>
      </c>
      <c r="C236" s="31">
        <v>216</v>
      </c>
      <c r="D236" s="34">
        <v>20.05</v>
      </c>
      <c r="E236" s="28">
        <v>4330.8</v>
      </c>
      <c r="F236" s="31" t="s">
        <v>18</v>
      </c>
    </row>
    <row r="237" spans="1:6" ht="15" customHeight="1">
      <c r="A237" s="29">
        <v>45520</v>
      </c>
      <c r="B237" s="42">
        <v>45520.383067129631</v>
      </c>
      <c r="C237" s="31">
        <v>125</v>
      </c>
      <c r="D237" s="34">
        <v>20.05</v>
      </c>
      <c r="E237" s="28">
        <v>2506.25</v>
      </c>
      <c r="F237" s="31" t="s">
        <v>18</v>
      </c>
    </row>
    <row r="238" spans="1:6" ht="15" customHeight="1">
      <c r="A238" s="29">
        <v>45520</v>
      </c>
      <c r="B238" s="42">
        <v>45520.441851851851</v>
      </c>
      <c r="C238" s="31">
        <v>5</v>
      </c>
      <c r="D238" s="34">
        <v>20</v>
      </c>
      <c r="E238" s="28">
        <v>100</v>
      </c>
      <c r="F238" s="31" t="s">
        <v>18</v>
      </c>
    </row>
    <row r="239" spans="1:6" ht="15" customHeight="1">
      <c r="A239" s="29">
        <v>45520</v>
      </c>
      <c r="B239" s="42">
        <v>45520.441851851851</v>
      </c>
      <c r="C239" s="31">
        <v>4</v>
      </c>
      <c r="D239" s="34">
        <v>20</v>
      </c>
      <c r="E239" s="28">
        <v>80</v>
      </c>
      <c r="F239" s="31" t="s">
        <v>18</v>
      </c>
    </row>
    <row r="240" spans="1:6" ht="15" customHeight="1">
      <c r="A240" s="29">
        <v>45520</v>
      </c>
      <c r="B240" s="42">
        <v>45520.441851851851</v>
      </c>
      <c r="C240" s="31">
        <v>21</v>
      </c>
      <c r="D240" s="34">
        <v>20</v>
      </c>
      <c r="E240" s="28">
        <v>420</v>
      </c>
      <c r="F240" s="31" t="s">
        <v>18</v>
      </c>
    </row>
    <row r="241" spans="1:6" ht="15" customHeight="1">
      <c r="A241" s="29">
        <v>45520</v>
      </c>
      <c r="B241" s="42">
        <v>45520.441851851851</v>
      </c>
      <c r="C241" s="31">
        <v>139</v>
      </c>
      <c r="D241" s="34">
        <v>20</v>
      </c>
      <c r="E241" s="28">
        <v>2780</v>
      </c>
      <c r="F241" s="31" t="s">
        <v>18</v>
      </c>
    </row>
    <row r="242" spans="1:6" ht="15" customHeight="1">
      <c r="A242" s="29">
        <v>45520</v>
      </c>
      <c r="B242" s="42">
        <v>45520.441851851851</v>
      </c>
      <c r="C242" s="31">
        <v>157</v>
      </c>
      <c r="D242" s="34">
        <v>20</v>
      </c>
      <c r="E242" s="28">
        <v>3140</v>
      </c>
      <c r="F242" s="31" t="s">
        <v>18</v>
      </c>
    </row>
    <row r="243" spans="1:6" ht="15" customHeight="1">
      <c r="A243" s="29">
        <v>45520</v>
      </c>
      <c r="B243" s="42">
        <v>45520.458680555559</v>
      </c>
      <c r="C243" s="31">
        <v>85</v>
      </c>
      <c r="D243" s="34">
        <v>20.05</v>
      </c>
      <c r="E243" s="28">
        <v>1704.25</v>
      </c>
      <c r="F243" s="31" t="s">
        <v>18</v>
      </c>
    </row>
    <row r="244" spans="1:6" ht="15" customHeight="1">
      <c r="A244" s="29">
        <v>45520</v>
      </c>
      <c r="B244" s="42">
        <v>45520.458680555559</v>
      </c>
      <c r="C244" s="31">
        <v>83</v>
      </c>
      <c r="D244" s="34">
        <v>20.05</v>
      </c>
      <c r="E244" s="28">
        <v>1664.15</v>
      </c>
      <c r="F244" s="31" t="s">
        <v>18</v>
      </c>
    </row>
    <row r="245" spans="1:6" ht="15" customHeight="1">
      <c r="A245" s="29">
        <v>45520</v>
      </c>
      <c r="B245" s="42">
        <v>45520.458680555559</v>
      </c>
      <c r="C245" s="31">
        <v>141</v>
      </c>
      <c r="D245" s="34">
        <v>20.05</v>
      </c>
      <c r="E245" s="28">
        <v>2827.05</v>
      </c>
      <c r="F245" s="31" t="s">
        <v>18</v>
      </c>
    </row>
    <row r="246" spans="1:6" ht="15" customHeight="1">
      <c r="A246" s="29">
        <v>45520</v>
      </c>
      <c r="B246" s="42">
        <v>45520.458680555559</v>
      </c>
      <c r="C246" s="31">
        <v>171</v>
      </c>
      <c r="D246" s="34">
        <v>20.05</v>
      </c>
      <c r="E246" s="28">
        <v>3428.55</v>
      </c>
      <c r="F246" s="31" t="s">
        <v>18</v>
      </c>
    </row>
    <row r="247" spans="1:6" ht="15" customHeight="1">
      <c r="A247" s="29">
        <v>45520</v>
      </c>
      <c r="B247" s="42">
        <v>45520.458680555559</v>
      </c>
      <c r="C247" s="31">
        <v>201</v>
      </c>
      <c r="D247" s="34">
        <v>20.05</v>
      </c>
      <c r="E247" s="28">
        <v>4030.05</v>
      </c>
      <c r="F247" s="31" t="s">
        <v>18</v>
      </c>
    </row>
    <row r="248" spans="1:6" ht="15" customHeight="1">
      <c r="A248" s="29">
        <v>45520</v>
      </c>
      <c r="B248" s="42">
        <v>45520.458680555559</v>
      </c>
      <c r="C248" s="31">
        <v>150</v>
      </c>
      <c r="D248" s="34">
        <v>20.05</v>
      </c>
      <c r="E248" s="28">
        <v>3007.5</v>
      </c>
      <c r="F248" s="31" t="s">
        <v>18</v>
      </c>
    </row>
    <row r="249" spans="1:6" ht="15" customHeight="1">
      <c r="A249" s="29">
        <v>45520</v>
      </c>
      <c r="B249" s="42">
        <v>45520.459340277775</v>
      </c>
      <c r="C249" s="31">
        <v>125</v>
      </c>
      <c r="D249" s="34">
        <v>20.05</v>
      </c>
      <c r="E249" s="28">
        <v>2506.25</v>
      </c>
      <c r="F249" s="31" t="s">
        <v>18</v>
      </c>
    </row>
    <row r="250" spans="1:6" ht="15" customHeight="1">
      <c r="A250" s="29">
        <v>45520</v>
      </c>
      <c r="B250" s="42">
        <v>45520.459340277775</v>
      </c>
      <c r="C250" s="31">
        <v>47</v>
      </c>
      <c r="D250" s="34">
        <v>20.05</v>
      </c>
      <c r="E250" s="28">
        <v>942.35</v>
      </c>
      <c r="F250" s="31" t="s">
        <v>18</v>
      </c>
    </row>
    <row r="251" spans="1:6" ht="15" customHeight="1">
      <c r="A251" s="29">
        <v>45520</v>
      </c>
      <c r="B251" s="42">
        <v>45520.459340277775</v>
      </c>
      <c r="C251" s="31">
        <v>27</v>
      </c>
      <c r="D251" s="34">
        <v>20.05</v>
      </c>
      <c r="E251" s="28">
        <v>541.35</v>
      </c>
      <c r="F251" s="31" t="s">
        <v>18</v>
      </c>
    </row>
    <row r="252" spans="1:6" ht="15" customHeight="1">
      <c r="A252" s="29">
        <v>45520</v>
      </c>
      <c r="B252" s="42">
        <v>45520.459340277775</v>
      </c>
      <c r="C252" s="31">
        <v>83</v>
      </c>
      <c r="D252" s="34">
        <v>20.05</v>
      </c>
      <c r="E252" s="28">
        <v>1664.15</v>
      </c>
      <c r="F252" s="31" t="s">
        <v>18</v>
      </c>
    </row>
    <row r="253" spans="1:6" ht="15" customHeight="1">
      <c r="A253" s="29">
        <v>45520</v>
      </c>
      <c r="B253" s="42">
        <v>45520.479178240741</v>
      </c>
      <c r="C253" s="31">
        <v>146</v>
      </c>
      <c r="D253" s="34">
        <v>20.05</v>
      </c>
      <c r="E253" s="28">
        <v>2927.3</v>
      </c>
      <c r="F253" s="31" t="s">
        <v>18</v>
      </c>
    </row>
    <row r="254" spans="1:6" ht="15" customHeight="1">
      <c r="A254" s="29">
        <v>45520</v>
      </c>
      <c r="B254" s="42">
        <v>45520.492118055554</v>
      </c>
      <c r="C254" s="31">
        <v>98</v>
      </c>
      <c r="D254" s="34">
        <v>20.05</v>
      </c>
      <c r="E254" s="28">
        <v>1964.9</v>
      </c>
      <c r="F254" s="31" t="s">
        <v>18</v>
      </c>
    </row>
    <row r="255" spans="1:6" ht="15" customHeight="1">
      <c r="A255" s="29">
        <v>45520</v>
      </c>
      <c r="B255" s="42">
        <v>45520.492118055554</v>
      </c>
      <c r="C255" s="31">
        <v>72</v>
      </c>
      <c r="D255" s="34">
        <v>20.05</v>
      </c>
      <c r="E255" s="28">
        <v>1443.6000000000001</v>
      </c>
      <c r="F255" s="31" t="s">
        <v>18</v>
      </c>
    </row>
    <row r="256" spans="1:6" ht="15" customHeight="1">
      <c r="A256" s="29">
        <v>45520</v>
      </c>
      <c r="B256" s="42">
        <v>45520.492118055554</v>
      </c>
      <c r="C256" s="31">
        <v>146</v>
      </c>
      <c r="D256" s="34">
        <v>20.05</v>
      </c>
      <c r="E256" s="28">
        <v>2927.3</v>
      </c>
      <c r="F256" s="31" t="s">
        <v>18</v>
      </c>
    </row>
    <row r="257" spans="1:6" ht="15" customHeight="1">
      <c r="A257" s="29">
        <v>45520</v>
      </c>
      <c r="B257" s="42">
        <v>45520.540416666663</v>
      </c>
      <c r="C257" s="31">
        <v>155</v>
      </c>
      <c r="D257" s="34">
        <v>20</v>
      </c>
      <c r="E257" s="28">
        <v>3100</v>
      </c>
      <c r="F257" s="31" t="s">
        <v>18</v>
      </c>
    </row>
    <row r="258" spans="1:6" ht="15" customHeight="1">
      <c r="A258" s="29">
        <v>45520</v>
      </c>
      <c r="B258" s="42">
        <v>45520.540416666663</v>
      </c>
      <c r="C258" s="31">
        <v>144</v>
      </c>
      <c r="D258" s="34">
        <v>20</v>
      </c>
      <c r="E258" s="28">
        <v>2880</v>
      </c>
      <c r="F258" s="31" t="s">
        <v>18</v>
      </c>
    </row>
    <row r="259" spans="1:6" ht="15" customHeight="1">
      <c r="A259" s="29">
        <v>45520</v>
      </c>
      <c r="B259" s="42">
        <v>45520.540416666663</v>
      </c>
      <c r="C259" s="31">
        <v>144</v>
      </c>
      <c r="D259" s="34">
        <v>20</v>
      </c>
      <c r="E259" s="28">
        <v>2880</v>
      </c>
      <c r="F259" s="31" t="s">
        <v>18</v>
      </c>
    </row>
    <row r="260" spans="1:6" ht="15" customHeight="1">
      <c r="A260" s="29">
        <v>45520</v>
      </c>
      <c r="B260" s="42">
        <v>45520.540416666663</v>
      </c>
      <c r="C260" s="31">
        <v>140</v>
      </c>
      <c r="D260" s="34">
        <v>20</v>
      </c>
      <c r="E260" s="28">
        <v>2800</v>
      </c>
      <c r="F260" s="31" t="s">
        <v>18</v>
      </c>
    </row>
    <row r="261" spans="1:6" ht="15" customHeight="1">
      <c r="A261" s="29">
        <v>45520</v>
      </c>
      <c r="B261" s="42">
        <v>45520.54042824074</v>
      </c>
      <c r="C261" s="31">
        <v>116</v>
      </c>
      <c r="D261" s="34">
        <v>20</v>
      </c>
      <c r="E261" s="28">
        <v>2320</v>
      </c>
      <c r="F261" s="31" t="s">
        <v>18</v>
      </c>
    </row>
    <row r="262" spans="1:6" ht="15" customHeight="1">
      <c r="A262" s="29">
        <v>45520</v>
      </c>
      <c r="B262" s="42">
        <v>45520.54042824074</v>
      </c>
      <c r="C262" s="31">
        <v>73</v>
      </c>
      <c r="D262" s="34">
        <v>20</v>
      </c>
      <c r="E262" s="28">
        <v>1460</v>
      </c>
      <c r="F262" s="31" t="s">
        <v>18</v>
      </c>
    </row>
    <row r="263" spans="1:6" ht="15" customHeight="1">
      <c r="A263" s="29">
        <v>45520</v>
      </c>
      <c r="B263" s="42">
        <v>45520.54042824074</v>
      </c>
      <c r="C263" s="31">
        <v>27</v>
      </c>
      <c r="D263" s="34">
        <v>20</v>
      </c>
      <c r="E263" s="28">
        <v>540</v>
      </c>
      <c r="F263" s="31" t="s">
        <v>18</v>
      </c>
    </row>
    <row r="264" spans="1:6" ht="15" customHeight="1">
      <c r="A264" s="29">
        <v>45520</v>
      </c>
      <c r="B264" s="42">
        <v>45520.54042824074</v>
      </c>
      <c r="C264" s="31">
        <v>194</v>
      </c>
      <c r="D264" s="34">
        <v>20</v>
      </c>
      <c r="E264" s="28">
        <v>3880</v>
      </c>
      <c r="F264" s="31" t="s">
        <v>18</v>
      </c>
    </row>
    <row r="265" spans="1:6" ht="15" customHeight="1">
      <c r="A265" s="29">
        <v>45520</v>
      </c>
      <c r="B265" s="42">
        <v>45520.567233796297</v>
      </c>
      <c r="C265" s="31">
        <v>178</v>
      </c>
      <c r="D265" s="34">
        <v>20</v>
      </c>
      <c r="E265" s="28">
        <v>3560</v>
      </c>
      <c r="F265" s="31" t="s">
        <v>18</v>
      </c>
    </row>
    <row r="266" spans="1:6" ht="15" customHeight="1">
      <c r="A266" s="29">
        <v>45520</v>
      </c>
      <c r="B266" s="42">
        <v>45520.567233796297</v>
      </c>
      <c r="C266" s="31">
        <v>125</v>
      </c>
      <c r="D266" s="34">
        <v>19.98</v>
      </c>
      <c r="E266" s="28">
        <v>2497.5</v>
      </c>
      <c r="F266" s="31" t="s">
        <v>18</v>
      </c>
    </row>
    <row r="267" spans="1:6" ht="15" customHeight="1">
      <c r="A267" s="29">
        <v>45520</v>
      </c>
      <c r="B267" s="42">
        <v>45520.59646990741</v>
      </c>
      <c r="C267" s="31">
        <v>35</v>
      </c>
      <c r="D267" s="34">
        <v>19.98</v>
      </c>
      <c r="E267" s="28">
        <v>699.30000000000007</v>
      </c>
      <c r="F267" s="31" t="s">
        <v>18</v>
      </c>
    </row>
    <row r="268" spans="1:6" ht="15" customHeight="1">
      <c r="A268" s="29">
        <v>45520</v>
      </c>
      <c r="B268" s="42">
        <v>45520.59646990741</v>
      </c>
      <c r="C268" s="31">
        <v>125</v>
      </c>
      <c r="D268" s="34">
        <v>19.98</v>
      </c>
      <c r="E268" s="28">
        <v>2497.5</v>
      </c>
      <c r="F268" s="31" t="s">
        <v>18</v>
      </c>
    </row>
    <row r="269" spans="1:6" ht="15" customHeight="1">
      <c r="A269" s="29">
        <v>45520</v>
      </c>
      <c r="B269" s="42">
        <v>45520.59646990741</v>
      </c>
      <c r="C269" s="31">
        <v>27</v>
      </c>
      <c r="D269" s="34">
        <v>19.98</v>
      </c>
      <c r="E269" s="28">
        <v>539.46</v>
      </c>
      <c r="F269" s="31" t="s">
        <v>18</v>
      </c>
    </row>
    <row r="270" spans="1:6" ht="15" customHeight="1">
      <c r="A270" s="29">
        <v>45520</v>
      </c>
      <c r="B270" s="42">
        <v>45520.59646990741</v>
      </c>
      <c r="C270" s="31">
        <v>58</v>
      </c>
      <c r="D270" s="34">
        <v>19.98</v>
      </c>
      <c r="E270" s="28">
        <v>1158.8399999999999</v>
      </c>
      <c r="F270" s="31" t="s">
        <v>18</v>
      </c>
    </row>
    <row r="271" spans="1:6" ht="15" customHeight="1">
      <c r="A271" s="29">
        <v>45520</v>
      </c>
      <c r="B271" s="42">
        <v>45520.59646990741</v>
      </c>
      <c r="C271" s="31">
        <v>151</v>
      </c>
      <c r="D271" s="34">
        <v>19.98</v>
      </c>
      <c r="E271" s="28">
        <v>3016.98</v>
      </c>
      <c r="F271" s="31" t="s">
        <v>18</v>
      </c>
    </row>
    <row r="272" spans="1:6" ht="15" customHeight="1">
      <c r="A272" s="29">
        <v>45520</v>
      </c>
      <c r="B272" s="42">
        <v>45520.59646990741</v>
      </c>
      <c r="C272" s="31">
        <v>5</v>
      </c>
      <c r="D272" s="34">
        <v>19.98</v>
      </c>
      <c r="E272" s="28">
        <v>99.9</v>
      </c>
      <c r="F272" s="31" t="s">
        <v>18</v>
      </c>
    </row>
    <row r="273" spans="1:6" ht="15" customHeight="1">
      <c r="A273" s="29">
        <v>45520</v>
      </c>
      <c r="B273" s="42">
        <v>45520.646307870367</v>
      </c>
      <c r="C273" s="31">
        <v>125</v>
      </c>
      <c r="D273" s="34">
        <v>19.98</v>
      </c>
      <c r="E273" s="28">
        <v>2497.5</v>
      </c>
      <c r="F273" s="31" t="s">
        <v>18</v>
      </c>
    </row>
    <row r="274" spans="1:6" ht="15" customHeight="1">
      <c r="A274" s="29">
        <v>45520</v>
      </c>
      <c r="B274" s="42">
        <v>45520.646307870367</v>
      </c>
      <c r="C274" s="31">
        <v>69</v>
      </c>
      <c r="D274" s="34">
        <v>19.98</v>
      </c>
      <c r="E274" s="28">
        <v>1378.6200000000001</v>
      </c>
      <c r="F274" s="31" t="s">
        <v>18</v>
      </c>
    </row>
    <row r="275" spans="1:6" ht="15" customHeight="1">
      <c r="A275" s="29">
        <v>45520</v>
      </c>
      <c r="B275" s="42">
        <v>45520.646307870367</v>
      </c>
      <c r="C275" s="31">
        <v>125</v>
      </c>
      <c r="D275" s="34">
        <v>19.98</v>
      </c>
      <c r="E275" s="28">
        <v>2497.5</v>
      </c>
      <c r="F275" s="31" t="s">
        <v>18</v>
      </c>
    </row>
    <row r="276" spans="1:6" ht="15" customHeight="1">
      <c r="A276" s="29">
        <v>45520</v>
      </c>
      <c r="B276" s="42">
        <v>45520.646307870367</v>
      </c>
      <c r="C276" s="31">
        <v>146</v>
      </c>
      <c r="D276" s="34">
        <v>19.98</v>
      </c>
      <c r="E276" s="28">
        <v>2917.08</v>
      </c>
      <c r="F276" s="31" t="s">
        <v>18</v>
      </c>
    </row>
    <row r="277" spans="1:6" ht="15" customHeight="1">
      <c r="A277" s="29">
        <v>45520</v>
      </c>
      <c r="B277" s="42">
        <v>45520.646307870367</v>
      </c>
      <c r="C277" s="31">
        <v>150</v>
      </c>
      <c r="D277" s="34">
        <v>19.98</v>
      </c>
      <c r="E277" s="28">
        <v>2997</v>
      </c>
      <c r="F277" s="31" t="s">
        <v>18</v>
      </c>
    </row>
    <row r="278" spans="1:6" ht="15" customHeight="1">
      <c r="A278" s="29">
        <v>45520</v>
      </c>
      <c r="B278" s="42">
        <v>45520.646307870367</v>
      </c>
      <c r="C278" s="31">
        <v>160</v>
      </c>
      <c r="D278" s="34">
        <v>19.98</v>
      </c>
      <c r="E278" s="28">
        <v>3196.8</v>
      </c>
      <c r="F278" s="31" t="s">
        <v>18</v>
      </c>
    </row>
    <row r="279" spans="1:6" ht="15" customHeight="1">
      <c r="A279" s="29">
        <v>45520</v>
      </c>
      <c r="B279" s="42">
        <v>45520.658738425926</v>
      </c>
      <c r="C279" s="31">
        <v>10</v>
      </c>
      <c r="D279" s="34">
        <v>19.98</v>
      </c>
      <c r="E279" s="28">
        <v>199.8</v>
      </c>
      <c r="F279" s="31" t="s">
        <v>18</v>
      </c>
    </row>
    <row r="280" spans="1:6" ht="15" customHeight="1">
      <c r="A280" s="29">
        <v>45520</v>
      </c>
      <c r="B280" s="42">
        <v>45520.658738425926</v>
      </c>
      <c r="C280" s="31">
        <v>150</v>
      </c>
      <c r="D280" s="34">
        <v>19.98</v>
      </c>
      <c r="E280" s="28">
        <v>2997</v>
      </c>
      <c r="F280" s="31" t="s">
        <v>18</v>
      </c>
    </row>
    <row r="281" spans="1:6" ht="15" customHeight="1">
      <c r="A281" s="29">
        <v>45520</v>
      </c>
      <c r="B281" s="42">
        <v>45520.661840277775</v>
      </c>
      <c r="C281" s="31">
        <v>94</v>
      </c>
      <c r="D281" s="34">
        <v>19.98</v>
      </c>
      <c r="E281" s="28">
        <v>1878.1200000000001</v>
      </c>
      <c r="F281" s="31" t="s">
        <v>18</v>
      </c>
    </row>
    <row r="282" spans="1:6" ht="15" customHeight="1">
      <c r="A282" s="29">
        <v>45520</v>
      </c>
      <c r="B282" s="42">
        <v>45520.661840277775</v>
      </c>
      <c r="C282" s="31">
        <v>160</v>
      </c>
      <c r="D282" s="34">
        <v>19.98</v>
      </c>
      <c r="E282" s="28">
        <v>3196.8</v>
      </c>
      <c r="F282" s="31" t="s">
        <v>18</v>
      </c>
    </row>
    <row r="283" spans="1:6" ht="15" customHeight="1">
      <c r="A283" s="29">
        <v>45520</v>
      </c>
      <c r="B283" s="42">
        <v>45520.66642361111</v>
      </c>
      <c r="C283" s="31">
        <v>9</v>
      </c>
      <c r="D283" s="34">
        <v>19.98</v>
      </c>
      <c r="E283" s="28">
        <v>179.82</v>
      </c>
      <c r="F283" s="31" t="s">
        <v>18</v>
      </c>
    </row>
    <row r="284" spans="1:6" ht="15" customHeight="1">
      <c r="A284" s="29">
        <v>45520</v>
      </c>
      <c r="B284" s="42">
        <v>45520.71025462963</v>
      </c>
      <c r="C284" s="31">
        <v>148</v>
      </c>
      <c r="D284" s="34">
        <v>20</v>
      </c>
      <c r="E284" s="28">
        <v>2960</v>
      </c>
      <c r="F284" s="31" t="s">
        <v>18</v>
      </c>
    </row>
    <row r="285" spans="1:6" ht="15" customHeight="1">
      <c r="A285" s="29">
        <v>45520</v>
      </c>
      <c r="B285" s="42">
        <v>45520.71025462963</v>
      </c>
      <c r="C285" s="31">
        <v>296</v>
      </c>
      <c r="D285" s="34">
        <v>20</v>
      </c>
      <c r="E285" s="28">
        <v>5920</v>
      </c>
      <c r="F285" s="31" t="s">
        <v>18</v>
      </c>
    </row>
    <row r="286" spans="1:6" ht="15" customHeight="1">
      <c r="A286" s="29">
        <v>45520</v>
      </c>
      <c r="B286" s="42">
        <v>45520.71025462963</v>
      </c>
      <c r="C286" s="31">
        <v>213</v>
      </c>
      <c r="D286" s="34">
        <v>19.98</v>
      </c>
      <c r="E286" s="28">
        <v>4255.74</v>
      </c>
      <c r="F286" s="31" t="s">
        <v>16</v>
      </c>
    </row>
    <row r="287" spans="1:6" ht="15" customHeight="1">
      <c r="A287" s="29">
        <v>45520</v>
      </c>
      <c r="B287" s="42">
        <v>45520.71025462963</v>
      </c>
      <c r="C287" s="31">
        <v>901</v>
      </c>
      <c r="D287" s="34">
        <v>20</v>
      </c>
      <c r="E287" s="28">
        <v>18020</v>
      </c>
      <c r="F287" s="31" t="s">
        <v>18</v>
      </c>
    </row>
    <row r="288" spans="1:6" ht="15" customHeight="1">
      <c r="A288" s="29">
        <v>45520</v>
      </c>
      <c r="B288" s="42">
        <v>45520.71025462963</v>
      </c>
      <c r="C288" s="31">
        <v>349</v>
      </c>
      <c r="D288" s="34">
        <v>20</v>
      </c>
      <c r="E288" s="28">
        <v>6980</v>
      </c>
      <c r="F288" s="31" t="s">
        <v>18</v>
      </c>
    </row>
    <row r="289" spans="1:6" ht="15" customHeight="1">
      <c r="A289" s="29"/>
      <c r="B289" s="42"/>
      <c r="C289" s="31"/>
      <c r="D289" s="34"/>
      <c r="E289" s="28"/>
      <c r="F289" s="31"/>
    </row>
    <row r="290" spans="1:6" ht="15" customHeight="1">
      <c r="A290" s="29"/>
      <c r="B290" s="42"/>
      <c r="C290" s="31"/>
      <c r="D290" s="34"/>
      <c r="E290" s="28"/>
      <c r="F290" s="31"/>
    </row>
    <row r="291" spans="1:6" ht="15" customHeight="1">
      <c r="A291" s="29"/>
      <c r="B291" s="42"/>
      <c r="C291" s="31"/>
      <c r="D291" s="34"/>
      <c r="E291" s="28"/>
      <c r="F291" s="31"/>
    </row>
    <row r="292" spans="1:6" ht="15" customHeight="1">
      <c r="A292" s="29"/>
      <c r="B292" s="42"/>
      <c r="C292" s="31"/>
      <c r="D292" s="34"/>
      <c r="E292" s="28"/>
      <c r="F292" s="31"/>
    </row>
    <row r="293" spans="1:6" ht="15" customHeight="1">
      <c r="A293" s="29"/>
      <c r="B293" s="42"/>
      <c r="C293" s="31"/>
      <c r="D293" s="34"/>
      <c r="E293" s="28"/>
      <c r="F293" s="31"/>
    </row>
    <row r="294" spans="1:6" ht="15" customHeight="1">
      <c r="A294" s="29"/>
      <c r="B294" s="42"/>
      <c r="C294" s="31"/>
      <c r="D294" s="34"/>
      <c r="E294" s="28"/>
      <c r="F294" s="31"/>
    </row>
    <row r="295" spans="1:6" ht="15" customHeight="1">
      <c r="A295" s="29"/>
      <c r="B295" s="42"/>
      <c r="C295" s="31"/>
      <c r="D295" s="34"/>
      <c r="E295" s="28"/>
      <c r="F295" s="31"/>
    </row>
    <row r="296" spans="1:6" ht="15" customHeight="1">
      <c r="A296" s="29"/>
      <c r="B296" s="42"/>
      <c r="C296" s="31"/>
      <c r="D296" s="34"/>
      <c r="E296" s="28"/>
      <c r="F296" s="31"/>
    </row>
    <row r="297" spans="1:6" ht="15" customHeight="1">
      <c r="A297" s="29"/>
      <c r="B297" s="42"/>
      <c r="C297" s="31"/>
      <c r="D297" s="34"/>
      <c r="E297" s="28"/>
      <c r="F297" s="31"/>
    </row>
    <row r="298" spans="1:6" ht="15" customHeight="1">
      <c r="A298" s="29"/>
      <c r="B298" s="42"/>
      <c r="C298" s="31"/>
      <c r="D298" s="34"/>
      <c r="E298" s="28"/>
      <c r="F298" s="31"/>
    </row>
    <row r="299" spans="1:6" ht="15" customHeight="1">
      <c r="A299" s="29"/>
      <c r="B299" s="42"/>
      <c r="C299" s="31"/>
      <c r="D299" s="34"/>
      <c r="E299" s="28"/>
      <c r="F299" s="31"/>
    </row>
    <row r="300" spans="1:6" ht="15" customHeight="1">
      <c r="A300" s="29"/>
      <c r="B300" s="42"/>
      <c r="C300" s="31"/>
      <c r="D300" s="34"/>
      <c r="E300" s="28"/>
      <c r="F300" s="31"/>
    </row>
    <row r="301" spans="1:6" ht="15" customHeight="1">
      <c r="A301" s="29"/>
      <c r="B301" s="42"/>
      <c r="C301" s="31"/>
      <c r="D301" s="34"/>
      <c r="E301" s="28"/>
      <c r="F301" s="31"/>
    </row>
    <row r="302" spans="1:6" ht="15" customHeight="1">
      <c r="A302" s="29"/>
      <c r="B302" s="42"/>
      <c r="C302" s="31"/>
      <c r="D302" s="34"/>
      <c r="E302" s="28"/>
      <c r="F302" s="31"/>
    </row>
    <row r="303" spans="1:6" ht="15" customHeight="1">
      <c r="A303" s="29"/>
      <c r="B303" s="42"/>
      <c r="C303" s="31"/>
      <c r="D303" s="34"/>
      <c r="E303" s="28"/>
      <c r="F303" s="31"/>
    </row>
    <row r="304" spans="1:6" ht="15" customHeight="1">
      <c r="A304" s="29"/>
      <c r="B304" s="42"/>
      <c r="C304" s="31"/>
      <c r="D304" s="34"/>
      <c r="E304" s="28"/>
      <c r="F304" s="31"/>
    </row>
    <row r="305" spans="1:6" ht="15" customHeight="1">
      <c r="A305" s="29"/>
      <c r="B305" s="42"/>
      <c r="C305" s="31"/>
      <c r="D305" s="34"/>
      <c r="E305" s="28"/>
      <c r="F305" s="31"/>
    </row>
    <row r="306" spans="1:6" ht="15" customHeight="1">
      <c r="A306" s="29"/>
      <c r="B306" s="42"/>
      <c r="C306" s="31"/>
      <c r="D306" s="34"/>
      <c r="E306" s="28"/>
      <c r="F306" s="31"/>
    </row>
    <row r="307" spans="1:6" ht="15" customHeight="1">
      <c r="A307" s="29"/>
      <c r="B307" s="42"/>
      <c r="C307" s="31"/>
      <c r="D307" s="34"/>
      <c r="E307" s="28"/>
      <c r="F307" s="31"/>
    </row>
    <row r="308" spans="1:6" ht="15" customHeight="1">
      <c r="A308" s="29"/>
      <c r="B308" s="42"/>
      <c r="C308" s="31"/>
      <c r="D308" s="34"/>
      <c r="E308" s="28"/>
      <c r="F308" s="31"/>
    </row>
    <row r="309" spans="1:6" ht="15" customHeight="1">
      <c r="A309" s="29"/>
      <c r="B309" s="42"/>
      <c r="C309" s="31"/>
      <c r="D309" s="34"/>
      <c r="E309" s="28"/>
      <c r="F309" s="31"/>
    </row>
    <row r="310" spans="1:6" ht="15" customHeight="1">
      <c r="A310" s="29"/>
      <c r="B310" s="42"/>
      <c r="C310" s="31"/>
      <c r="D310" s="34"/>
      <c r="E310" s="28"/>
      <c r="F310" s="31"/>
    </row>
    <row r="311" spans="1:6" ht="15" customHeight="1">
      <c r="A311" s="29"/>
      <c r="B311" s="42"/>
      <c r="C311" s="31"/>
      <c r="D311" s="34"/>
      <c r="E311" s="28"/>
      <c r="F311" s="31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57C868E-98F7-47C2-B4FB-3A9FC3BD8A9C}">
  <dimension ref="A1:F311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45509</v>
      </c>
      <c r="B5" s="42">
        <v>45509.37903935185</v>
      </c>
      <c r="C5" s="31">
        <v>214</v>
      </c>
      <c r="D5" s="34" t="s">
        <v>87</v>
      </c>
      <c r="E5" s="28">
        <v>4138.76</v>
      </c>
      <c r="F5" s="31" t="s">
        <v>18</v>
      </c>
    </row>
    <row r="6" spans="1:6" ht="15" customHeight="1">
      <c r="A6" s="29">
        <v>45509</v>
      </c>
      <c r="B6" s="42">
        <v>45509.379074074073</v>
      </c>
      <c r="C6" s="31">
        <v>207</v>
      </c>
      <c r="D6" s="34" t="s">
        <v>92</v>
      </c>
      <c r="E6" s="28">
        <v>3990.96</v>
      </c>
      <c r="F6" s="31" t="s">
        <v>18</v>
      </c>
    </row>
    <row r="7" spans="1:6" ht="15" customHeight="1">
      <c r="A7" s="29">
        <v>45509</v>
      </c>
      <c r="B7" s="42">
        <v>45509.380185185182</v>
      </c>
      <c r="C7" s="31">
        <v>97</v>
      </c>
      <c r="D7" s="34" t="s">
        <v>99</v>
      </c>
      <c r="E7" s="28">
        <v>1862.3999999999999</v>
      </c>
      <c r="F7" s="31" t="s">
        <v>18</v>
      </c>
    </row>
    <row r="8" spans="1:6" ht="15" customHeight="1">
      <c r="A8" s="29">
        <v>45509</v>
      </c>
      <c r="B8" s="42">
        <v>45509.380439814813</v>
      </c>
      <c r="C8" s="31">
        <v>98</v>
      </c>
      <c r="D8" s="34" t="s">
        <v>99</v>
      </c>
      <c r="E8" s="28">
        <v>1881.6</v>
      </c>
      <c r="F8" s="31" t="s">
        <v>18</v>
      </c>
    </row>
    <row r="9" spans="1:6" ht="15" customHeight="1">
      <c r="A9" s="29">
        <v>45509</v>
      </c>
      <c r="B9" s="42">
        <v>45509.410844907405</v>
      </c>
      <c r="C9" s="31">
        <v>175</v>
      </c>
      <c r="D9" s="34" t="s">
        <v>88</v>
      </c>
      <c r="E9" s="28">
        <v>3391.5</v>
      </c>
      <c r="F9" s="31" t="s">
        <v>18</v>
      </c>
    </row>
    <row r="10" spans="1:6" ht="15" customHeight="1">
      <c r="A10" s="29">
        <v>45509</v>
      </c>
      <c r="B10" s="42">
        <v>45509.42931712963</v>
      </c>
      <c r="C10" s="31">
        <v>214</v>
      </c>
      <c r="D10" s="34" t="s">
        <v>73</v>
      </c>
      <c r="E10" s="28">
        <v>4181.5599999999995</v>
      </c>
      <c r="F10" s="31" t="s">
        <v>18</v>
      </c>
    </row>
    <row r="11" spans="1:6" ht="15" customHeight="1">
      <c r="A11" s="29">
        <v>45509</v>
      </c>
      <c r="B11" s="42">
        <v>45509.42931712963</v>
      </c>
      <c r="C11" s="31">
        <v>193</v>
      </c>
      <c r="D11" s="34" t="s">
        <v>74</v>
      </c>
      <c r="E11" s="28">
        <v>3775.08</v>
      </c>
      <c r="F11" s="31" t="s">
        <v>18</v>
      </c>
    </row>
    <row r="12" spans="1:6" ht="15" customHeight="1">
      <c r="A12" s="29">
        <v>45509</v>
      </c>
      <c r="B12" s="42">
        <v>45509.42931712963</v>
      </c>
      <c r="C12" s="31">
        <v>55</v>
      </c>
      <c r="D12" s="34" t="s">
        <v>86</v>
      </c>
      <c r="E12" s="28">
        <v>1073.5999999999999</v>
      </c>
      <c r="F12" s="31" t="s">
        <v>18</v>
      </c>
    </row>
    <row r="13" spans="1:6" ht="15" customHeight="1">
      <c r="A13" s="29">
        <v>45509</v>
      </c>
      <c r="B13" s="42">
        <v>45509.42931712963</v>
      </c>
      <c r="C13" s="31">
        <v>138</v>
      </c>
      <c r="D13" s="34" t="s">
        <v>86</v>
      </c>
      <c r="E13" s="28">
        <v>2693.7599999999998</v>
      </c>
      <c r="F13" s="31" t="s">
        <v>18</v>
      </c>
    </row>
    <row r="14" spans="1:6" ht="15" customHeight="1">
      <c r="A14" s="29">
        <v>45509</v>
      </c>
      <c r="B14" s="42">
        <v>45509.445231481484</v>
      </c>
      <c r="C14" s="31">
        <v>190</v>
      </c>
      <c r="D14" s="34" t="s">
        <v>71</v>
      </c>
      <c r="E14" s="28">
        <v>3701.2000000000003</v>
      </c>
      <c r="F14" s="31" t="s">
        <v>18</v>
      </c>
    </row>
    <row r="15" spans="1:6" ht="15" customHeight="1">
      <c r="A15" s="29">
        <v>45509</v>
      </c>
      <c r="B15" s="42">
        <v>45509.46738425926</v>
      </c>
      <c r="C15" s="31">
        <v>188</v>
      </c>
      <c r="D15" s="34" t="s">
        <v>71</v>
      </c>
      <c r="E15" s="28">
        <v>3662.2400000000002</v>
      </c>
      <c r="F15" s="31" t="s">
        <v>18</v>
      </c>
    </row>
    <row r="16" spans="1:6" ht="15" customHeight="1">
      <c r="A16" s="29">
        <v>45509</v>
      </c>
      <c r="B16" s="42">
        <v>45509.479351851849</v>
      </c>
      <c r="C16" s="31">
        <v>134</v>
      </c>
      <c r="D16" s="34" t="s">
        <v>71</v>
      </c>
      <c r="E16" s="28">
        <v>2610.3200000000002</v>
      </c>
      <c r="F16" s="31" t="s">
        <v>18</v>
      </c>
    </row>
    <row r="17" spans="1:6" ht="15" customHeight="1">
      <c r="A17" s="29">
        <v>45509</v>
      </c>
      <c r="B17" s="42">
        <v>45509.479351851849</v>
      </c>
      <c r="C17" s="31">
        <v>39</v>
      </c>
      <c r="D17" s="34" t="s">
        <v>71</v>
      </c>
      <c r="E17" s="28">
        <v>759.72</v>
      </c>
      <c r="F17" s="31" t="s">
        <v>18</v>
      </c>
    </row>
    <row r="18" spans="1:6" ht="15" customHeight="1">
      <c r="A18" s="29">
        <v>45509</v>
      </c>
      <c r="B18" s="42">
        <v>45509.499942129631</v>
      </c>
      <c r="C18" s="31">
        <v>72</v>
      </c>
      <c r="D18" s="34" t="s">
        <v>78</v>
      </c>
      <c r="E18" s="28">
        <v>1404</v>
      </c>
      <c r="F18" s="31" t="s">
        <v>18</v>
      </c>
    </row>
    <row r="19" spans="1:6" ht="15" customHeight="1">
      <c r="A19" s="29">
        <v>45509</v>
      </c>
      <c r="B19" s="42">
        <v>45509.516805555555</v>
      </c>
      <c r="C19" s="31">
        <v>194</v>
      </c>
      <c r="D19" s="34" t="s">
        <v>86</v>
      </c>
      <c r="E19" s="28">
        <v>3786.88</v>
      </c>
      <c r="F19" s="31" t="s">
        <v>18</v>
      </c>
    </row>
    <row r="20" spans="1:6" ht="15" customHeight="1">
      <c r="A20" s="29">
        <v>45509</v>
      </c>
      <c r="B20" s="42">
        <v>45509.516805555555</v>
      </c>
      <c r="C20" s="31">
        <v>193</v>
      </c>
      <c r="D20" s="34" t="s">
        <v>86</v>
      </c>
      <c r="E20" s="28">
        <v>3767.36</v>
      </c>
      <c r="F20" s="31" t="s">
        <v>18</v>
      </c>
    </row>
    <row r="21" spans="1:6" ht="15" customHeight="1">
      <c r="A21" s="29">
        <v>45509</v>
      </c>
      <c r="B21" s="42">
        <v>45509.516805555555</v>
      </c>
      <c r="C21" s="31">
        <v>32</v>
      </c>
      <c r="D21" s="34" t="s">
        <v>78</v>
      </c>
      <c r="E21" s="28">
        <v>624</v>
      </c>
      <c r="F21" s="31" t="s">
        <v>18</v>
      </c>
    </row>
    <row r="22" spans="1:6" ht="15" customHeight="1">
      <c r="A22" s="29">
        <v>45509</v>
      </c>
      <c r="B22" s="42">
        <v>45509.516805555555</v>
      </c>
      <c r="C22" s="31">
        <v>7</v>
      </c>
      <c r="D22" s="34" t="s">
        <v>78</v>
      </c>
      <c r="E22" s="28">
        <v>136.5</v>
      </c>
      <c r="F22" s="31" t="s">
        <v>18</v>
      </c>
    </row>
    <row r="23" spans="1:6" ht="15" customHeight="1">
      <c r="A23" s="29">
        <v>45509</v>
      </c>
      <c r="B23" s="42">
        <v>45509.51699074074</v>
      </c>
      <c r="C23" s="31">
        <v>114</v>
      </c>
      <c r="D23" s="34" t="s">
        <v>78</v>
      </c>
      <c r="E23" s="28">
        <v>2223</v>
      </c>
      <c r="F23" s="31" t="s">
        <v>18</v>
      </c>
    </row>
    <row r="24" spans="1:6" ht="15" customHeight="1">
      <c r="A24" s="29">
        <v>45509</v>
      </c>
      <c r="B24" s="42">
        <v>45509.51699074074</v>
      </c>
      <c r="C24" s="31">
        <v>111</v>
      </c>
      <c r="D24" s="34" t="s">
        <v>78</v>
      </c>
      <c r="E24" s="28">
        <v>2164.5</v>
      </c>
      <c r="F24" s="31" t="s">
        <v>18</v>
      </c>
    </row>
    <row r="25" spans="1:6" ht="15" customHeight="1">
      <c r="A25" s="29">
        <v>45509</v>
      </c>
      <c r="B25" s="42">
        <v>45509.517013888886</v>
      </c>
      <c r="C25" s="31">
        <v>139</v>
      </c>
      <c r="D25" s="34" t="s">
        <v>71</v>
      </c>
      <c r="E25" s="28">
        <v>2707.7200000000003</v>
      </c>
      <c r="F25" s="31" t="s">
        <v>18</v>
      </c>
    </row>
    <row r="26" spans="1:6" ht="15" customHeight="1">
      <c r="A26" s="29">
        <v>45509</v>
      </c>
      <c r="B26" s="42">
        <v>45509.517013888886</v>
      </c>
      <c r="C26" s="31">
        <v>67</v>
      </c>
      <c r="D26" s="34" t="s">
        <v>71</v>
      </c>
      <c r="E26" s="28">
        <v>1305.1600000000001</v>
      </c>
      <c r="F26" s="31" t="s">
        <v>18</v>
      </c>
    </row>
    <row r="27" spans="1:6" ht="15" customHeight="1">
      <c r="A27" s="29">
        <v>45509</v>
      </c>
      <c r="B27" s="42">
        <v>45509.521215277775</v>
      </c>
      <c r="C27" s="31">
        <v>115</v>
      </c>
      <c r="D27" s="34" t="s">
        <v>77</v>
      </c>
      <c r="E27" s="28">
        <v>2233.3000000000002</v>
      </c>
      <c r="F27" s="31" t="s">
        <v>18</v>
      </c>
    </row>
    <row r="28" spans="1:6" ht="15" customHeight="1">
      <c r="A28" s="29">
        <v>45509</v>
      </c>
      <c r="B28" s="42">
        <v>45509.521215277775</v>
      </c>
      <c r="C28" s="31">
        <v>28</v>
      </c>
      <c r="D28" s="34" t="s">
        <v>77</v>
      </c>
      <c r="E28" s="28">
        <v>543.76</v>
      </c>
      <c r="F28" s="31" t="s">
        <v>18</v>
      </c>
    </row>
    <row r="29" spans="1:6" ht="15" customHeight="1">
      <c r="A29" s="29">
        <v>45509</v>
      </c>
      <c r="B29" s="42">
        <v>45509.522129629629</v>
      </c>
      <c r="C29" s="31">
        <v>48</v>
      </c>
      <c r="D29" s="34" t="s">
        <v>77</v>
      </c>
      <c r="E29" s="28">
        <v>932.16000000000008</v>
      </c>
      <c r="F29" s="31" t="s">
        <v>18</v>
      </c>
    </row>
    <row r="30" spans="1:6" ht="15" customHeight="1">
      <c r="A30" s="29">
        <v>45509</v>
      </c>
      <c r="B30" s="42">
        <v>45509.548715277779</v>
      </c>
      <c r="C30" s="31">
        <v>212</v>
      </c>
      <c r="D30" s="34" t="s">
        <v>77</v>
      </c>
      <c r="E30" s="28">
        <v>4117.04</v>
      </c>
      <c r="F30" s="31" t="s">
        <v>18</v>
      </c>
    </row>
    <row r="31" spans="1:6" ht="15" customHeight="1">
      <c r="A31" s="29">
        <v>45509</v>
      </c>
      <c r="B31" s="42">
        <v>45509.548715277779</v>
      </c>
      <c r="C31" s="31">
        <v>83</v>
      </c>
      <c r="D31" s="34" t="s">
        <v>88</v>
      </c>
      <c r="E31" s="28">
        <v>1608.54</v>
      </c>
      <c r="F31" s="31" t="s">
        <v>18</v>
      </c>
    </row>
    <row r="32" spans="1:6" ht="15" customHeight="1">
      <c r="A32" s="29">
        <v>45509</v>
      </c>
      <c r="B32" s="42">
        <v>45509.566689814812</v>
      </c>
      <c r="C32" s="31">
        <v>155</v>
      </c>
      <c r="D32" s="34" t="s">
        <v>72</v>
      </c>
      <c r="E32" s="28">
        <v>3007</v>
      </c>
      <c r="F32" s="31" t="s">
        <v>18</v>
      </c>
    </row>
    <row r="33" spans="1:6" ht="15" customHeight="1">
      <c r="A33" s="29">
        <v>45509</v>
      </c>
      <c r="B33" s="42">
        <v>45509.566689814812</v>
      </c>
      <c r="C33" s="31">
        <v>32</v>
      </c>
      <c r="D33" s="34" t="s">
        <v>72</v>
      </c>
      <c r="E33" s="28">
        <v>620.79999999999995</v>
      </c>
      <c r="F33" s="31" t="s">
        <v>18</v>
      </c>
    </row>
    <row r="34" spans="1:6" ht="15" customHeight="1">
      <c r="A34" s="29">
        <v>45509</v>
      </c>
      <c r="B34" s="42">
        <v>45509.573773148149</v>
      </c>
      <c r="C34" s="31">
        <v>204</v>
      </c>
      <c r="D34" s="34" t="s">
        <v>91</v>
      </c>
      <c r="E34" s="28">
        <v>3937.2000000000003</v>
      </c>
      <c r="F34" s="31" t="s">
        <v>18</v>
      </c>
    </row>
    <row r="35" spans="1:6" ht="15" customHeight="1">
      <c r="A35" s="29">
        <v>45509</v>
      </c>
      <c r="B35" s="42">
        <v>45509.586863425924</v>
      </c>
      <c r="C35" s="31">
        <v>5</v>
      </c>
      <c r="D35" s="34" t="s">
        <v>92</v>
      </c>
      <c r="E35" s="28">
        <v>96.4</v>
      </c>
      <c r="F35" s="31" t="s">
        <v>18</v>
      </c>
    </row>
    <row r="36" spans="1:6" ht="15" customHeight="1">
      <c r="A36" s="29">
        <v>45509</v>
      </c>
      <c r="B36" s="42">
        <v>45509.58866898148</v>
      </c>
      <c r="C36" s="31">
        <v>7</v>
      </c>
      <c r="D36" s="34" t="s">
        <v>92</v>
      </c>
      <c r="E36" s="28">
        <v>134.96</v>
      </c>
      <c r="F36" s="31" t="s">
        <v>18</v>
      </c>
    </row>
    <row r="37" spans="1:6" ht="15" customHeight="1">
      <c r="A37" s="29">
        <v>45509</v>
      </c>
      <c r="B37" s="42">
        <v>45509.58866898148</v>
      </c>
      <c r="C37" s="31">
        <v>1</v>
      </c>
      <c r="D37" s="34" t="s">
        <v>92</v>
      </c>
      <c r="E37" s="28">
        <v>19.28</v>
      </c>
      <c r="F37" s="31" t="s">
        <v>18</v>
      </c>
    </row>
    <row r="38" spans="1:6" ht="15" customHeight="1">
      <c r="A38" s="29">
        <v>45509</v>
      </c>
      <c r="B38" s="42">
        <v>45509.58866898148</v>
      </c>
      <c r="C38" s="31">
        <v>5</v>
      </c>
      <c r="D38" s="34" t="s">
        <v>92</v>
      </c>
      <c r="E38" s="28">
        <v>96.4</v>
      </c>
      <c r="F38" s="31" t="s">
        <v>18</v>
      </c>
    </row>
    <row r="39" spans="1:6" ht="15" customHeight="1">
      <c r="A39" s="29">
        <v>45509</v>
      </c>
      <c r="B39" s="42">
        <v>45509.593460648146</v>
      </c>
      <c r="C39" s="31">
        <v>78</v>
      </c>
      <c r="D39" s="34" t="s">
        <v>92</v>
      </c>
      <c r="E39" s="28">
        <v>1503.8400000000001</v>
      </c>
      <c r="F39" s="31" t="s">
        <v>18</v>
      </c>
    </row>
    <row r="40" spans="1:6" ht="15" customHeight="1">
      <c r="A40" s="29">
        <v>45509</v>
      </c>
      <c r="B40" s="42">
        <v>45509.593460648146</v>
      </c>
      <c r="C40" s="31">
        <v>13</v>
      </c>
      <c r="D40" s="34" t="s">
        <v>92</v>
      </c>
      <c r="E40" s="28">
        <v>250.64000000000001</v>
      </c>
      <c r="F40" s="31" t="s">
        <v>18</v>
      </c>
    </row>
    <row r="41" spans="1:6" ht="15" customHeight="1">
      <c r="A41" s="29">
        <v>45509</v>
      </c>
      <c r="B41" s="42">
        <v>45509.593460648146</v>
      </c>
      <c r="C41" s="31">
        <v>5</v>
      </c>
      <c r="D41" s="34" t="s">
        <v>92</v>
      </c>
      <c r="E41" s="28">
        <v>96.4</v>
      </c>
      <c r="F41" s="31" t="s">
        <v>18</v>
      </c>
    </row>
    <row r="42" spans="1:6" ht="15" customHeight="1">
      <c r="A42" s="29">
        <v>45509</v>
      </c>
      <c r="B42" s="42">
        <v>45509.597418981481</v>
      </c>
      <c r="C42" s="31">
        <v>63</v>
      </c>
      <c r="D42" s="34" t="s">
        <v>92</v>
      </c>
      <c r="E42" s="28">
        <v>1214.6400000000001</v>
      </c>
      <c r="F42" s="31" t="s">
        <v>18</v>
      </c>
    </row>
    <row r="43" spans="1:6" ht="15" customHeight="1">
      <c r="A43" s="29">
        <v>45509</v>
      </c>
      <c r="B43" s="42">
        <v>45509.597418981481</v>
      </c>
      <c r="C43" s="31">
        <v>177</v>
      </c>
      <c r="D43" s="34" t="s">
        <v>92</v>
      </c>
      <c r="E43" s="28">
        <v>3412.5600000000004</v>
      </c>
      <c r="F43" s="31" t="s">
        <v>18</v>
      </c>
    </row>
    <row r="44" spans="1:6" ht="15" customHeight="1">
      <c r="A44" s="29">
        <v>45509</v>
      </c>
      <c r="B44" s="42">
        <v>45509.597418981481</v>
      </c>
      <c r="C44" s="31">
        <v>5</v>
      </c>
      <c r="D44" s="34" t="s">
        <v>92</v>
      </c>
      <c r="E44" s="28">
        <v>96.4</v>
      </c>
      <c r="F44" s="31" t="s">
        <v>18</v>
      </c>
    </row>
    <row r="45" spans="1:6" ht="15" customHeight="1">
      <c r="A45" s="29">
        <v>45509</v>
      </c>
      <c r="B45" s="42">
        <v>45509.600914351853</v>
      </c>
      <c r="C45" s="31">
        <v>60</v>
      </c>
      <c r="D45" s="34" t="s">
        <v>100</v>
      </c>
      <c r="E45" s="28">
        <v>1154.3999999999999</v>
      </c>
      <c r="F45" s="31" t="s">
        <v>18</v>
      </c>
    </row>
    <row r="46" spans="1:6" ht="15" customHeight="1">
      <c r="A46" s="29">
        <v>45509</v>
      </c>
      <c r="B46" s="42">
        <v>45509.600914351853</v>
      </c>
      <c r="C46" s="31">
        <v>15</v>
      </c>
      <c r="D46" s="34" t="s">
        <v>100</v>
      </c>
      <c r="E46" s="28">
        <v>288.59999999999997</v>
      </c>
      <c r="F46" s="31" t="s">
        <v>18</v>
      </c>
    </row>
    <row r="47" spans="1:6" ht="15" customHeight="1">
      <c r="A47" s="29">
        <v>45509</v>
      </c>
      <c r="B47" s="42">
        <v>45509.600914351853</v>
      </c>
      <c r="C47" s="31">
        <v>10</v>
      </c>
      <c r="D47" s="34" t="s">
        <v>100</v>
      </c>
      <c r="E47" s="28">
        <v>192.39999999999998</v>
      </c>
      <c r="F47" s="31" t="s">
        <v>18</v>
      </c>
    </row>
    <row r="48" spans="1:6" ht="15" customHeight="1">
      <c r="A48" s="29">
        <v>45509</v>
      </c>
      <c r="B48" s="42">
        <v>45509.600914351853</v>
      </c>
      <c r="C48" s="31">
        <v>5</v>
      </c>
      <c r="D48" s="34" t="s">
        <v>100</v>
      </c>
      <c r="E48" s="28">
        <v>96.199999999999989</v>
      </c>
      <c r="F48" s="31" t="s">
        <v>18</v>
      </c>
    </row>
    <row r="49" spans="1:6" ht="15" customHeight="1">
      <c r="A49" s="29">
        <v>45509</v>
      </c>
      <c r="B49" s="42">
        <v>45509.600914351853</v>
      </c>
      <c r="C49" s="31">
        <v>109</v>
      </c>
      <c r="D49" s="34" t="s">
        <v>100</v>
      </c>
      <c r="E49" s="28">
        <v>2097.16</v>
      </c>
      <c r="F49" s="31" t="s">
        <v>18</v>
      </c>
    </row>
    <row r="50" spans="1:6" ht="15" customHeight="1">
      <c r="A50" s="29">
        <v>45509</v>
      </c>
      <c r="B50" s="42">
        <v>45509.635879629626</v>
      </c>
      <c r="C50" s="31">
        <v>167</v>
      </c>
      <c r="D50" s="34" t="s">
        <v>92</v>
      </c>
      <c r="E50" s="28">
        <v>3219.76</v>
      </c>
      <c r="F50" s="31" t="s">
        <v>18</v>
      </c>
    </row>
    <row r="51" spans="1:6" ht="15" customHeight="1">
      <c r="A51" s="29">
        <v>45509</v>
      </c>
      <c r="B51" s="42">
        <v>45509.636655092596</v>
      </c>
      <c r="C51" s="31">
        <v>46</v>
      </c>
      <c r="D51" s="34" t="s">
        <v>92</v>
      </c>
      <c r="E51" s="28">
        <v>886.88000000000011</v>
      </c>
      <c r="F51" s="31" t="s">
        <v>18</v>
      </c>
    </row>
    <row r="52" spans="1:6" ht="15" customHeight="1">
      <c r="A52" s="29">
        <v>45509</v>
      </c>
      <c r="B52" s="42">
        <v>45509.640752314815</v>
      </c>
      <c r="C52" s="31">
        <v>5</v>
      </c>
      <c r="D52" s="34" t="s">
        <v>92</v>
      </c>
      <c r="E52" s="28">
        <v>96.4</v>
      </c>
      <c r="F52" s="31" t="s">
        <v>18</v>
      </c>
    </row>
    <row r="53" spans="1:6" ht="15" customHeight="1">
      <c r="A53" s="29">
        <v>45509</v>
      </c>
      <c r="B53" s="42">
        <v>45509.640752314815</v>
      </c>
      <c r="C53" s="31">
        <v>17</v>
      </c>
      <c r="D53" s="34" t="s">
        <v>92</v>
      </c>
      <c r="E53" s="28">
        <v>327.76</v>
      </c>
      <c r="F53" s="31" t="s">
        <v>18</v>
      </c>
    </row>
    <row r="54" spans="1:6" ht="15" customHeight="1">
      <c r="A54" s="29">
        <v>45509</v>
      </c>
      <c r="B54" s="42">
        <v>45509.640752314815</v>
      </c>
      <c r="C54" s="31">
        <v>4</v>
      </c>
      <c r="D54" s="34" t="s">
        <v>92</v>
      </c>
      <c r="E54" s="28">
        <v>77.12</v>
      </c>
      <c r="F54" s="31" t="s">
        <v>18</v>
      </c>
    </row>
    <row r="55" spans="1:6" ht="15" customHeight="1">
      <c r="A55" s="29">
        <v>45509</v>
      </c>
      <c r="B55" s="42">
        <v>45509.640752314815</v>
      </c>
      <c r="C55" s="31">
        <v>30</v>
      </c>
      <c r="D55" s="34" t="s">
        <v>92</v>
      </c>
      <c r="E55" s="28">
        <v>578.40000000000009</v>
      </c>
      <c r="F55" s="31" t="s">
        <v>18</v>
      </c>
    </row>
    <row r="56" spans="1:6" ht="15" customHeight="1">
      <c r="A56" s="29">
        <v>45509</v>
      </c>
      <c r="B56" s="42">
        <v>45509.640787037039</v>
      </c>
      <c r="C56" s="31">
        <v>128</v>
      </c>
      <c r="D56" s="34" t="s">
        <v>92</v>
      </c>
      <c r="E56" s="28">
        <v>2467.84</v>
      </c>
      <c r="F56" s="31" t="s">
        <v>18</v>
      </c>
    </row>
    <row r="57" spans="1:6" ht="15" customHeight="1">
      <c r="A57" s="29">
        <v>45509</v>
      </c>
      <c r="B57" s="42">
        <v>45509.641157407408</v>
      </c>
      <c r="C57" s="31">
        <v>27</v>
      </c>
      <c r="D57" s="34" t="s">
        <v>92</v>
      </c>
      <c r="E57" s="28">
        <v>520.56000000000006</v>
      </c>
      <c r="F57" s="31" t="s">
        <v>18</v>
      </c>
    </row>
    <row r="58" spans="1:6" ht="15" customHeight="1">
      <c r="A58" s="29">
        <v>45509</v>
      </c>
      <c r="B58" s="42">
        <v>45509.641157407408</v>
      </c>
      <c r="C58" s="31">
        <v>88</v>
      </c>
      <c r="D58" s="34" t="s">
        <v>92</v>
      </c>
      <c r="E58" s="28">
        <v>1696.64</v>
      </c>
      <c r="F58" s="31" t="s">
        <v>18</v>
      </c>
    </row>
    <row r="59" spans="1:6" ht="15" customHeight="1">
      <c r="A59" s="29">
        <v>45509</v>
      </c>
      <c r="B59" s="42">
        <v>45509.648969907408</v>
      </c>
      <c r="C59" s="31">
        <v>87</v>
      </c>
      <c r="D59" s="34" t="s">
        <v>92</v>
      </c>
      <c r="E59" s="28">
        <v>1677.3600000000001</v>
      </c>
      <c r="F59" s="31" t="s">
        <v>18</v>
      </c>
    </row>
    <row r="60" spans="1:6" ht="15" customHeight="1">
      <c r="A60" s="29">
        <v>45509</v>
      </c>
      <c r="B60" s="42">
        <v>45509.648969907408</v>
      </c>
      <c r="C60" s="31">
        <v>198</v>
      </c>
      <c r="D60" s="34" t="s">
        <v>92</v>
      </c>
      <c r="E60" s="28">
        <v>3817.44</v>
      </c>
      <c r="F60" s="31" t="s">
        <v>18</v>
      </c>
    </row>
    <row r="61" spans="1:6" ht="15" customHeight="1">
      <c r="A61" s="29">
        <v>45509</v>
      </c>
      <c r="B61" s="42">
        <v>45509.648969907408</v>
      </c>
      <c r="C61" s="31">
        <v>125</v>
      </c>
      <c r="D61" s="34" t="s">
        <v>92</v>
      </c>
      <c r="E61" s="28">
        <v>2410</v>
      </c>
      <c r="F61" s="31" t="s">
        <v>18</v>
      </c>
    </row>
    <row r="62" spans="1:6" ht="15" customHeight="1">
      <c r="A62" s="29">
        <v>45509</v>
      </c>
      <c r="B62" s="42">
        <v>45509.648969907408</v>
      </c>
      <c r="C62" s="31">
        <v>70</v>
      </c>
      <c r="D62" s="34" t="s">
        <v>92</v>
      </c>
      <c r="E62" s="28">
        <v>1349.6000000000001</v>
      </c>
      <c r="F62" s="31" t="s">
        <v>18</v>
      </c>
    </row>
    <row r="63" spans="1:6" ht="15" customHeight="1">
      <c r="A63" s="29">
        <v>45509</v>
      </c>
      <c r="B63" s="42">
        <v>45509.666006944448</v>
      </c>
      <c r="C63" s="31">
        <v>186</v>
      </c>
      <c r="D63" s="34" t="s">
        <v>92</v>
      </c>
      <c r="E63" s="28">
        <v>3586.0800000000004</v>
      </c>
      <c r="F63" s="31" t="s">
        <v>18</v>
      </c>
    </row>
    <row r="64" spans="1:6" ht="15" customHeight="1">
      <c r="A64" s="29">
        <v>45509</v>
      </c>
      <c r="B64" s="42">
        <v>45509.674340277779</v>
      </c>
      <c r="C64" s="31">
        <v>310</v>
      </c>
      <c r="D64" s="34" t="s">
        <v>87</v>
      </c>
      <c r="E64" s="28">
        <v>5995.4</v>
      </c>
      <c r="F64" s="31" t="s">
        <v>18</v>
      </c>
    </row>
    <row r="65" spans="1:6" ht="15" customHeight="1">
      <c r="A65" s="29">
        <v>45509</v>
      </c>
      <c r="B65" s="42">
        <v>45509.692546296297</v>
      </c>
      <c r="C65" s="31">
        <v>185</v>
      </c>
      <c r="D65" s="34" t="s">
        <v>72</v>
      </c>
      <c r="E65" s="28">
        <v>3588.9999999999995</v>
      </c>
      <c r="F65" s="31" t="s">
        <v>18</v>
      </c>
    </row>
    <row r="66" spans="1:6" ht="15" customHeight="1">
      <c r="A66" s="29">
        <v>45509</v>
      </c>
      <c r="B66" s="42">
        <v>45509.694594907407</v>
      </c>
      <c r="C66" s="31">
        <v>175</v>
      </c>
      <c r="D66" s="34" t="s">
        <v>88</v>
      </c>
      <c r="E66" s="28">
        <v>3391.5</v>
      </c>
      <c r="F66" s="31" t="s">
        <v>18</v>
      </c>
    </row>
    <row r="67" spans="1:6" ht="15" customHeight="1">
      <c r="A67" s="29">
        <v>45509</v>
      </c>
      <c r="B67" s="42">
        <v>45509.702604166669</v>
      </c>
      <c r="C67" s="31">
        <v>134</v>
      </c>
      <c r="D67" s="34" t="s">
        <v>87</v>
      </c>
      <c r="E67" s="28">
        <v>2591.56</v>
      </c>
      <c r="F67" s="31" t="s">
        <v>18</v>
      </c>
    </row>
    <row r="68" spans="1:6" ht="15" customHeight="1">
      <c r="A68" s="29">
        <v>45509</v>
      </c>
      <c r="B68" s="42">
        <v>45509.702604166669</v>
      </c>
      <c r="C68" s="31">
        <v>80</v>
      </c>
      <c r="D68" s="34" t="s">
        <v>87</v>
      </c>
      <c r="E68" s="28">
        <v>1547.2</v>
      </c>
      <c r="F68" s="31" t="s">
        <v>18</v>
      </c>
    </row>
    <row r="69" spans="1:6" ht="15" customHeight="1">
      <c r="A69" s="29">
        <v>45509</v>
      </c>
      <c r="B69" s="42">
        <v>45509.723414351851</v>
      </c>
      <c r="C69" s="31">
        <v>57</v>
      </c>
      <c r="D69" s="34" t="s">
        <v>89</v>
      </c>
      <c r="E69" s="28">
        <v>1103.52</v>
      </c>
      <c r="F69" s="31" t="s">
        <v>18</v>
      </c>
    </row>
    <row r="70" spans="1:6" ht="15" customHeight="1">
      <c r="A70" s="29">
        <v>45509</v>
      </c>
      <c r="B70" s="42">
        <v>45509.723414351851</v>
      </c>
      <c r="C70" s="31">
        <v>55</v>
      </c>
      <c r="D70" s="34" t="s">
        <v>89</v>
      </c>
      <c r="E70" s="28">
        <v>1064.8</v>
      </c>
      <c r="F70" s="31" t="s">
        <v>18</v>
      </c>
    </row>
    <row r="71" spans="1:6" ht="15" customHeight="1">
      <c r="A71" s="29">
        <v>45509</v>
      </c>
      <c r="B71" s="42">
        <v>45509.723425925928</v>
      </c>
      <c r="C71" s="31">
        <v>100</v>
      </c>
      <c r="D71" s="34" t="s">
        <v>89</v>
      </c>
      <c r="E71" s="28">
        <v>1936</v>
      </c>
      <c r="F71" s="31" t="s">
        <v>18</v>
      </c>
    </row>
    <row r="72" spans="1:6" ht="15" customHeight="1">
      <c r="A72" s="29">
        <v>45509</v>
      </c>
      <c r="B72" s="42">
        <v>45509.723425925928</v>
      </c>
      <c r="C72" s="31">
        <v>186</v>
      </c>
      <c r="D72" s="34" t="s">
        <v>89</v>
      </c>
      <c r="E72" s="28">
        <v>3600.96</v>
      </c>
      <c r="F72" s="31" t="s">
        <v>18</v>
      </c>
    </row>
    <row r="73" spans="1:6" ht="15" customHeight="1">
      <c r="A73" s="29">
        <v>45509</v>
      </c>
      <c r="B73" s="42">
        <v>45509.723425925928</v>
      </c>
      <c r="C73" s="31">
        <v>110</v>
      </c>
      <c r="D73" s="34" t="s">
        <v>89</v>
      </c>
      <c r="E73" s="28">
        <v>2129.6</v>
      </c>
      <c r="F73" s="31" t="s">
        <v>18</v>
      </c>
    </row>
    <row r="74" spans="1:6" ht="15" customHeight="1">
      <c r="A74" s="29">
        <v>45510</v>
      </c>
      <c r="B74" s="42">
        <v>45510.383634259262</v>
      </c>
      <c r="C74" s="31">
        <v>133</v>
      </c>
      <c r="D74" s="34" t="s">
        <v>86</v>
      </c>
      <c r="E74" s="28">
        <v>2596.16</v>
      </c>
      <c r="F74" s="31" t="s">
        <v>18</v>
      </c>
    </row>
    <row r="75" spans="1:6" ht="15" customHeight="1">
      <c r="A75" s="29">
        <v>45510</v>
      </c>
      <c r="B75" s="42">
        <v>45510.391689814816</v>
      </c>
      <c r="C75" s="31">
        <v>53</v>
      </c>
      <c r="D75" s="34" t="s">
        <v>86</v>
      </c>
      <c r="E75" s="28">
        <v>1034.56</v>
      </c>
      <c r="F75" s="31" t="s">
        <v>18</v>
      </c>
    </row>
    <row r="76" spans="1:6" ht="15" customHeight="1">
      <c r="A76" s="29">
        <v>45510</v>
      </c>
      <c r="B76" s="42">
        <v>45510.391886574071</v>
      </c>
      <c r="C76" s="31">
        <v>147</v>
      </c>
      <c r="D76" s="34" t="s">
        <v>86</v>
      </c>
      <c r="E76" s="28">
        <v>2869.44</v>
      </c>
      <c r="F76" s="31" t="s">
        <v>18</v>
      </c>
    </row>
    <row r="77" spans="1:6" ht="15" customHeight="1">
      <c r="A77" s="29">
        <v>45510</v>
      </c>
      <c r="B77" s="42">
        <v>45510.391886574071</v>
      </c>
      <c r="C77" s="31">
        <v>36</v>
      </c>
      <c r="D77" s="34" t="s">
        <v>86</v>
      </c>
      <c r="E77" s="28">
        <v>702.72</v>
      </c>
      <c r="F77" s="31" t="s">
        <v>18</v>
      </c>
    </row>
    <row r="78" spans="1:6" ht="15" customHeight="1">
      <c r="A78" s="29">
        <v>45510</v>
      </c>
      <c r="B78" s="42">
        <v>45510.391886574071</v>
      </c>
      <c r="C78" s="31">
        <v>205</v>
      </c>
      <c r="D78" s="34" t="s">
        <v>79</v>
      </c>
      <c r="E78" s="28">
        <v>3989.3</v>
      </c>
      <c r="F78" s="31" t="s">
        <v>18</v>
      </c>
    </row>
    <row r="79" spans="1:6" ht="15" customHeight="1">
      <c r="A79" s="29">
        <v>45510</v>
      </c>
      <c r="B79" s="42">
        <v>45510.412962962961</v>
      </c>
      <c r="C79" s="31">
        <v>212</v>
      </c>
      <c r="D79" s="34" t="s">
        <v>77</v>
      </c>
      <c r="E79" s="28">
        <v>4117.04</v>
      </c>
      <c r="F79" s="31" t="s">
        <v>18</v>
      </c>
    </row>
    <row r="80" spans="1:6" ht="15" customHeight="1">
      <c r="A80" s="29">
        <v>45510</v>
      </c>
      <c r="B80" s="42">
        <v>45510.426261574074</v>
      </c>
      <c r="C80" s="31">
        <v>117</v>
      </c>
      <c r="D80" s="34" t="s">
        <v>91</v>
      </c>
      <c r="E80" s="28">
        <v>2258.1</v>
      </c>
      <c r="F80" s="31" t="s">
        <v>18</v>
      </c>
    </row>
    <row r="81" spans="1:6" ht="15" customHeight="1">
      <c r="A81" s="29">
        <v>45510</v>
      </c>
      <c r="B81" s="42">
        <v>45510.426261574074</v>
      </c>
      <c r="C81" s="31">
        <v>72</v>
      </c>
      <c r="D81" s="34" t="s">
        <v>91</v>
      </c>
      <c r="E81" s="28">
        <v>1389.6000000000001</v>
      </c>
      <c r="F81" s="31" t="s">
        <v>18</v>
      </c>
    </row>
    <row r="82" spans="1:6" ht="15" customHeight="1">
      <c r="A82" s="29">
        <v>45510</v>
      </c>
      <c r="B82" s="42">
        <v>45510.461284722223</v>
      </c>
      <c r="C82" s="31">
        <v>176</v>
      </c>
      <c r="D82" s="34" t="s">
        <v>87</v>
      </c>
      <c r="E82" s="28">
        <v>3403.84</v>
      </c>
      <c r="F82" s="31" t="s">
        <v>18</v>
      </c>
    </row>
    <row r="83" spans="1:6" ht="15" customHeight="1">
      <c r="A83" s="29">
        <v>45510</v>
      </c>
      <c r="B83" s="42">
        <v>45510.479745370372</v>
      </c>
      <c r="C83" s="31">
        <v>183</v>
      </c>
      <c r="D83" s="34" t="s">
        <v>89</v>
      </c>
      <c r="E83" s="28">
        <v>3542.88</v>
      </c>
      <c r="F83" s="31" t="s">
        <v>18</v>
      </c>
    </row>
    <row r="84" spans="1:6" ht="15" customHeight="1">
      <c r="A84" s="29">
        <v>45510</v>
      </c>
      <c r="B84" s="42">
        <v>45510.536504629628</v>
      </c>
      <c r="C84" s="31">
        <v>17</v>
      </c>
      <c r="D84" s="34" t="s">
        <v>77</v>
      </c>
      <c r="E84" s="28">
        <v>330.14000000000004</v>
      </c>
      <c r="F84" s="31" t="s">
        <v>18</v>
      </c>
    </row>
    <row r="85" spans="1:6" ht="15" customHeight="1">
      <c r="A85" s="29">
        <v>45510</v>
      </c>
      <c r="B85" s="42">
        <v>45510.536504629628</v>
      </c>
      <c r="C85" s="31">
        <v>5</v>
      </c>
      <c r="D85" s="34" t="s">
        <v>77</v>
      </c>
      <c r="E85" s="28">
        <v>97.100000000000009</v>
      </c>
      <c r="F85" s="31" t="s">
        <v>18</v>
      </c>
    </row>
    <row r="86" spans="1:6" ht="15" customHeight="1">
      <c r="A86" s="29">
        <v>45510</v>
      </c>
      <c r="B86" s="42">
        <v>45510.539930555555</v>
      </c>
      <c r="C86" s="31">
        <v>168</v>
      </c>
      <c r="D86" s="34" t="s">
        <v>80</v>
      </c>
      <c r="E86" s="28">
        <v>3265.92</v>
      </c>
      <c r="F86" s="31" t="s">
        <v>18</v>
      </c>
    </row>
    <row r="87" spans="1:6" ht="15" customHeight="1">
      <c r="A87" s="29">
        <v>45510</v>
      </c>
      <c r="B87" s="42">
        <v>45510.539930555555</v>
      </c>
      <c r="C87" s="31">
        <v>20</v>
      </c>
      <c r="D87" s="34" t="s">
        <v>80</v>
      </c>
      <c r="E87" s="28">
        <v>388.8</v>
      </c>
      <c r="F87" s="31" t="s">
        <v>18</v>
      </c>
    </row>
    <row r="88" spans="1:6" ht="15" customHeight="1">
      <c r="A88" s="29">
        <v>45510</v>
      </c>
      <c r="B88" s="42">
        <v>45510.539930555555</v>
      </c>
      <c r="C88" s="31">
        <v>1</v>
      </c>
      <c r="D88" s="34" t="s">
        <v>80</v>
      </c>
      <c r="E88" s="28">
        <v>19.440000000000001</v>
      </c>
      <c r="F88" s="31" t="s">
        <v>18</v>
      </c>
    </row>
    <row r="89" spans="1:6" ht="15" customHeight="1">
      <c r="A89" s="29">
        <v>45510</v>
      </c>
      <c r="B89" s="42">
        <v>45510.539930555555</v>
      </c>
      <c r="C89" s="31">
        <v>54</v>
      </c>
      <c r="D89" s="34" t="s">
        <v>80</v>
      </c>
      <c r="E89" s="28">
        <v>1049.76</v>
      </c>
      <c r="F89" s="31" t="s">
        <v>18</v>
      </c>
    </row>
    <row r="90" spans="1:6" ht="15" customHeight="1">
      <c r="A90" s="29">
        <v>45510</v>
      </c>
      <c r="B90" s="42">
        <v>45510.539930555555</v>
      </c>
      <c r="C90" s="31">
        <v>1</v>
      </c>
      <c r="D90" s="34" t="s">
        <v>77</v>
      </c>
      <c r="E90" s="28">
        <v>19.420000000000002</v>
      </c>
      <c r="F90" s="31" t="s">
        <v>18</v>
      </c>
    </row>
    <row r="91" spans="1:6" ht="15" customHeight="1">
      <c r="A91" s="29">
        <v>45510</v>
      </c>
      <c r="B91" s="42">
        <v>45510.539930555555</v>
      </c>
      <c r="C91" s="31">
        <v>4</v>
      </c>
      <c r="D91" s="34" t="s">
        <v>77</v>
      </c>
      <c r="E91" s="28">
        <v>77.680000000000007</v>
      </c>
      <c r="F91" s="31" t="s">
        <v>18</v>
      </c>
    </row>
    <row r="92" spans="1:6" ht="15" customHeight="1">
      <c r="A92" s="29">
        <v>45510</v>
      </c>
      <c r="B92" s="42">
        <v>45510.539930555555</v>
      </c>
      <c r="C92" s="31">
        <v>1</v>
      </c>
      <c r="D92" s="34" t="s">
        <v>77</v>
      </c>
      <c r="E92" s="28">
        <v>19.420000000000002</v>
      </c>
      <c r="F92" s="31" t="s">
        <v>18</v>
      </c>
    </row>
    <row r="93" spans="1:6" ht="15" customHeight="1">
      <c r="A93" s="29">
        <v>45510</v>
      </c>
      <c r="B93" s="42">
        <v>45510.539930555555</v>
      </c>
      <c r="C93" s="31">
        <v>16</v>
      </c>
      <c r="D93" s="34" t="s">
        <v>77</v>
      </c>
      <c r="E93" s="28">
        <v>310.72000000000003</v>
      </c>
      <c r="F93" s="31" t="s">
        <v>18</v>
      </c>
    </row>
    <row r="94" spans="1:6" ht="15" customHeight="1">
      <c r="A94" s="29">
        <v>45510</v>
      </c>
      <c r="B94" s="42">
        <v>45510.555289351854</v>
      </c>
      <c r="C94" s="31">
        <v>32</v>
      </c>
      <c r="D94" s="34" t="s">
        <v>80</v>
      </c>
      <c r="E94" s="28">
        <v>622.08000000000004</v>
      </c>
      <c r="F94" s="31" t="s">
        <v>18</v>
      </c>
    </row>
    <row r="95" spans="1:6" ht="15" customHeight="1">
      <c r="A95" s="29">
        <v>45510</v>
      </c>
      <c r="B95" s="42">
        <v>45510.555289351854</v>
      </c>
      <c r="C95" s="31">
        <v>5</v>
      </c>
      <c r="D95" s="34" t="s">
        <v>80</v>
      </c>
      <c r="E95" s="28">
        <v>97.2</v>
      </c>
      <c r="F95" s="31" t="s">
        <v>18</v>
      </c>
    </row>
    <row r="96" spans="1:6" ht="15" customHeight="1">
      <c r="A96" s="29">
        <v>45510</v>
      </c>
      <c r="B96" s="42">
        <v>45510.570601851854</v>
      </c>
      <c r="C96" s="31">
        <v>18</v>
      </c>
      <c r="D96" s="34" t="s">
        <v>71</v>
      </c>
      <c r="E96" s="28">
        <v>350.64</v>
      </c>
      <c r="F96" s="31" t="s">
        <v>18</v>
      </c>
    </row>
    <row r="97" spans="1:6" ht="15" customHeight="1">
      <c r="A97" s="29">
        <v>45510</v>
      </c>
      <c r="B97" s="42">
        <v>45510.570601851854</v>
      </c>
      <c r="C97" s="31">
        <v>117</v>
      </c>
      <c r="D97" s="34" t="s">
        <v>71</v>
      </c>
      <c r="E97" s="28">
        <v>2279.16</v>
      </c>
      <c r="F97" s="31" t="s">
        <v>18</v>
      </c>
    </row>
    <row r="98" spans="1:6" ht="15" customHeight="1">
      <c r="A98" s="29">
        <v>45510</v>
      </c>
      <c r="B98" s="42">
        <v>45510.570601851854</v>
      </c>
      <c r="C98" s="31">
        <v>78</v>
      </c>
      <c r="D98" s="34" t="s">
        <v>71</v>
      </c>
      <c r="E98" s="28">
        <v>1519.44</v>
      </c>
      <c r="F98" s="31" t="s">
        <v>18</v>
      </c>
    </row>
    <row r="99" spans="1:6" ht="15" customHeight="1">
      <c r="A99" s="29">
        <v>45510</v>
      </c>
      <c r="B99" s="42">
        <v>45510.570601851854</v>
      </c>
      <c r="C99" s="31">
        <v>48</v>
      </c>
      <c r="D99" s="34" t="s">
        <v>79</v>
      </c>
      <c r="E99" s="28">
        <v>934.08</v>
      </c>
      <c r="F99" s="31" t="s">
        <v>18</v>
      </c>
    </row>
    <row r="100" spans="1:6" ht="15" customHeight="1">
      <c r="A100" s="29">
        <v>45510</v>
      </c>
      <c r="B100" s="42">
        <v>45510.570601851854</v>
      </c>
      <c r="C100" s="31">
        <v>162</v>
      </c>
      <c r="D100" s="34" t="s">
        <v>79</v>
      </c>
      <c r="E100" s="28">
        <v>3152.52</v>
      </c>
      <c r="F100" s="31" t="s">
        <v>18</v>
      </c>
    </row>
    <row r="101" spans="1:6" ht="15" customHeight="1">
      <c r="A101" s="29">
        <v>45510</v>
      </c>
      <c r="B101" s="42">
        <v>45510.589467592596</v>
      </c>
      <c r="C101" s="31">
        <v>59</v>
      </c>
      <c r="D101" s="34" t="s">
        <v>78</v>
      </c>
      <c r="E101" s="28">
        <v>1150.5</v>
      </c>
      <c r="F101" s="31" t="s">
        <v>18</v>
      </c>
    </row>
    <row r="102" spans="1:6" ht="15" customHeight="1">
      <c r="A102" s="29">
        <v>45510</v>
      </c>
      <c r="B102" s="42">
        <v>45510.593587962961</v>
      </c>
      <c r="C102" s="31">
        <v>8</v>
      </c>
      <c r="D102" s="34" t="s">
        <v>71</v>
      </c>
      <c r="E102" s="28">
        <v>155.84</v>
      </c>
      <c r="F102" s="31" t="s">
        <v>18</v>
      </c>
    </row>
    <row r="103" spans="1:6" ht="15" customHeight="1">
      <c r="A103" s="29">
        <v>45510</v>
      </c>
      <c r="B103" s="42">
        <v>45510.593587962961</v>
      </c>
      <c r="C103" s="31">
        <v>130</v>
      </c>
      <c r="D103" s="34" t="s">
        <v>71</v>
      </c>
      <c r="E103" s="28">
        <v>2532.4</v>
      </c>
      <c r="F103" s="31" t="s">
        <v>18</v>
      </c>
    </row>
    <row r="104" spans="1:6" ht="15" customHeight="1">
      <c r="A104" s="29">
        <v>45510</v>
      </c>
      <c r="B104" s="42">
        <v>45510.593587962961</v>
      </c>
      <c r="C104" s="31">
        <v>59</v>
      </c>
      <c r="D104" s="34" t="s">
        <v>71</v>
      </c>
      <c r="E104" s="28">
        <v>1149.32</v>
      </c>
      <c r="F104" s="31" t="s">
        <v>18</v>
      </c>
    </row>
    <row r="105" spans="1:6" ht="15" customHeight="1">
      <c r="A105" s="29">
        <v>45510</v>
      </c>
      <c r="B105" s="42">
        <v>45510.610069444447</v>
      </c>
      <c r="C105" s="31">
        <v>252</v>
      </c>
      <c r="D105" s="34" t="s">
        <v>77</v>
      </c>
      <c r="E105" s="28">
        <v>4893.84</v>
      </c>
      <c r="F105" s="31" t="s">
        <v>18</v>
      </c>
    </row>
    <row r="106" spans="1:6" ht="15" customHeight="1">
      <c r="A106" s="29">
        <v>45510</v>
      </c>
      <c r="B106" s="42">
        <v>45510.632789351854</v>
      </c>
      <c r="C106" s="31">
        <v>180</v>
      </c>
      <c r="D106" s="34" t="s">
        <v>77</v>
      </c>
      <c r="E106" s="28">
        <v>3495.6000000000004</v>
      </c>
      <c r="F106" s="31" t="s">
        <v>18</v>
      </c>
    </row>
    <row r="107" spans="1:6" ht="15" customHeight="1">
      <c r="A107" s="29">
        <v>45510</v>
      </c>
      <c r="B107" s="42">
        <v>45510.632789351854</v>
      </c>
      <c r="C107" s="31">
        <v>88</v>
      </c>
      <c r="D107" s="34" t="s">
        <v>77</v>
      </c>
      <c r="E107" s="28">
        <v>1708.96</v>
      </c>
      <c r="F107" s="31" t="s">
        <v>18</v>
      </c>
    </row>
    <row r="108" spans="1:6" ht="15" customHeight="1">
      <c r="A108" s="29">
        <v>45510</v>
      </c>
      <c r="B108" s="42">
        <v>45510.632789351854</v>
      </c>
      <c r="C108" s="31">
        <v>89</v>
      </c>
      <c r="D108" s="34" t="s">
        <v>77</v>
      </c>
      <c r="E108" s="28">
        <v>1728.38</v>
      </c>
      <c r="F108" s="31" t="s">
        <v>18</v>
      </c>
    </row>
    <row r="109" spans="1:6" ht="15" customHeight="1">
      <c r="A109" s="29">
        <v>45510</v>
      </c>
      <c r="B109" s="42">
        <v>45510.63726851852</v>
      </c>
      <c r="C109" s="31">
        <v>125</v>
      </c>
      <c r="D109" s="34" t="s">
        <v>79</v>
      </c>
      <c r="E109" s="28">
        <v>2432.5</v>
      </c>
      <c r="F109" s="31" t="s">
        <v>18</v>
      </c>
    </row>
    <row r="110" spans="1:6" ht="15" customHeight="1">
      <c r="A110" s="29">
        <v>45510</v>
      </c>
      <c r="B110" s="42">
        <v>45510.63726851852</v>
      </c>
      <c r="C110" s="31">
        <v>125</v>
      </c>
      <c r="D110" s="34" t="s">
        <v>79</v>
      </c>
      <c r="E110" s="28">
        <v>2432.5</v>
      </c>
      <c r="F110" s="31" t="s">
        <v>18</v>
      </c>
    </row>
    <row r="111" spans="1:6" ht="15" customHeight="1">
      <c r="A111" s="29">
        <v>45510</v>
      </c>
      <c r="B111" s="42">
        <v>45510.657129629632</v>
      </c>
      <c r="C111" s="31">
        <v>189</v>
      </c>
      <c r="D111" s="34" t="s">
        <v>78</v>
      </c>
      <c r="E111" s="28">
        <v>3685.5</v>
      </c>
      <c r="F111" s="31" t="s">
        <v>18</v>
      </c>
    </row>
    <row r="112" spans="1:6" ht="15" customHeight="1">
      <c r="A112" s="29">
        <v>45510</v>
      </c>
      <c r="B112" s="42">
        <v>45510.680925925924</v>
      </c>
      <c r="C112" s="31">
        <v>186</v>
      </c>
      <c r="D112" s="34" t="s">
        <v>85</v>
      </c>
      <c r="E112" s="28">
        <v>3645.6000000000004</v>
      </c>
      <c r="F112" s="31" t="s">
        <v>18</v>
      </c>
    </row>
    <row r="113" spans="1:6" ht="15" customHeight="1">
      <c r="A113" s="29">
        <v>45510</v>
      </c>
      <c r="B113" s="42">
        <v>45510.680972222224</v>
      </c>
      <c r="C113" s="31">
        <v>5</v>
      </c>
      <c r="D113" s="34" t="s">
        <v>70</v>
      </c>
      <c r="E113" s="28">
        <v>97.899999999999991</v>
      </c>
      <c r="F113" s="31" t="s">
        <v>18</v>
      </c>
    </row>
    <row r="114" spans="1:6" ht="15" customHeight="1">
      <c r="A114" s="29">
        <v>45510</v>
      </c>
      <c r="B114" s="42">
        <v>45510.680972222224</v>
      </c>
      <c r="C114" s="31">
        <v>108</v>
      </c>
      <c r="D114" s="34" t="s">
        <v>70</v>
      </c>
      <c r="E114" s="28">
        <v>2114.64</v>
      </c>
      <c r="F114" s="31" t="s">
        <v>18</v>
      </c>
    </row>
    <row r="115" spans="1:6" ht="15" customHeight="1">
      <c r="A115" s="29">
        <v>45510</v>
      </c>
      <c r="B115" s="42">
        <v>45510.680972222224</v>
      </c>
      <c r="C115" s="31">
        <v>21</v>
      </c>
      <c r="D115" s="34" t="s">
        <v>70</v>
      </c>
      <c r="E115" s="28">
        <v>411.17999999999995</v>
      </c>
      <c r="F115" s="31" t="s">
        <v>18</v>
      </c>
    </row>
    <row r="116" spans="1:6" ht="15" customHeight="1">
      <c r="A116" s="29">
        <v>45510</v>
      </c>
      <c r="B116" s="42">
        <v>45510.693055555559</v>
      </c>
      <c r="C116" s="31">
        <v>125</v>
      </c>
      <c r="D116" s="34" t="s">
        <v>75</v>
      </c>
      <c r="E116" s="28">
        <v>2460</v>
      </c>
      <c r="F116" s="31" t="s">
        <v>18</v>
      </c>
    </row>
    <row r="117" spans="1:6" ht="15" customHeight="1">
      <c r="A117" s="29">
        <v>45510</v>
      </c>
      <c r="B117" s="42">
        <v>45510.693055555559</v>
      </c>
      <c r="C117" s="31">
        <v>83</v>
      </c>
      <c r="D117" s="34" t="s">
        <v>75</v>
      </c>
      <c r="E117" s="28">
        <v>1633.44</v>
      </c>
      <c r="F117" s="31" t="s">
        <v>18</v>
      </c>
    </row>
    <row r="118" spans="1:6" ht="15" customHeight="1">
      <c r="A118" s="29">
        <v>45510</v>
      </c>
      <c r="B118" s="42">
        <v>45510.693055555559</v>
      </c>
      <c r="C118" s="31">
        <v>114</v>
      </c>
      <c r="D118" s="34" t="s">
        <v>75</v>
      </c>
      <c r="E118" s="28">
        <v>2243.52</v>
      </c>
      <c r="F118" s="31" t="s">
        <v>18</v>
      </c>
    </row>
    <row r="119" spans="1:6" ht="15" customHeight="1">
      <c r="A119" s="29">
        <v>45510</v>
      </c>
      <c r="B119" s="42">
        <v>45510.697106481479</v>
      </c>
      <c r="C119" s="31">
        <v>206</v>
      </c>
      <c r="D119" s="34" t="s">
        <v>75</v>
      </c>
      <c r="E119" s="28">
        <v>4054.08</v>
      </c>
      <c r="F119" s="31" t="s">
        <v>18</v>
      </c>
    </row>
    <row r="120" spans="1:6" ht="15" customHeight="1">
      <c r="A120" s="29">
        <v>45510</v>
      </c>
      <c r="B120" s="42">
        <v>45510.709629629629</v>
      </c>
      <c r="C120" s="31">
        <v>125</v>
      </c>
      <c r="D120" s="34" t="s">
        <v>82</v>
      </c>
      <c r="E120" s="28">
        <v>2467.5</v>
      </c>
      <c r="F120" s="31" t="s">
        <v>18</v>
      </c>
    </row>
    <row r="121" spans="1:6" ht="15" customHeight="1">
      <c r="A121" s="29">
        <v>45510</v>
      </c>
      <c r="B121" s="42">
        <v>45510.709629629629</v>
      </c>
      <c r="C121" s="31">
        <v>60</v>
      </c>
      <c r="D121" s="34" t="s">
        <v>82</v>
      </c>
      <c r="E121" s="28">
        <v>1184.3999999999999</v>
      </c>
      <c r="F121" s="31" t="s">
        <v>18</v>
      </c>
    </row>
    <row r="122" spans="1:6" ht="15" customHeight="1">
      <c r="A122" s="29">
        <v>45510</v>
      </c>
      <c r="B122" s="42">
        <v>45510.709629629629</v>
      </c>
      <c r="C122" s="31">
        <v>125</v>
      </c>
      <c r="D122" s="34" t="s">
        <v>62</v>
      </c>
      <c r="E122" s="28">
        <v>2465</v>
      </c>
      <c r="F122" s="31" t="s">
        <v>18</v>
      </c>
    </row>
    <row r="123" spans="1:6" ht="15" customHeight="1">
      <c r="A123" s="29">
        <v>45510</v>
      </c>
      <c r="B123" s="42">
        <v>45510.709722222222</v>
      </c>
      <c r="C123" s="31">
        <v>27</v>
      </c>
      <c r="D123" s="34" t="s">
        <v>62</v>
      </c>
      <c r="E123" s="28">
        <v>532.43999999999994</v>
      </c>
      <c r="F123" s="31" t="s">
        <v>18</v>
      </c>
    </row>
    <row r="124" spans="1:6" ht="15" customHeight="1">
      <c r="A124" s="29">
        <v>45510</v>
      </c>
      <c r="B124" s="42">
        <v>45510.717245370368</v>
      </c>
      <c r="C124" s="31">
        <v>28</v>
      </c>
      <c r="D124" s="34" t="s">
        <v>84</v>
      </c>
      <c r="E124" s="28">
        <v>551.6</v>
      </c>
      <c r="F124" s="31" t="s">
        <v>18</v>
      </c>
    </row>
    <row r="125" spans="1:6" ht="15" customHeight="1">
      <c r="A125" s="29">
        <v>45511</v>
      </c>
      <c r="B125" s="42">
        <v>45511.389641203707</v>
      </c>
      <c r="C125" s="31">
        <v>27</v>
      </c>
      <c r="D125" s="34" t="s">
        <v>101</v>
      </c>
      <c r="E125" s="28">
        <v>541.35</v>
      </c>
      <c r="F125" s="31" t="s">
        <v>18</v>
      </c>
    </row>
    <row r="126" spans="1:6" ht="15" customHeight="1">
      <c r="A126" s="29">
        <v>45511</v>
      </c>
      <c r="B126" s="42">
        <v>45511.389641203707</v>
      </c>
      <c r="C126" s="31">
        <v>150</v>
      </c>
      <c r="D126" s="34" t="s">
        <v>101</v>
      </c>
      <c r="E126" s="28">
        <v>3007.5</v>
      </c>
      <c r="F126" s="31" t="s">
        <v>18</v>
      </c>
    </row>
    <row r="127" spans="1:6" ht="15" customHeight="1">
      <c r="A127" s="29">
        <v>45511</v>
      </c>
      <c r="B127" s="42">
        <v>45511.390162037038</v>
      </c>
      <c r="C127" s="31">
        <v>104</v>
      </c>
      <c r="D127" s="34" t="s">
        <v>98</v>
      </c>
      <c r="E127" s="28">
        <v>2080</v>
      </c>
      <c r="F127" s="31" t="s">
        <v>18</v>
      </c>
    </row>
    <row r="128" spans="1:6" ht="15" customHeight="1">
      <c r="A128" s="29">
        <v>45511</v>
      </c>
      <c r="B128" s="42">
        <v>45511.397499999999</v>
      </c>
      <c r="C128" s="31">
        <v>129</v>
      </c>
      <c r="D128" s="34" t="s">
        <v>101</v>
      </c>
      <c r="E128" s="28">
        <v>2586.4500000000003</v>
      </c>
      <c r="F128" s="31" t="s">
        <v>18</v>
      </c>
    </row>
    <row r="129" spans="1:6" ht="15" customHeight="1">
      <c r="A129" s="29">
        <v>45511</v>
      </c>
      <c r="B129" s="42">
        <v>45511.39770833333</v>
      </c>
      <c r="C129" s="31">
        <v>301</v>
      </c>
      <c r="D129" s="34" t="s">
        <v>97</v>
      </c>
      <c r="E129" s="28">
        <v>6007.96</v>
      </c>
      <c r="F129" s="31" t="s">
        <v>18</v>
      </c>
    </row>
    <row r="130" spans="1:6" ht="15" customHeight="1">
      <c r="A130" s="29">
        <v>45511</v>
      </c>
      <c r="B130" s="42">
        <v>45511.39770833333</v>
      </c>
      <c r="C130" s="31">
        <v>129</v>
      </c>
      <c r="D130" s="34" t="s">
        <v>97</v>
      </c>
      <c r="E130" s="28">
        <v>2574.84</v>
      </c>
      <c r="F130" s="31" t="s">
        <v>18</v>
      </c>
    </row>
    <row r="131" spans="1:6" ht="15" customHeight="1">
      <c r="A131" s="29">
        <v>45511</v>
      </c>
      <c r="B131" s="42">
        <v>45511.426469907405</v>
      </c>
      <c r="C131" s="31">
        <v>270</v>
      </c>
      <c r="D131" s="34" t="s">
        <v>65</v>
      </c>
      <c r="E131" s="28">
        <v>5383.8</v>
      </c>
      <c r="F131" s="31" t="s">
        <v>18</v>
      </c>
    </row>
    <row r="132" spans="1:6" ht="15" customHeight="1">
      <c r="A132" s="29">
        <v>45511</v>
      </c>
      <c r="B132" s="42">
        <v>45511.446574074071</v>
      </c>
      <c r="C132" s="31">
        <v>8</v>
      </c>
      <c r="D132" s="34" t="s">
        <v>66</v>
      </c>
      <c r="E132" s="28">
        <v>159.36000000000001</v>
      </c>
      <c r="F132" s="31" t="s">
        <v>18</v>
      </c>
    </row>
    <row r="133" spans="1:6" ht="15" customHeight="1">
      <c r="A133" s="29">
        <v>45511</v>
      </c>
      <c r="B133" s="42">
        <v>45511.446574074071</v>
      </c>
      <c r="C133" s="31">
        <v>58</v>
      </c>
      <c r="D133" s="34" t="s">
        <v>66</v>
      </c>
      <c r="E133" s="28">
        <v>1155.3600000000001</v>
      </c>
      <c r="F133" s="31" t="s">
        <v>18</v>
      </c>
    </row>
    <row r="134" spans="1:6" ht="15" customHeight="1">
      <c r="A134" s="29">
        <v>45511</v>
      </c>
      <c r="B134" s="42">
        <v>45511.451655092591</v>
      </c>
      <c r="C134" s="31">
        <v>9</v>
      </c>
      <c r="D134" s="34" t="s">
        <v>66</v>
      </c>
      <c r="E134" s="28">
        <v>179.28000000000003</v>
      </c>
      <c r="F134" s="31" t="s">
        <v>18</v>
      </c>
    </row>
    <row r="135" spans="1:6" ht="15" customHeight="1">
      <c r="A135" s="29">
        <v>45511</v>
      </c>
      <c r="B135" s="42">
        <v>45511.458437499998</v>
      </c>
      <c r="C135" s="31">
        <v>5</v>
      </c>
      <c r="D135" s="34" t="s">
        <v>97</v>
      </c>
      <c r="E135" s="28">
        <v>99.800000000000011</v>
      </c>
      <c r="F135" s="31" t="s">
        <v>18</v>
      </c>
    </row>
    <row r="136" spans="1:6" ht="15" customHeight="1">
      <c r="A136" s="29">
        <v>45511</v>
      </c>
      <c r="B136" s="42">
        <v>45511.458449074074</v>
      </c>
      <c r="C136" s="31">
        <v>122</v>
      </c>
      <c r="D136" s="34" t="s">
        <v>97</v>
      </c>
      <c r="E136" s="28">
        <v>2435.12</v>
      </c>
      <c r="F136" s="31" t="s">
        <v>18</v>
      </c>
    </row>
    <row r="137" spans="1:6" ht="15" customHeight="1">
      <c r="A137" s="29">
        <v>45511</v>
      </c>
      <c r="B137" s="42">
        <v>45511.464490740742</v>
      </c>
      <c r="C137" s="31">
        <v>5</v>
      </c>
      <c r="D137" s="34" t="s">
        <v>66</v>
      </c>
      <c r="E137" s="28">
        <v>99.600000000000009</v>
      </c>
      <c r="F137" s="31" t="s">
        <v>18</v>
      </c>
    </row>
    <row r="138" spans="1:6" ht="15" customHeight="1">
      <c r="A138" s="29">
        <v>45511</v>
      </c>
      <c r="B138" s="42">
        <v>45511.465717592589</v>
      </c>
      <c r="C138" s="31">
        <v>311</v>
      </c>
      <c r="D138" s="34" t="s">
        <v>66</v>
      </c>
      <c r="E138" s="28">
        <v>6195.1200000000008</v>
      </c>
      <c r="F138" s="31" t="s">
        <v>18</v>
      </c>
    </row>
    <row r="139" spans="1:6" ht="15" customHeight="1">
      <c r="A139" s="29">
        <v>45511</v>
      </c>
      <c r="B139" s="42">
        <v>45511.465717592589</v>
      </c>
      <c r="C139" s="31">
        <v>134</v>
      </c>
      <c r="D139" s="34" t="s">
        <v>66</v>
      </c>
      <c r="E139" s="28">
        <v>2669.28</v>
      </c>
      <c r="F139" s="31" t="s">
        <v>18</v>
      </c>
    </row>
    <row r="140" spans="1:6" ht="15" customHeight="1">
      <c r="A140" s="29">
        <v>45511</v>
      </c>
      <c r="B140" s="42">
        <v>45511.500115740739</v>
      </c>
      <c r="C140" s="31">
        <v>170</v>
      </c>
      <c r="D140" s="34" t="s">
        <v>59</v>
      </c>
      <c r="E140" s="28">
        <v>3376.2</v>
      </c>
      <c r="F140" s="31" t="s">
        <v>18</v>
      </c>
    </row>
    <row r="141" spans="1:6" ht="15" customHeight="1">
      <c r="A141" s="29">
        <v>45511</v>
      </c>
      <c r="B141" s="42">
        <v>45511.500115740739</v>
      </c>
      <c r="C141" s="31">
        <v>102</v>
      </c>
      <c r="D141" s="34" t="s">
        <v>59</v>
      </c>
      <c r="E141" s="28">
        <v>2025.72</v>
      </c>
      <c r="F141" s="31" t="s">
        <v>18</v>
      </c>
    </row>
    <row r="142" spans="1:6" ht="15" customHeight="1">
      <c r="A142" s="29">
        <v>45511</v>
      </c>
      <c r="B142" s="42">
        <v>45511.536759259259</v>
      </c>
      <c r="C142" s="31">
        <v>14</v>
      </c>
      <c r="D142" s="34" t="s">
        <v>59</v>
      </c>
      <c r="E142" s="28">
        <v>278.03999999999996</v>
      </c>
      <c r="F142" s="31" t="s">
        <v>18</v>
      </c>
    </row>
    <row r="143" spans="1:6" ht="15" customHeight="1">
      <c r="A143" s="29">
        <v>45511</v>
      </c>
      <c r="B143" s="42">
        <v>45511.536759259259</v>
      </c>
      <c r="C143" s="31">
        <v>1</v>
      </c>
      <c r="D143" s="34" t="s">
        <v>59</v>
      </c>
      <c r="E143" s="28">
        <v>19.86</v>
      </c>
      <c r="F143" s="31" t="s">
        <v>18</v>
      </c>
    </row>
    <row r="144" spans="1:6" ht="15" customHeight="1">
      <c r="A144" s="29">
        <v>45511</v>
      </c>
      <c r="B144" s="42">
        <v>45511.536759259259</v>
      </c>
      <c r="C144" s="31">
        <v>4</v>
      </c>
      <c r="D144" s="34" t="s">
        <v>59</v>
      </c>
      <c r="E144" s="28">
        <v>79.44</v>
      </c>
      <c r="F144" s="31" t="s">
        <v>18</v>
      </c>
    </row>
    <row r="145" spans="1:6" ht="15" customHeight="1">
      <c r="A145" s="29">
        <v>45511</v>
      </c>
      <c r="B145" s="42">
        <v>45511.536759259259</v>
      </c>
      <c r="C145" s="31">
        <v>14</v>
      </c>
      <c r="D145" s="34" t="s">
        <v>59</v>
      </c>
      <c r="E145" s="28">
        <v>278.03999999999996</v>
      </c>
      <c r="F145" s="31" t="s">
        <v>18</v>
      </c>
    </row>
    <row r="146" spans="1:6" ht="15" customHeight="1">
      <c r="A146" s="29">
        <v>45511</v>
      </c>
      <c r="B146" s="42">
        <v>45511.536759259259</v>
      </c>
      <c r="C146" s="31">
        <v>1</v>
      </c>
      <c r="D146" s="34" t="s">
        <v>59</v>
      </c>
      <c r="E146" s="28">
        <v>19.86</v>
      </c>
      <c r="F146" s="31" t="s">
        <v>18</v>
      </c>
    </row>
    <row r="147" spans="1:6" ht="15" customHeight="1">
      <c r="A147" s="29">
        <v>45511</v>
      </c>
      <c r="B147" s="42">
        <v>45511.536886574075</v>
      </c>
      <c r="C147" s="31">
        <v>56</v>
      </c>
      <c r="D147" s="34" t="s">
        <v>59</v>
      </c>
      <c r="E147" s="28">
        <v>1112.1599999999999</v>
      </c>
      <c r="F147" s="31" t="s">
        <v>18</v>
      </c>
    </row>
    <row r="148" spans="1:6" ht="15" customHeight="1">
      <c r="A148" s="29">
        <v>45511</v>
      </c>
      <c r="B148" s="42">
        <v>45511.536886574075</v>
      </c>
      <c r="C148" s="31">
        <v>59</v>
      </c>
      <c r="D148" s="34" t="s">
        <v>59</v>
      </c>
      <c r="E148" s="28">
        <v>1171.74</v>
      </c>
      <c r="F148" s="31" t="s">
        <v>18</v>
      </c>
    </row>
    <row r="149" spans="1:6" ht="15" customHeight="1">
      <c r="A149" s="29">
        <v>45511</v>
      </c>
      <c r="B149" s="42">
        <v>45511.536886574075</v>
      </c>
      <c r="C149" s="31">
        <v>263</v>
      </c>
      <c r="D149" s="34" t="s">
        <v>59</v>
      </c>
      <c r="E149" s="28">
        <v>5223.18</v>
      </c>
      <c r="F149" s="31" t="s">
        <v>18</v>
      </c>
    </row>
    <row r="150" spans="1:6" ht="15" customHeight="1">
      <c r="A150" s="29">
        <v>45511</v>
      </c>
      <c r="B150" s="42">
        <v>45511.536886574075</v>
      </c>
      <c r="C150" s="31">
        <v>130</v>
      </c>
      <c r="D150" s="34" t="s">
        <v>59</v>
      </c>
      <c r="E150" s="28">
        <v>2581.7999999999997</v>
      </c>
      <c r="F150" s="31" t="s">
        <v>18</v>
      </c>
    </row>
    <row r="151" spans="1:6" ht="15" customHeight="1">
      <c r="A151" s="29">
        <v>45511</v>
      </c>
      <c r="B151" s="42">
        <v>45511.55678240741</v>
      </c>
      <c r="C151" s="31">
        <v>10</v>
      </c>
      <c r="D151" s="34" t="s">
        <v>63</v>
      </c>
      <c r="E151" s="28">
        <v>198.2</v>
      </c>
      <c r="F151" s="31" t="s">
        <v>18</v>
      </c>
    </row>
    <row r="152" spans="1:6" ht="15" customHeight="1">
      <c r="A152" s="29">
        <v>45511</v>
      </c>
      <c r="B152" s="42">
        <v>45511.556828703702</v>
      </c>
      <c r="C152" s="31">
        <v>4</v>
      </c>
      <c r="D152" s="34" t="s">
        <v>63</v>
      </c>
      <c r="E152" s="28">
        <v>79.28</v>
      </c>
      <c r="F152" s="31" t="s">
        <v>18</v>
      </c>
    </row>
    <row r="153" spans="1:6" ht="15" customHeight="1">
      <c r="A153" s="29">
        <v>45511</v>
      </c>
      <c r="B153" s="42">
        <v>45511.556828703702</v>
      </c>
      <c r="C153" s="31">
        <v>120</v>
      </c>
      <c r="D153" s="34" t="s">
        <v>63</v>
      </c>
      <c r="E153" s="28">
        <v>2378.4</v>
      </c>
      <c r="F153" s="31" t="s">
        <v>18</v>
      </c>
    </row>
    <row r="154" spans="1:6" ht="15" customHeight="1">
      <c r="A154" s="29">
        <v>45511</v>
      </c>
      <c r="B154" s="42">
        <v>45511.556828703702</v>
      </c>
      <c r="C154" s="31">
        <v>11</v>
      </c>
      <c r="D154" s="34" t="s">
        <v>63</v>
      </c>
      <c r="E154" s="28">
        <v>218.02</v>
      </c>
      <c r="F154" s="31" t="s">
        <v>18</v>
      </c>
    </row>
    <row r="155" spans="1:6" ht="15" customHeight="1">
      <c r="A155" s="29">
        <v>45511</v>
      </c>
      <c r="B155" s="42">
        <v>45511.58394675926</v>
      </c>
      <c r="C155" s="31">
        <v>6</v>
      </c>
      <c r="D155" s="34" t="s">
        <v>95</v>
      </c>
      <c r="E155" s="28">
        <v>119.28</v>
      </c>
      <c r="F155" s="31" t="s">
        <v>18</v>
      </c>
    </row>
    <row r="156" spans="1:6" ht="15" customHeight="1">
      <c r="A156" s="29">
        <v>45511</v>
      </c>
      <c r="B156" s="42">
        <v>45511.583958333336</v>
      </c>
      <c r="C156" s="31">
        <v>60</v>
      </c>
      <c r="D156" s="34" t="s">
        <v>95</v>
      </c>
      <c r="E156" s="28">
        <v>1192.8</v>
      </c>
      <c r="F156" s="31" t="s">
        <v>18</v>
      </c>
    </row>
    <row r="157" spans="1:6" ht="15" customHeight="1">
      <c r="A157" s="29">
        <v>45511</v>
      </c>
      <c r="B157" s="42">
        <v>45511.590949074074</v>
      </c>
      <c r="C157" s="31">
        <v>5</v>
      </c>
      <c r="D157" s="34" t="s">
        <v>95</v>
      </c>
      <c r="E157" s="28">
        <v>99.399999999999991</v>
      </c>
      <c r="F157" s="31" t="s">
        <v>18</v>
      </c>
    </row>
    <row r="158" spans="1:6" ht="15" customHeight="1">
      <c r="A158" s="29">
        <v>45511</v>
      </c>
      <c r="B158" s="42">
        <v>45511.590949074074</v>
      </c>
      <c r="C158" s="31">
        <v>71</v>
      </c>
      <c r="D158" s="34" t="s">
        <v>95</v>
      </c>
      <c r="E158" s="28">
        <v>1411.48</v>
      </c>
      <c r="F158" s="31" t="s">
        <v>18</v>
      </c>
    </row>
    <row r="159" spans="1:6" ht="15" customHeight="1">
      <c r="A159" s="29">
        <v>45511</v>
      </c>
      <c r="B159" s="42">
        <v>45511.590949074074</v>
      </c>
      <c r="C159" s="31">
        <v>134</v>
      </c>
      <c r="D159" s="34" t="s">
        <v>95</v>
      </c>
      <c r="E159" s="28">
        <v>2663.92</v>
      </c>
      <c r="F159" s="31" t="s">
        <v>18</v>
      </c>
    </row>
    <row r="160" spans="1:6" ht="15" customHeight="1">
      <c r="A160" s="29">
        <v>45511</v>
      </c>
      <c r="B160" s="42">
        <v>45511.61005787037</v>
      </c>
      <c r="C160" s="31">
        <v>10</v>
      </c>
      <c r="D160" s="34" t="s">
        <v>59</v>
      </c>
      <c r="E160" s="28">
        <v>198.6</v>
      </c>
      <c r="F160" s="31" t="s">
        <v>18</v>
      </c>
    </row>
    <row r="161" spans="1:6" ht="15" customHeight="1">
      <c r="A161" s="29">
        <v>45511</v>
      </c>
      <c r="B161" s="42">
        <v>45511.612905092596</v>
      </c>
      <c r="C161" s="31">
        <v>236</v>
      </c>
      <c r="D161" s="34" t="s">
        <v>95</v>
      </c>
      <c r="E161" s="28">
        <v>4691.6799999999994</v>
      </c>
      <c r="F161" s="31" t="s">
        <v>18</v>
      </c>
    </row>
    <row r="162" spans="1:6" ht="15" customHeight="1">
      <c r="A162" s="29">
        <v>45511</v>
      </c>
      <c r="B162" s="42">
        <v>45511.642731481479</v>
      </c>
      <c r="C162" s="31">
        <v>152</v>
      </c>
      <c r="D162" s="34" t="s">
        <v>101</v>
      </c>
      <c r="E162" s="28">
        <v>3047.6</v>
      </c>
      <c r="F162" s="31" t="s">
        <v>18</v>
      </c>
    </row>
    <row r="163" spans="1:6" ht="15" customHeight="1">
      <c r="A163" s="29">
        <v>45511</v>
      </c>
      <c r="B163" s="42">
        <v>45511.650439814817</v>
      </c>
      <c r="C163" s="31">
        <v>2</v>
      </c>
      <c r="D163" s="34" t="s">
        <v>101</v>
      </c>
      <c r="E163" s="28">
        <v>40.1</v>
      </c>
      <c r="F163" s="31" t="s">
        <v>18</v>
      </c>
    </row>
    <row r="164" spans="1:6" ht="15" customHeight="1">
      <c r="A164" s="29">
        <v>45511</v>
      </c>
      <c r="B164" s="42">
        <v>45511.650439814817</v>
      </c>
      <c r="C164" s="31">
        <v>4</v>
      </c>
      <c r="D164" s="34" t="s">
        <v>101</v>
      </c>
      <c r="E164" s="28">
        <v>80.2</v>
      </c>
      <c r="F164" s="31" t="s">
        <v>18</v>
      </c>
    </row>
    <row r="165" spans="1:6" ht="15" customHeight="1">
      <c r="A165" s="29">
        <v>45511</v>
      </c>
      <c r="B165" s="42">
        <v>45511.650439814817</v>
      </c>
      <c r="C165" s="31">
        <v>125</v>
      </c>
      <c r="D165" s="34" t="s">
        <v>101</v>
      </c>
      <c r="E165" s="28">
        <v>2506.25</v>
      </c>
      <c r="F165" s="31" t="s">
        <v>18</v>
      </c>
    </row>
    <row r="166" spans="1:6" ht="15" customHeight="1">
      <c r="A166" s="29">
        <v>45511</v>
      </c>
      <c r="B166" s="42">
        <v>45511.656597222223</v>
      </c>
      <c r="C166" s="31">
        <v>131</v>
      </c>
      <c r="D166" s="34" t="s">
        <v>102</v>
      </c>
      <c r="E166" s="28">
        <v>2633.1000000000004</v>
      </c>
      <c r="F166" s="31" t="s">
        <v>18</v>
      </c>
    </row>
    <row r="167" spans="1:6" ht="15" customHeight="1">
      <c r="A167" s="29">
        <v>45511</v>
      </c>
      <c r="B167" s="42">
        <v>45511.656597222223</v>
      </c>
      <c r="C167" s="31">
        <v>5</v>
      </c>
      <c r="D167" s="34" t="s">
        <v>102</v>
      </c>
      <c r="E167" s="28">
        <v>100.5</v>
      </c>
      <c r="F167" s="31" t="s">
        <v>18</v>
      </c>
    </row>
    <row r="168" spans="1:6" ht="15" customHeight="1">
      <c r="A168" s="29">
        <v>45511</v>
      </c>
      <c r="B168" s="42">
        <v>45511.65729166667</v>
      </c>
      <c r="C168" s="31">
        <v>251</v>
      </c>
      <c r="D168" s="34" t="s">
        <v>101</v>
      </c>
      <c r="E168" s="28">
        <v>5032.55</v>
      </c>
      <c r="F168" s="31" t="s">
        <v>18</v>
      </c>
    </row>
    <row r="169" spans="1:6" ht="15" customHeight="1">
      <c r="A169" s="29">
        <v>45511</v>
      </c>
      <c r="B169" s="42">
        <v>45511.65729166667</v>
      </c>
      <c r="C169" s="31">
        <v>145</v>
      </c>
      <c r="D169" s="34" t="s">
        <v>101</v>
      </c>
      <c r="E169" s="28">
        <v>2907.25</v>
      </c>
      <c r="F169" s="31" t="s">
        <v>18</v>
      </c>
    </row>
    <row r="170" spans="1:6" ht="15" customHeight="1">
      <c r="A170" s="29">
        <v>45511</v>
      </c>
      <c r="B170" s="42">
        <v>45511.677083333336</v>
      </c>
      <c r="C170" s="31">
        <v>4</v>
      </c>
      <c r="D170" s="34" t="s">
        <v>101</v>
      </c>
      <c r="E170" s="28">
        <v>80.2</v>
      </c>
      <c r="F170" s="31" t="s">
        <v>18</v>
      </c>
    </row>
    <row r="171" spans="1:6" ht="15" customHeight="1">
      <c r="A171" s="29">
        <v>45511</v>
      </c>
      <c r="B171" s="42">
        <v>45511.677083333336</v>
      </c>
      <c r="C171" s="31">
        <v>134</v>
      </c>
      <c r="D171" s="34" t="s">
        <v>101</v>
      </c>
      <c r="E171" s="28">
        <v>2686.7000000000003</v>
      </c>
      <c r="F171" s="31" t="s">
        <v>18</v>
      </c>
    </row>
    <row r="172" spans="1:6" ht="15" customHeight="1">
      <c r="A172" s="29">
        <v>45511</v>
      </c>
      <c r="B172" s="42">
        <v>45511.677083333336</v>
      </c>
      <c r="C172" s="31">
        <v>135</v>
      </c>
      <c r="D172" s="34" t="s">
        <v>101</v>
      </c>
      <c r="E172" s="28">
        <v>2706.75</v>
      </c>
      <c r="F172" s="31" t="s">
        <v>18</v>
      </c>
    </row>
    <row r="173" spans="1:6" ht="15" customHeight="1">
      <c r="A173" s="29">
        <v>45511</v>
      </c>
      <c r="B173" s="42">
        <v>45511.687835648147</v>
      </c>
      <c r="C173" s="31">
        <v>145</v>
      </c>
      <c r="D173" s="34" t="s">
        <v>102</v>
      </c>
      <c r="E173" s="28">
        <v>2914.5</v>
      </c>
      <c r="F173" s="31" t="s">
        <v>18</v>
      </c>
    </row>
    <row r="174" spans="1:6" ht="15" customHeight="1">
      <c r="A174" s="29">
        <v>45511</v>
      </c>
      <c r="B174" s="42">
        <v>45511.701099537036</v>
      </c>
      <c r="C174" s="31">
        <v>138</v>
      </c>
      <c r="D174" s="34" t="s">
        <v>68</v>
      </c>
      <c r="E174" s="28">
        <v>2780.7</v>
      </c>
      <c r="F174" s="31" t="s">
        <v>18</v>
      </c>
    </row>
    <row r="175" spans="1:6" ht="15" customHeight="1">
      <c r="A175" s="29">
        <v>45511</v>
      </c>
      <c r="B175" s="42">
        <v>45511.701099537036</v>
      </c>
      <c r="C175" s="31">
        <v>137</v>
      </c>
      <c r="D175" s="34" t="s">
        <v>68</v>
      </c>
      <c r="E175" s="28">
        <v>2760.5499999999997</v>
      </c>
      <c r="F175" s="31" t="s">
        <v>18</v>
      </c>
    </row>
    <row r="176" spans="1:6" ht="15" customHeight="1">
      <c r="A176" s="29">
        <v>45511</v>
      </c>
      <c r="B176" s="42">
        <v>45511.724293981482</v>
      </c>
      <c r="C176" s="31">
        <v>186</v>
      </c>
      <c r="D176" s="34" t="s">
        <v>102</v>
      </c>
      <c r="E176" s="28">
        <v>3738.6000000000004</v>
      </c>
      <c r="F176" s="31" t="s">
        <v>18</v>
      </c>
    </row>
    <row r="177" spans="1:6" ht="15" customHeight="1">
      <c r="A177" s="29">
        <v>45511</v>
      </c>
      <c r="B177" s="42">
        <v>45511.724305555559</v>
      </c>
      <c r="C177" s="31">
        <v>27</v>
      </c>
      <c r="D177" s="34" t="s">
        <v>102</v>
      </c>
      <c r="E177" s="28">
        <v>542.70000000000005</v>
      </c>
      <c r="F177" s="31" t="s">
        <v>18</v>
      </c>
    </row>
    <row r="178" spans="1:6" ht="15" customHeight="1">
      <c r="A178" s="29">
        <v>45512</v>
      </c>
      <c r="B178" s="42">
        <v>45512.382604166669</v>
      </c>
      <c r="C178" s="31">
        <v>68</v>
      </c>
      <c r="D178" s="34" t="s">
        <v>67</v>
      </c>
      <c r="E178" s="28">
        <v>1373.6</v>
      </c>
      <c r="F178" s="31" t="s">
        <v>18</v>
      </c>
    </row>
    <row r="179" spans="1:6" ht="15" customHeight="1">
      <c r="A179" s="29">
        <v>45512</v>
      </c>
      <c r="B179" s="42">
        <v>45512.383935185186</v>
      </c>
      <c r="C179" s="31">
        <v>134</v>
      </c>
      <c r="D179" s="34" t="s">
        <v>67</v>
      </c>
      <c r="E179" s="28">
        <v>2706.7999999999997</v>
      </c>
      <c r="F179" s="31" t="s">
        <v>18</v>
      </c>
    </row>
    <row r="180" spans="1:6" ht="15" customHeight="1">
      <c r="A180" s="29">
        <v>45512</v>
      </c>
      <c r="B180" s="42">
        <v>45512.388842592591</v>
      </c>
      <c r="C180" s="31">
        <v>202</v>
      </c>
      <c r="D180" s="34" t="s">
        <v>68</v>
      </c>
      <c r="E180" s="28">
        <v>4070.2999999999997</v>
      </c>
      <c r="F180" s="31" t="s">
        <v>18</v>
      </c>
    </row>
    <row r="181" spans="1:6" ht="15" customHeight="1">
      <c r="A181" s="29">
        <v>45512</v>
      </c>
      <c r="B181" s="42">
        <v>45512.432951388888</v>
      </c>
      <c r="C181" s="31">
        <v>5</v>
      </c>
      <c r="D181" s="34" t="s">
        <v>68</v>
      </c>
      <c r="E181" s="28">
        <v>100.75</v>
      </c>
      <c r="F181" s="31" t="s">
        <v>18</v>
      </c>
    </row>
    <row r="182" spans="1:6" ht="15" customHeight="1">
      <c r="A182" s="29">
        <v>45512</v>
      </c>
      <c r="B182" s="42">
        <v>45512.432951388888</v>
      </c>
      <c r="C182" s="31">
        <v>125</v>
      </c>
      <c r="D182" s="34" t="s">
        <v>68</v>
      </c>
      <c r="E182" s="28">
        <v>2518.75</v>
      </c>
      <c r="F182" s="31" t="s">
        <v>18</v>
      </c>
    </row>
    <row r="183" spans="1:6" ht="15" customHeight="1">
      <c r="A183" s="29">
        <v>45512</v>
      </c>
      <c r="B183" s="42">
        <v>45512.432951388888</v>
      </c>
      <c r="C183" s="31">
        <v>53</v>
      </c>
      <c r="D183" s="34" t="s">
        <v>68</v>
      </c>
      <c r="E183" s="28">
        <v>1067.9499999999998</v>
      </c>
      <c r="F183" s="31" t="s">
        <v>18</v>
      </c>
    </row>
    <row r="184" spans="1:6" ht="15" customHeight="1">
      <c r="A184" s="29">
        <v>45512</v>
      </c>
      <c r="B184" s="42">
        <v>45512.435243055559</v>
      </c>
      <c r="C184" s="31">
        <v>9</v>
      </c>
      <c r="D184" s="34" t="s">
        <v>102</v>
      </c>
      <c r="E184" s="28">
        <v>180.9</v>
      </c>
      <c r="F184" s="31" t="s">
        <v>18</v>
      </c>
    </row>
    <row r="185" spans="1:6" ht="15" customHeight="1">
      <c r="A185" s="29">
        <v>45512</v>
      </c>
      <c r="B185" s="42">
        <v>45512.435243055559</v>
      </c>
      <c r="C185" s="31">
        <v>67</v>
      </c>
      <c r="D185" s="34" t="s">
        <v>102</v>
      </c>
      <c r="E185" s="28">
        <v>1346.7</v>
      </c>
      <c r="F185" s="31" t="s">
        <v>18</v>
      </c>
    </row>
    <row r="186" spans="1:6" ht="15" customHeight="1">
      <c r="A186" s="29">
        <v>45512</v>
      </c>
      <c r="B186" s="42">
        <v>45512.435243055559</v>
      </c>
      <c r="C186" s="31">
        <v>115</v>
      </c>
      <c r="D186" s="34" t="s">
        <v>102</v>
      </c>
      <c r="E186" s="28">
        <v>2311.5</v>
      </c>
      <c r="F186" s="31" t="s">
        <v>18</v>
      </c>
    </row>
    <row r="187" spans="1:6" ht="15" customHeight="1">
      <c r="A187" s="29">
        <v>45512</v>
      </c>
      <c r="B187" s="42">
        <v>45512.435243055559</v>
      </c>
      <c r="C187" s="31">
        <v>205</v>
      </c>
      <c r="D187" s="34" t="s">
        <v>102</v>
      </c>
      <c r="E187" s="28">
        <v>4120.5</v>
      </c>
      <c r="F187" s="31" t="s">
        <v>18</v>
      </c>
    </row>
    <row r="188" spans="1:6" ht="15" customHeight="1">
      <c r="A188" s="29">
        <v>45512</v>
      </c>
      <c r="B188" s="42">
        <v>45512.443622685183</v>
      </c>
      <c r="C188" s="31">
        <v>25</v>
      </c>
      <c r="D188" s="34" t="s">
        <v>97</v>
      </c>
      <c r="E188" s="28">
        <v>499</v>
      </c>
      <c r="F188" s="31" t="s">
        <v>18</v>
      </c>
    </row>
    <row r="189" spans="1:6" ht="15" customHeight="1">
      <c r="A189" s="29">
        <v>45512</v>
      </c>
      <c r="B189" s="42">
        <v>45512.464675925927</v>
      </c>
      <c r="C189" s="31">
        <v>55</v>
      </c>
      <c r="D189" s="34" t="s">
        <v>102</v>
      </c>
      <c r="E189" s="28">
        <v>1105.5</v>
      </c>
      <c r="F189" s="31" t="s">
        <v>18</v>
      </c>
    </row>
    <row r="190" spans="1:6" ht="15" customHeight="1">
      <c r="A190" s="29">
        <v>45512</v>
      </c>
      <c r="B190" s="42">
        <v>45512.464675925927</v>
      </c>
      <c r="C190" s="31">
        <v>125</v>
      </c>
      <c r="D190" s="34" t="s">
        <v>102</v>
      </c>
      <c r="E190" s="28">
        <v>2512.5</v>
      </c>
      <c r="F190" s="31" t="s">
        <v>18</v>
      </c>
    </row>
    <row r="191" spans="1:6" ht="15" customHeight="1">
      <c r="A191" s="29">
        <v>45512</v>
      </c>
      <c r="B191" s="42">
        <v>45512.464699074073</v>
      </c>
      <c r="C191" s="31">
        <v>125</v>
      </c>
      <c r="D191" s="34" t="s">
        <v>102</v>
      </c>
      <c r="E191" s="28">
        <v>2512.5</v>
      </c>
      <c r="F191" s="31" t="s">
        <v>18</v>
      </c>
    </row>
    <row r="192" spans="1:6" ht="15" customHeight="1">
      <c r="A192" s="29">
        <v>45512</v>
      </c>
      <c r="B192" s="42">
        <v>45512.471493055556</v>
      </c>
      <c r="C192" s="31">
        <v>125</v>
      </c>
      <c r="D192" s="34" t="s">
        <v>102</v>
      </c>
      <c r="E192" s="28">
        <v>2512.5</v>
      </c>
      <c r="F192" s="31" t="s">
        <v>18</v>
      </c>
    </row>
    <row r="193" spans="1:6" ht="15" customHeight="1">
      <c r="A193" s="29">
        <v>45512</v>
      </c>
      <c r="B193" s="42">
        <v>45512.471493055556</v>
      </c>
      <c r="C193" s="31">
        <v>59</v>
      </c>
      <c r="D193" s="34" t="s">
        <v>102</v>
      </c>
      <c r="E193" s="28">
        <v>1185.9000000000001</v>
      </c>
      <c r="F193" s="31" t="s">
        <v>18</v>
      </c>
    </row>
    <row r="194" spans="1:6" ht="15" customHeight="1">
      <c r="A194" s="29">
        <v>45512</v>
      </c>
      <c r="B194" s="42">
        <v>45512.474270833336</v>
      </c>
      <c r="C194" s="31">
        <v>125</v>
      </c>
      <c r="D194" s="34" t="s">
        <v>102</v>
      </c>
      <c r="E194" s="28">
        <v>2512.5</v>
      </c>
      <c r="F194" s="31" t="s">
        <v>18</v>
      </c>
    </row>
    <row r="195" spans="1:6" ht="15" customHeight="1">
      <c r="A195" s="29">
        <v>45512</v>
      </c>
      <c r="B195" s="42">
        <v>45512.490810185183</v>
      </c>
      <c r="C195" s="31">
        <v>5</v>
      </c>
      <c r="D195" s="34" t="s">
        <v>101</v>
      </c>
      <c r="E195" s="28">
        <v>100.25</v>
      </c>
      <c r="F195" s="31" t="s">
        <v>18</v>
      </c>
    </row>
    <row r="196" spans="1:6" ht="15" customHeight="1">
      <c r="A196" s="29">
        <v>45512</v>
      </c>
      <c r="B196" s="42">
        <v>45512.490810185183</v>
      </c>
      <c r="C196" s="31">
        <v>25</v>
      </c>
      <c r="D196" s="34" t="s">
        <v>101</v>
      </c>
      <c r="E196" s="28">
        <v>501.25</v>
      </c>
      <c r="F196" s="31" t="s">
        <v>18</v>
      </c>
    </row>
    <row r="197" spans="1:6" ht="15" customHeight="1">
      <c r="A197" s="29">
        <v>45512</v>
      </c>
      <c r="B197" s="42">
        <v>45512.490810185183</v>
      </c>
      <c r="C197" s="31">
        <v>176</v>
      </c>
      <c r="D197" s="34" t="s">
        <v>101</v>
      </c>
      <c r="E197" s="28">
        <v>3528.8</v>
      </c>
      <c r="F197" s="31" t="s">
        <v>18</v>
      </c>
    </row>
    <row r="198" spans="1:6" ht="15" customHeight="1">
      <c r="A198" s="29">
        <v>45512</v>
      </c>
      <c r="B198" s="42">
        <v>45512.490810185183</v>
      </c>
      <c r="C198" s="31">
        <v>8</v>
      </c>
      <c r="D198" s="34" t="s">
        <v>101</v>
      </c>
      <c r="E198" s="28">
        <v>160.4</v>
      </c>
      <c r="F198" s="31" t="s">
        <v>18</v>
      </c>
    </row>
    <row r="199" spans="1:6" ht="15" customHeight="1">
      <c r="A199" s="29">
        <v>45512</v>
      </c>
      <c r="B199" s="42">
        <v>45512.507384259261</v>
      </c>
      <c r="C199" s="31">
        <v>125</v>
      </c>
      <c r="D199" s="34" t="s">
        <v>68</v>
      </c>
      <c r="E199" s="28">
        <v>2518.75</v>
      </c>
      <c r="F199" s="31" t="s">
        <v>18</v>
      </c>
    </row>
    <row r="200" spans="1:6" ht="15" customHeight="1">
      <c r="A200" s="29">
        <v>45512</v>
      </c>
      <c r="B200" s="42">
        <v>45512.507384259261</v>
      </c>
      <c r="C200" s="31">
        <v>31</v>
      </c>
      <c r="D200" s="34" t="s">
        <v>68</v>
      </c>
      <c r="E200" s="28">
        <v>624.65</v>
      </c>
      <c r="F200" s="31" t="s">
        <v>18</v>
      </c>
    </row>
    <row r="201" spans="1:6" ht="15" customHeight="1">
      <c r="A201" s="29">
        <v>45512</v>
      </c>
      <c r="B201" s="42">
        <v>45512.509687500002</v>
      </c>
      <c r="C201" s="31">
        <v>125</v>
      </c>
      <c r="D201" s="34" t="s">
        <v>68</v>
      </c>
      <c r="E201" s="28">
        <v>2518.75</v>
      </c>
      <c r="F201" s="31" t="s">
        <v>18</v>
      </c>
    </row>
    <row r="202" spans="1:6" ht="15" customHeight="1">
      <c r="A202" s="29">
        <v>45512</v>
      </c>
      <c r="B202" s="42">
        <v>45512.509699074071</v>
      </c>
      <c r="C202" s="31">
        <v>57</v>
      </c>
      <c r="D202" s="34" t="s">
        <v>68</v>
      </c>
      <c r="E202" s="28">
        <v>1148.55</v>
      </c>
      <c r="F202" s="31" t="s">
        <v>18</v>
      </c>
    </row>
    <row r="203" spans="1:6" ht="15" customHeight="1">
      <c r="A203" s="29">
        <v>45512</v>
      </c>
      <c r="B203" s="42">
        <v>45512.509699074071</v>
      </c>
      <c r="C203" s="31">
        <v>125</v>
      </c>
      <c r="D203" s="34" t="s">
        <v>68</v>
      </c>
      <c r="E203" s="28">
        <v>2518.75</v>
      </c>
      <c r="F203" s="31" t="s">
        <v>18</v>
      </c>
    </row>
    <row r="204" spans="1:6" ht="15" customHeight="1">
      <c r="A204" s="29">
        <v>45512</v>
      </c>
      <c r="B204" s="42">
        <v>45512.511770833335</v>
      </c>
      <c r="C204" s="31">
        <v>221</v>
      </c>
      <c r="D204" s="34" t="s">
        <v>102</v>
      </c>
      <c r="E204" s="28">
        <v>4442.1000000000004</v>
      </c>
      <c r="F204" s="31" t="s">
        <v>18</v>
      </c>
    </row>
    <row r="205" spans="1:6" ht="15" customHeight="1">
      <c r="A205" s="29">
        <v>45512</v>
      </c>
      <c r="B205" s="42">
        <v>45512.544652777775</v>
      </c>
      <c r="C205" s="31">
        <v>13</v>
      </c>
      <c r="D205" s="34" t="s">
        <v>102</v>
      </c>
      <c r="E205" s="28">
        <v>261.3</v>
      </c>
      <c r="F205" s="31" t="s">
        <v>18</v>
      </c>
    </row>
    <row r="206" spans="1:6" ht="15" customHeight="1">
      <c r="A206" s="29">
        <v>45512</v>
      </c>
      <c r="B206" s="42">
        <v>45512.544652777775</v>
      </c>
      <c r="C206" s="31">
        <v>230</v>
      </c>
      <c r="D206" s="34" t="s">
        <v>102</v>
      </c>
      <c r="E206" s="28">
        <v>4623</v>
      </c>
      <c r="F206" s="31" t="s">
        <v>18</v>
      </c>
    </row>
    <row r="207" spans="1:6" ht="15" customHeight="1">
      <c r="A207" s="29">
        <v>45512</v>
      </c>
      <c r="B207" s="42">
        <v>45512.558229166665</v>
      </c>
      <c r="C207" s="31">
        <v>7</v>
      </c>
      <c r="D207" s="34" t="s">
        <v>101</v>
      </c>
      <c r="E207" s="28">
        <v>140.35</v>
      </c>
      <c r="F207" s="31" t="s">
        <v>18</v>
      </c>
    </row>
    <row r="208" spans="1:6" ht="15" customHeight="1">
      <c r="A208" s="29">
        <v>45512</v>
      </c>
      <c r="B208" s="42">
        <v>45512.585972222223</v>
      </c>
      <c r="C208" s="31">
        <v>96</v>
      </c>
      <c r="D208" s="34" t="s">
        <v>68</v>
      </c>
      <c r="E208" s="28">
        <v>1934.3999999999999</v>
      </c>
      <c r="F208" s="31" t="s">
        <v>18</v>
      </c>
    </row>
    <row r="209" spans="1:6" ht="15" customHeight="1">
      <c r="A209" s="29">
        <v>45512</v>
      </c>
      <c r="B209" s="42">
        <v>45512.585972222223</v>
      </c>
      <c r="C209" s="31">
        <v>125</v>
      </c>
      <c r="D209" s="34" t="s">
        <v>68</v>
      </c>
      <c r="E209" s="28">
        <v>2518.75</v>
      </c>
      <c r="F209" s="31" t="s">
        <v>18</v>
      </c>
    </row>
    <row r="210" spans="1:6" ht="15" customHeight="1">
      <c r="A210" s="29">
        <v>45512</v>
      </c>
      <c r="B210" s="42">
        <v>45512.585972222223</v>
      </c>
      <c r="C210" s="31">
        <v>125</v>
      </c>
      <c r="D210" s="34" t="s">
        <v>68</v>
      </c>
      <c r="E210" s="28">
        <v>2518.75</v>
      </c>
      <c r="F210" s="31" t="s">
        <v>18</v>
      </c>
    </row>
    <row r="211" spans="1:6" ht="15" customHeight="1">
      <c r="A211" s="29">
        <v>45512</v>
      </c>
      <c r="B211" s="42">
        <v>45512.586087962962</v>
      </c>
      <c r="C211" s="31">
        <v>125</v>
      </c>
      <c r="D211" s="34" t="s">
        <v>68</v>
      </c>
      <c r="E211" s="28">
        <v>2518.75</v>
      </c>
      <c r="F211" s="31" t="s">
        <v>18</v>
      </c>
    </row>
    <row r="212" spans="1:6" ht="15" customHeight="1">
      <c r="A212" s="29">
        <v>45512</v>
      </c>
      <c r="B212" s="42">
        <v>45512.586087962962</v>
      </c>
      <c r="C212" s="31">
        <v>200</v>
      </c>
      <c r="D212" s="34" t="s">
        <v>68</v>
      </c>
      <c r="E212" s="28">
        <v>4029.9999999999995</v>
      </c>
      <c r="F212" s="31" t="s">
        <v>18</v>
      </c>
    </row>
    <row r="213" spans="1:6" ht="15" customHeight="1">
      <c r="A213" s="29">
        <v>45512</v>
      </c>
      <c r="B213" s="42">
        <v>45512.590543981481</v>
      </c>
      <c r="C213" s="31">
        <v>203</v>
      </c>
      <c r="D213" s="34" t="s">
        <v>102</v>
      </c>
      <c r="E213" s="28">
        <v>4080.3</v>
      </c>
      <c r="F213" s="31" t="s">
        <v>18</v>
      </c>
    </row>
    <row r="214" spans="1:6" ht="15" customHeight="1">
      <c r="A214" s="29">
        <v>45512</v>
      </c>
      <c r="B214" s="42">
        <v>45512.590960648151</v>
      </c>
      <c r="C214" s="31">
        <v>189</v>
      </c>
      <c r="D214" s="34" t="s">
        <v>101</v>
      </c>
      <c r="E214" s="28">
        <v>3789.4500000000003</v>
      </c>
      <c r="F214" s="31" t="s">
        <v>18</v>
      </c>
    </row>
    <row r="215" spans="1:6" ht="15" customHeight="1">
      <c r="A215" s="29">
        <v>45512</v>
      </c>
      <c r="B215" s="42">
        <v>45512.602002314816</v>
      </c>
      <c r="C215" s="31">
        <v>45</v>
      </c>
      <c r="D215" s="34" t="s">
        <v>98</v>
      </c>
      <c r="E215" s="28">
        <v>900</v>
      </c>
      <c r="F215" s="31" t="s">
        <v>18</v>
      </c>
    </row>
    <row r="216" spans="1:6" ht="15" customHeight="1">
      <c r="A216" s="29">
        <v>45512</v>
      </c>
      <c r="B216" s="42">
        <v>45512.618043981478</v>
      </c>
      <c r="C216" s="31">
        <v>104</v>
      </c>
      <c r="D216" s="34" t="s">
        <v>98</v>
      </c>
      <c r="E216" s="28">
        <v>2080</v>
      </c>
      <c r="F216" s="31" t="s">
        <v>18</v>
      </c>
    </row>
    <row r="217" spans="1:6" ht="15" customHeight="1">
      <c r="A217" s="29">
        <v>45512</v>
      </c>
      <c r="B217" s="42">
        <v>45512.623611111114</v>
      </c>
      <c r="C217" s="31">
        <v>5</v>
      </c>
      <c r="D217" s="34" t="s">
        <v>98</v>
      </c>
      <c r="E217" s="28">
        <v>100</v>
      </c>
      <c r="F217" s="31" t="s">
        <v>18</v>
      </c>
    </row>
    <row r="218" spans="1:6" ht="15" customHeight="1">
      <c r="A218" s="29">
        <v>45512</v>
      </c>
      <c r="B218" s="42">
        <v>45512.623611111114</v>
      </c>
      <c r="C218" s="31">
        <v>24</v>
      </c>
      <c r="D218" s="34" t="s">
        <v>98</v>
      </c>
      <c r="E218" s="28">
        <v>480</v>
      </c>
      <c r="F218" s="31" t="s">
        <v>18</v>
      </c>
    </row>
    <row r="219" spans="1:6" ht="15" customHeight="1">
      <c r="A219" s="29">
        <v>45512</v>
      </c>
      <c r="B219" s="42">
        <v>45512.623611111114</v>
      </c>
      <c r="C219" s="31">
        <v>6</v>
      </c>
      <c r="D219" s="34" t="s">
        <v>98</v>
      </c>
      <c r="E219" s="28">
        <v>120</v>
      </c>
      <c r="F219" s="31" t="s">
        <v>18</v>
      </c>
    </row>
    <row r="220" spans="1:6" ht="15" customHeight="1">
      <c r="A220" s="29">
        <v>45512</v>
      </c>
      <c r="B220" s="42">
        <v>45512.623611111114</v>
      </c>
      <c r="C220" s="31">
        <v>8</v>
      </c>
      <c r="D220" s="34" t="s">
        <v>98</v>
      </c>
      <c r="E220" s="28">
        <v>160</v>
      </c>
      <c r="F220" s="31" t="s">
        <v>18</v>
      </c>
    </row>
    <row r="221" spans="1:6" ht="15" customHeight="1">
      <c r="A221" s="29">
        <v>45512</v>
      </c>
      <c r="B221" s="42">
        <v>45512.623611111114</v>
      </c>
      <c r="C221" s="31">
        <v>1</v>
      </c>
      <c r="D221" s="34" t="s">
        <v>98</v>
      </c>
      <c r="E221" s="28">
        <v>20</v>
      </c>
      <c r="F221" s="31" t="s">
        <v>18</v>
      </c>
    </row>
    <row r="222" spans="1:6" ht="15" customHeight="1">
      <c r="A222" s="29">
        <v>45512</v>
      </c>
      <c r="B222" s="42">
        <v>45512.623611111114</v>
      </c>
      <c r="C222" s="31">
        <v>4</v>
      </c>
      <c r="D222" s="34" t="s">
        <v>98</v>
      </c>
      <c r="E222" s="28">
        <v>80</v>
      </c>
      <c r="F222" s="31" t="s">
        <v>18</v>
      </c>
    </row>
    <row r="223" spans="1:6" ht="15" customHeight="1">
      <c r="A223" s="29">
        <v>45512</v>
      </c>
      <c r="B223" s="42">
        <v>45512.623611111114</v>
      </c>
      <c r="C223" s="31">
        <v>1</v>
      </c>
      <c r="D223" s="34" t="s">
        <v>98</v>
      </c>
      <c r="E223" s="28">
        <v>20</v>
      </c>
      <c r="F223" s="31" t="s">
        <v>18</v>
      </c>
    </row>
    <row r="224" spans="1:6" ht="15" customHeight="1">
      <c r="A224" s="29">
        <v>45512</v>
      </c>
      <c r="B224" s="42">
        <v>45512.624548611115</v>
      </c>
      <c r="C224" s="31">
        <v>186</v>
      </c>
      <c r="D224" s="34" t="s">
        <v>98</v>
      </c>
      <c r="E224" s="28">
        <v>3720</v>
      </c>
      <c r="F224" s="31" t="s">
        <v>18</v>
      </c>
    </row>
    <row r="225" spans="1:6" ht="15" customHeight="1">
      <c r="A225" s="29">
        <v>45512</v>
      </c>
      <c r="B225" s="42">
        <v>45512.64025462963</v>
      </c>
      <c r="C225" s="31">
        <v>7</v>
      </c>
      <c r="D225" s="34" t="s">
        <v>101</v>
      </c>
      <c r="E225" s="28">
        <v>140.35</v>
      </c>
      <c r="F225" s="31" t="s">
        <v>18</v>
      </c>
    </row>
    <row r="226" spans="1:6" ht="15" customHeight="1">
      <c r="A226" s="29">
        <v>45512</v>
      </c>
      <c r="B226" s="42">
        <v>45512.64025462963</v>
      </c>
      <c r="C226" s="31">
        <v>125</v>
      </c>
      <c r="D226" s="34" t="s">
        <v>101</v>
      </c>
      <c r="E226" s="28">
        <v>2506.25</v>
      </c>
      <c r="F226" s="31" t="s">
        <v>18</v>
      </c>
    </row>
    <row r="227" spans="1:6" ht="15" customHeight="1">
      <c r="A227" s="29">
        <v>45512</v>
      </c>
      <c r="B227" s="42">
        <v>45512.64025462963</v>
      </c>
      <c r="C227" s="31">
        <v>49</v>
      </c>
      <c r="D227" s="34" t="s">
        <v>101</v>
      </c>
      <c r="E227" s="28">
        <v>982.45</v>
      </c>
      <c r="F227" s="31" t="s">
        <v>18</v>
      </c>
    </row>
    <row r="228" spans="1:6" ht="15" customHeight="1">
      <c r="A228" s="29">
        <v>45512</v>
      </c>
      <c r="B228" s="42">
        <v>45512.64025462963</v>
      </c>
      <c r="C228" s="31">
        <v>165</v>
      </c>
      <c r="D228" s="34" t="s">
        <v>101</v>
      </c>
      <c r="E228" s="28">
        <v>3308.25</v>
      </c>
      <c r="F228" s="31" t="s">
        <v>18</v>
      </c>
    </row>
    <row r="229" spans="1:6" ht="15" customHeight="1">
      <c r="A229" s="29">
        <v>45512</v>
      </c>
      <c r="B229" s="42">
        <v>45512.657673611109</v>
      </c>
      <c r="C229" s="31">
        <v>200</v>
      </c>
      <c r="D229" s="34" t="s">
        <v>98</v>
      </c>
      <c r="E229" s="28">
        <v>4000</v>
      </c>
      <c r="F229" s="31" t="s">
        <v>18</v>
      </c>
    </row>
    <row r="230" spans="1:6" ht="15" customHeight="1">
      <c r="A230" s="29">
        <v>45512</v>
      </c>
      <c r="B230" s="42">
        <v>45512.67291666667</v>
      </c>
      <c r="C230" s="31">
        <v>213</v>
      </c>
      <c r="D230" s="34" t="s">
        <v>101</v>
      </c>
      <c r="E230" s="28">
        <v>4270.6500000000005</v>
      </c>
      <c r="F230" s="31" t="s">
        <v>18</v>
      </c>
    </row>
    <row r="231" spans="1:6" ht="15" customHeight="1">
      <c r="A231" s="29">
        <v>45512</v>
      </c>
      <c r="B231" s="42">
        <v>45512.676990740743</v>
      </c>
      <c r="C231" s="31">
        <v>15</v>
      </c>
      <c r="D231" s="34" t="s">
        <v>98</v>
      </c>
      <c r="E231" s="28">
        <v>300</v>
      </c>
      <c r="F231" s="31" t="s">
        <v>18</v>
      </c>
    </row>
    <row r="232" spans="1:6" ht="15" customHeight="1">
      <c r="A232" s="29">
        <v>45512</v>
      </c>
      <c r="B232" s="42">
        <v>45512.678252314814</v>
      </c>
      <c r="C232" s="31">
        <v>190</v>
      </c>
      <c r="D232" s="34" t="s">
        <v>98</v>
      </c>
      <c r="E232" s="28">
        <v>3800</v>
      </c>
      <c r="F232" s="31" t="s">
        <v>18</v>
      </c>
    </row>
    <row r="233" spans="1:6" ht="15" customHeight="1">
      <c r="A233" s="29">
        <v>45512</v>
      </c>
      <c r="B233" s="42">
        <v>45512.678252314814</v>
      </c>
      <c r="C233" s="31">
        <v>8</v>
      </c>
      <c r="D233" s="34" t="s">
        <v>98</v>
      </c>
      <c r="E233" s="28">
        <v>160</v>
      </c>
      <c r="F233" s="31" t="s">
        <v>18</v>
      </c>
    </row>
    <row r="234" spans="1:6" ht="15" customHeight="1">
      <c r="A234" s="29">
        <v>45512</v>
      </c>
      <c r="B234" s="42">
        <v>45512.678252314814</v>
      </c>
      <c r="C234" s="31">
        <v>174</v>
      </c>
      <c r="D234" s="34" t="s">
        <v>98</v>
      </c>
      <c r="E234" s="28">
        <v>3480</v>
      </c>
      <c r="F234" s="31" t="s">
        <v>18</v>
      </c>
    </row>
    <row r="235" spans="1:6" ht="15" customHeight="1">
      <c r="A235" s="29">
        <v>45512</v>
      </c>
      <c r="B235" s="42">
        <v>45512.689641203702</v>
      </c>
      <c r="C235" s="31">
        <v>18</v>
      </c>
      <c r="D235" s="34" t="s">
        <v>98</v>
      </c>
      <c r="E235" s="28">
        <v>360</v>
      </c>
      <c r="F235" s="31" t="s">
        <v>18</v>
      </c>
    </row>
    <row r="236" spans="1:6" ht="15" customHeight="1">
      <c r="A236" s="29">
        <v>45512</v>
      </c>
      <c r="B236" s="42">
        <v>45512.689687500002</v>
      </c>
      <c r="C236" s="31">
        <v>9</v>
      </c>
      <c r="D236" s="34" t="s">
        <v>98</v>
      </c>
      <c r="E236" s="28">
        <v>180</v>
      </c>
      <c r="F236" s="31" t="s">
        <v>18</v>
      </c>
    </row>
    <row r="237" spans="1:6" ht="15" customHeight="1">
      <c r="A237" s="29">
        <v>45512</v>
      </c>
      <c r="B237" s="42">
        <v>45512.693599537037</v>
      </c>
      <c r="C237" s="31">
        <v>11</v>
      </c>
      <c r="D237" s="34" t="s">
        <v>98</v>
      </c>
      <c r="E237" s="28">
        <v>220</v>
      </c>
      <c r="F237" s="31" t="s">
        <v>18</v>
      </c>
    </row>
    <row r="238" spans="1:6" ht="15" customHeight="1">
      <c r="A238" s="29">
        <v>45512</v>
      </c>
      <c r="B238" s="42">
        <v>45512.693599537037</v>
      </c>
      <c r="C238" s="31">
        <v>5</v>
      </c>
      <c r="D238" s="34" t="s">
        <v>98</v>
      </c>
      <c r="E238" s="28">
        <v>100</v>
      </c>
      <c r="F238" s="31" t="s">
        <v>18</v>
      </c>
    </row>
    <row r="239" spans="1:6" ht="15" customHeight="1">
      <c r="A239" s="29">
        <v>45512</v>
      </c>
      <c r="B239" s="42">
        <v>45512.696620370371</v>
      </c>
      <c r="C239" s="31">
        <v>5</v>
      </c>
      <c r="D239" s="34" t="s">
        <v>101</v>
      </c>
      <c r="E239" s="28">
        <v>100.25</v>
      </c>
      <c r="F239" s="31" t="s">
        <v>18</v>
      </c>
    </row>
    <row r="240" spans="1:6" ht="15" customHeight="1">
      <c r="A240" s="29">
        <v>45512</v>
      </c>
      <c r="B240" s="42">
        <v>45512.696944444448</v>
      </c>
      <c r="C240" s="31">
        <v>5</v>
      </c>
      <c r="D240" s="34" t="s">
        <v>101</v>
      </c>
      <c r="E240" s="28">
        <v>100.25</v>
      </c>
      <c r="F240" s="31" t="s">
        <v>18</v>
      </c>
    </row>
    <row r="241" spans="1:6" ht="15" customHeight="1">
      <c r="A241" s="29">
        <v>45512</v>
      </c>
      <c r="B241" s="42">
        <v>45512.696944444448</v>
      </c>
      <c r="C241" s="31">
        <v>199</v>
      </c>
      <c r="D241" s="34" t="s">
        <v>101</v>
      </c>
      <c r="E241" s="28">
        <v>3989.9500000000003</v>
      </c>
      <c r="F241" s="31" t="s">
        <v>18</v>
      </c>
    </row>
    <row r="242" spans="1:6" ht="15" customHeight="1">
      <c r="A242" s="29">
        <v>45512</v>
      </c>
      <c r="B242" s="42">
        <v>45512.704583333332</v>
      </c>
      <c r="C242" s="31">
        <v>37</v>
      </c>
      <c r="D242" s="34" t="s">
        <v>102</v>
      </c>
      <c r="E242" s="28">
        <v>743.7</v>
      </c>
      <c r="F242" s="31" t="s">
        <v>18</v>
      </c>
    </row>
    <row r="243" spans="1:6" ht="15" customHeight="1">
      <c r="A243" s="29">
        <v>45512</v>
      </c>
      <c r="B243" s="42">
        <v>45512.704583333332</v>
      </c>
      <c r="C243" s="31">
        <v>28</v>
      </c>
      <c r="D243" s="34" t="s">
        <v>102</v>
      </c>
      <c r="E243" s="28">
        <v>562.80000000000007</v>
      </c>
      <c r="F243" s="31" t="s">
        <v>18</v>
      </c>
    </row>
    <row r="244" spans="1:6" ht="15" customHeight="1">
      <c r="A244" s="29">
        <v>45512</v>
      </c>
      <c r="B244" s="42">
        <v>45512.704583333332</v>
      </c>
      <c r="C244" s="31">
        <v>65</v>
      </c>
      <c r="D244" s="34" t="s">
        <v>102</v>
      </c>
      <c r="E244" s="28">
        <v>1306.5</v>
      </c>
      <c r="F244" s="31" t="s">
        <v>18</v>
      </c>
    </row>
    <row r="245" spans="1:6" ht="15" customHeight="1">
      <c r="A245" s="29">
        <v>45512</v>
      </c>
      <c r="B245" s="42">
        <v>45512.704583333332</v>
      </c>
      <c r="C245" s="31">
        <v>206</v>
      </c>
      <c r="D245" s="34" t="s">
        <v>102</v>
      </c>
      <c r="E245" s="28">
        <v>4140.6000000000004</v>
      </c>
      <c r="F245" s="31" t="s">
        <v>18</v>
      </c>
    </row>
    <row r="246" spans="1:6" ht="15" customHeight="1">
      <c r="A246" s="29">
        <v>45512</v>
      </c>
      <c r="B246" s="42">
        <v>45512.704583333332</v>
      </c>
      <c r="C246" s="31">
        <v>45</v>
      </c>
      <c r="D246" s="34" t="s">
        <v>102</v>
      </c>
      <c r="E246" s="28">
        <v>904.50000000000011</v>
      </c>
      <c r="F246" s="31" t="s">
        <v>18</v>
      </c>
    </row>
    <row r="247" spans="1:6" ht="15" customHeight="1">
      <c r="A247" s="29">
        <v>45512</v>
      </c>
      <c r="B247" s="42">
        <v>45512.712916666664</v>
      </c>
      <c r="C247" s="31">
        <v>198</v>
      </c>
      <c r="D247" s="34" t="s">
        <v>102</v>
      </c>
      <c r="E247" s="28">
        <v>3979.8</v>
      </c>
      <c r="F247" s="31" t="s">
        <v>18</v>
      </c>
    </row>
    <row r="248" spans="1:6" ht="15" customHeight="1">
      <c r="A248" s="29">
        <v>45512</v>
      </c>
      <c r="B248" s="42">
        <v>45512.713530092595</v>
      </c>
      <c r="C248" s="31">
        <v>8</v>
      </c>
      <c r="D248" s="34" t="s">
        <v>101</v>
      </c>
      <c r="E248" s="28">
        <v>160.4</v>
      </c>
      <c r="F248" s="31" t="s">
        <v>18</v>
      </c>
    </row>
    <row r="249" spans="1:6" ht="15" customHeight="1">
      <c r="A249" s="29">
        <v>45512</v>
      </c>
      <c r="B249" s="42">
        <v>45512.713900462964</v>
      </c>
      <c r="C249" s="31">
        <v>48</v>
      </c>
      <c r="D249" s="34" t="s">
        <v>101</v>
      </c>
      <c r="E249" s="28">
        <v>962.40000000000009</v>
      </c>
      <c r="F249" s="31" t="s">
        <v>18</v>
      </c>
    </row>
    <row r="250" spans="1:6" ht="15" customHeight="1">
      <c r="A250" s="29">
        <v>45512</v>
      </c>
      <c r="B250" s="42">
        <v>45512.713900462964</v>
      </c>
      <c r="C250" s="31">
        <v>156</v>
      </c>
      <c r="D250" s="34" t="s">
        <v>101</v>
      </c>
      <c r="E250" s="28">
        <v>3127.8</v>
      </c>
      <c r="F250" s="31" t="s">
        <v>18</v>
      </c>
    </row>
    <row r="251" spans="1:6" ht="15" customHeight="1">
      <c r="A251" s="29">
        <v>45512</v>
      </c>
      <c r="B251" s="42">
        <v>45512.717835648145</v>
      </c>
      <c r="C251" s="31">
        <v>28</v>
      </c>
      <c r="D251" s="34" t="s">
        <v>101</v>
      </c>
      <c r="E251" s="28">
        <v>561.4</v>
      </c>
      <c r="F251" s="31" t="s">
        <v>18</v>
      </c>
    </row>
    <row r="252" spans="1:6" ht="15" customHeight="1">
      <c r="A252" s="29">
        <v>45512</v>
      </c>
      <c r="B252" s="42">
        <v>45512.717881944445</v>
      </c>
      <c r="C252" s="31">
        <v>58</v>
      </c>
      <c r="D252" s="34" t="s">
        <v>101</v>
      </c>
      <c r="E252" s="28">
        <v>1162.9000000000001</v>
      </c>
      <c r="F252" s="31" t="s">
        <v>18</v>
      </c>
    </row>
    <row r="253" spans="1:6" ht="15" customHeight="1">
      <c r="A253" s="29">
        <v>45512</v>
      </c>
      <c r="B253" s="42">
        <v>45512.718993055554</v>
      </c>
      <c r="C253" s="31">
        <v>8</v>
      </c>
      <c r="D253" s="34" t="s">
        <v>101</v>
      </c>
      <c r="E253" s="28">
        <v>160.4</v>
      </c>
      <c r="F253" s="31" t="s">
        <v>18</v>
      </c>
    </row>
    <row r="254" spans="1:6" ht="15" customHeight="1">
      <c r="A254" s="29">
        <v>45513</v>
      </c>
      <c r="B254" s="42">
        <v>45513.435057870367</v>
      </c>
      <c r="C254" s="31">
        <v>77</v>
      </c>
      <c r="D254" s="34" t="s">
        <v>103</v>
      </c>
      <c r="E254" s="28">
        <v>1566.95</v>
      </c>
      <c r="F254" s="31" t="s">
        <v>18</v>
      </c>
    </row>
    <row r="255" spans="1:6" ht="15" customHeight="1">
      <c r="A255" s="29">
        <v>45513</v>
      </c>
      <c r="B255" s="42">
        <v>45513.435879629629</v>
      </c>
      <c r="C255" s="31">
        <v>100</v>
      </c>
      <c r="D255" s="34" t="s">
        <v>103</v>
      </c>
      <c r="E255" s="28">
        <v>2035.0000000000002</v>
      </c>
      <c r="F255" s="31" t="s">
        <v>18</v>
      </c>
    </row>
    <row r="256" spans="1:6" ht="15" customHeight="1">
      <c r="A256" s="29">
        <v>45513</v>
      </c>
      <c r="B256" s="42">
        <v>45513.435879629629</v>
      </c>
      <c r="C256" s="31">
        <v>96</v>
      </c>
      <c r="D256" s="34" t="s">
        <v>103</v>
      </c>
      <c r="E256" s="28">
        <v>1953.6000000000001</v>
      </c>
      <c r="F256" s="31" t="s">
        <v>18</v>
      </c>
    </row>
    <row r="257" spans="1:6" ht="15" customHeight="1">
      <c r="A257" s="29">
        <v>45513</v>
      </c>
      <c r="B257" s="42">
        <v>45513.439155092594</v>
      </c>
      <c r="C257" s="31">
        <v>146</v>
      </c>
      <c r="D257" s="34" t="s">
        <v>103</v>
      </c>
      <c r="E257" s="28">
        <v>2971.1000000000004</v>
      </c>
      <c r="F257" s="31" t="s">
        <v>18</v>
      </c>
    </row>
    <row r="258" spans="1:6" ht="15" customHeight="1">
      <c r="A258" s="29">
        <v>45513</v>
      </c>
      <c r="B258" s="42">
        <v>45513.462962962964</v>
      </c>
      <c r="C258" s="31">
        <v>125</v>
      </c>
      <c r="D258" s="34" t="s">
        <v>103</v>
      </c>
      <c r="E258" s="28">
        <v>2543.75</v>
      </c>
      <c r="F258" s="31" t="s">
        <v>18</v>
      </c>
    </row>
    <row r="259" spans="1:6" ht="15" customHeight="1">
      <c r="A259" s="29">
        <v>45513</v>
      </c>
      <c r="B259" s="42">
        <v>45513.462962962964</v>
      </c>
      <c r="C259" s="31">
        <v>69</v>
      </c>
      <c r="D259" s="34" t="s">
        <v>103</v>
      </c>
      <c r="E259" s="28">
        <v>1404.15</v>
      </c>
      <c r="F259" s="31" t="s">
        <v>18</v>
      </c>
    </row>
    <row r="260" spans="1:6" ht="15" customHeight="1">
      <c r="A260" s="29">
        <v>45513</v>
      </c>
      <c r="B260" s="42">
        <v>45513.462962962964</v>
      </c>
      <c r="C260" s="31">
        <v>48</v>
      </c>
      <c r="D260" s="34" t="s">
        <v>103</v>
      </c>
      <c r="E260" s="28">
        <v>976.80000000000007</v>
      </c>
      <c r="F260" s="31" t="s">
        <v>18</v>
      </c>
    </row>
    <row r="261" spans="1:6" ht="15" customHeight="1">
      <c r="A261" s="29">
        <v>45513</v>
      </c>
      <c r="B261" s="42">
        <v>45513.462962962964</v>
      </c>
      <c r="C261" s="31">
        <v>160</v>
      </c>
      <c r="D261" s="34" t="s">
        <v>103</v>
      </c>
      <c r="E261" s="28">
        <v>3256</v>
      </c>
      <c r="F261" s="31" t="s">
        <v>18</v>
      </c>
    </row>
    <row r="262" spans="1:6" ht="15" customHeight="1">
      <c r="A262" s="29">
        <v>45513</v>
      </c>
      <c r="B262" s="42">
        <v>45513.462962962964</v>
      </c>
      <c r="C262" s="31">
        <v>212</v>
      </c>
      <c r="D262" s="34" t="s">
        <v>103</v>
      </c>
      <c r="E262" s="28">
        <v>4314.2000000000007</v>
      </c>
      <c r="F262" s="31" t="s">
        <v>18</v>
      </c>
    </row>
    <row r="263" spans="1:6" ht="15" customHeight="1">
      <c r="A263" s="29">
        <v>45513</v>
      </c>
      <c r="B263" s="42">
        <v>45513.480914351851</v>
      </c>
      <c r="C263" s="31">
        <v>5</v>
      </c>
      <c r="D263" s="34" t="s">
        <v>103</v>
      </c>
      <c r="E263" s="28">
        <v>101.75</v>
      </c>
      <c r="F263" s="31" t="s">
        <v>18</v>
      </c>
    </row>
    <row r="264" spans="1:6" ht="15" customHeight="1">
      <c r="A264" s="29">
        <v>45513</v>
      </c>
      <c r="B264" s="42">
        <v>45513.505462962959</v>
      </c>
      <c r="C264" s="31">
        <v>5</v>
      </c>
      <c r="D264" s="34" t="s">
        <v>103</v>
      </c>
      <c r="E264" s="28">
        <v>101.75</v>
      </c>
      <c r="F264" s="31" t="s">
        <v>18</v>
      </c>
    </row>
    <row r="265" spans="1:6" ht="15" customHeight="1">
      <c r="A265" s="29">
        <v>45513</v>
      </c>
      <c r="B265" s="42">
        <v>45513.513240740744</v>
      </c>
      <c r="C265" s="31">
        <v>5</v>
      </c>
      <c r="D265" s="34" t="s">
        <v>103</v>
      </c>
      <c r="E265" s="28">
        <v>101.75</v>
      </c>
      <c r="F265" s="31" t="s">
        <v>18</v>
      </c>
    </row>
    <row r="266" spans="1:6" ht="15" customHeight="1">
      <c r="A266" s="29">
        <v>45513</v>
      </c>
      <c r="B266" s="42">
        <v>45513.519212962965</v>
      </c>
      <c r="C266" s="31">
        <v>160</v>
      </c>
      <c r="D266" s="34" t="s">
        <v>103</v>
      </c>
      <c r="E266" s="28">
        <v>3256</v>
      </c>
      <c r="F266" s="31" t="s">
        <v>18</v>
      </c>
    </row>
    <row r="267" spans="1:6" ht="15" customHeight="1">
      <c r="A267" s="29">
        <v>45513</v>
      </c>
      <c r="B267" s="42">
        <v>45513.519212962965</v>
      </c>
      <c r="C267" s="31">
        <v>290</v>
      </c>
      <c r="D267" s="34" t="s">
        <v>103</v>
      </c>
      <c r="E267" s="28">
        <v>5901.5</v>
      </c>
      <c r="F267" s="31" t="s">
        <v>18</v>
      </c>
    </row>
    <row r="268" spans="1:6" ht="15" customHeight="1">
      <c r="A268" s="29">
        <v>45513</v>
      </c>
      <c r="B268" s="42">
        <v>45513.519212962965</v>
      </c>
      <c r="C268" s="31">
        <v>204</v>
      </c>
      <c r="D268" s="34" t="s">
        <v>103</v>
      </c>
      <c r="E268" s="28">
        <v>4151.4000000000005</v>
      </c>
      <c r="F268" s="31" t="s">
        <v>18</v>
      </c>
    </row>
    <row r="269" spans="1:6" ht="15" customHeight="1">
      <c r="A269" s="29">
        <v>45513</v>
      </c>
      <c r="B269" s="42">
        <v>45513.519212962965</v>
      </c>
      <c r="C269" s="31">
        <v>193</v>
      </c>
      <c r="D269" s="34" t="s">
        <v>103</v>
      </c>
      <c r="E269" s="28">
        <v>3927.55</v>
      </c>
      <c r="F269" s="31" t="s">
        <v>18</v>
      </c>
    </row>
    <row r="270" spans="1:6" ht="15" customHeight="1">
      <c r="A270" s="29">
        <v>45513</v>
      </c>
      <c r="B270" s="42">
        <v>45513.519212962965</v>
      </c>
      <c r="C270" s="31">
        <v>186</v>
      </c>
      <c r="D270" s="34" t="s">
        <v>103</v>
      </c>
      <c r="E270" s="28">
        <v>3785.1000000000004</v>
      </c>
      <c r="F270" s="31" t="s">
        <v>18</v>
      </c>
    </row>
    <row r="271" spans="1:6" ht="15" customHeight="1">
      <c r="A271" s="29">
        <v>45513</v>
      </c>
      <c r="B271" s="42">
        <v>45513.519212962965</v>
      </c>
      <c r="C271" s="31">
        <v>125</v>
      </c>
      <c r="D271" s="34" t="s">
        <v>103</v>
      </c>
      <c r="E271" s="28">
        <v>2543.75</v>
      </c>
      <c r="F271" s="31" t="s">
        <v>18</v>
      </c>
    </row>
    <row r="272" spans="1:6" ht="15" customHeight="1">
      <c r="A272" s="29">
        <v>45513</v>
      </c>
      <c r="B272" s="42">
        <v>45513.540601851855</v>
      </c>
      <c r="C272" s="31">
        <v>12</v>
      </c>
      <c r="D272" s="34" t="s">
        <v>103</v>
      </c>
      <c r="E272" s="28">
        <v>244.20000000000002</v>
      </c>
      <c r="F272" s="31" t="s">
        <v>18</v>
      </c>
    </row>
    <row r="273" spans="1:6" ht="15" customHeight="1">
      <c r="A273" s="29">
        <v>45513</v>
      </c>
      <c r="B273" s="42">
        <v>45513.553703703707</v>
      </c>
      <c r="C273" s="31">
        <v>5</v>
      </c>
      <c r="D273" s="34" t="s">
        <v>103</v>
      </c>
      <c r="E273" s="28">
        <v>101.75</v>
      </c>
      <c r="F273" s="31" t="s">
        <v>18</v>
      </c>
    </row>
    <row r="274" spans="1:6" ht="15" customHeight="1">
      <c r="A274" s="29">
        <v>45513</v>
      </c>
      <c r="B274" s="42">
        <v>45513.590416666666</v>
      </c>
      <c r="C274" s="31">
        <v>193</v>
      </c>
      <c r="D274" s="34" t="s">
        <v>103</v>
      </c>
      <c r="E274" s="28">
        <v>3927.55</v>
      </c>
      <c r="F274" s="31" t="s">
        <v>18</v>
      </c>
    </row>
    <row r="275" spans="1:6" ht="15" customHeight="1">
      <c r="A275" s="29">
        <v>45513</v>
      </c>
      <c r="B275" s="42">
        <v>45513.590416666666</v>
      </c>
      <c r="C275" s="31">
        <v>176</v>
      </c>
      <c r="D275" s="34" t="s">
        <v>103</v>
      </c>
      <c r="E275" s="28">
        <v>3581.6000000000004</v>
      </c>
      <c r="F275" s="31" t="s">
        <v>18</v>
      </c>
    </row>
    <row r="276" spans="1:6" ht="15" customHeight="1">
      <c r="A276" s="29">
        <v>45513</v>
      </c>
      <c r="B276" s="42">
        <v>45513.590416666666</v>
      </c>
      <c r="C276" s="31">
        <v>211</v>
      </c>
      <c r="D276" s="34" t="s">
        <v>103</v>
      </c>
      <c r="E276" s="28">
        <v>4293.8500000000004</v>
      </c>
      <c r="F276" s="31" t="s">
        <v>18</v>
      </c>
    </row>
    <row r="277" spans="1:6" ht="15" customHeight="1">
      <c r="A277" s="29">
        <v>45513</v>
      </c>
      <c r="B277" s="42">
        <v>45513.590416666666</v>
      </c>
      <c r="C277" s="31">
        <v>183</v>
      </c>
      <c r="D277" s="34" t="s">
        <v>103</v>
      </c>
      <c r="E277" s="28">
        <v>3724.05</v>
      </c>
      <c r="F277" s="31" t="s">
        <v>18</v>
      </c>
    </row>
    <row r="278" spans="1:6" ht="15" customHeight="1">
      <c r="A278" s="29">
        <v>45513</v>
      </c>
      <c r="B278" s="42">
        <v>45513.590416666666</v>
      </c>
      <c r="C278" s="31">
        <v>191</v>
      </c>
      <c r="D278" s="34" t="s">
        <v>103</v>
      </c>
      <c r="E278" s="28">
        <v>3886.8500000000004</v>
      </c>
      <c r="F278" s="31" t="s">
        <v>18</v>
      </c>
    </row>
    <row r="279" spans="1:6" ht="15" customHeight="1">
      <c r="A279" s="29">
        <v>45513</v>
      </c>
      <c r="B279" s="42">
        <v>45513.590416666666</v>
      </c>
      <c r="C279" s="31">
        <v>125</v>
      </c>
      <c r="D279" s="34" t="s">
        <v>103</v>
      </c>
      <c r="E279" s="28">
        <v>2543.75</v>
      </c>
      <c r="F279" s="31" t="s">
        <v>18</v>
      </c>
    </row>
    <row r="280" spans="1:6" ht="15" customHeight="1">
      <c r="A280" s="29">
        <v>45513</v>
      </c>
      <c r="B280" s="42">
        <v>45513.605034722219</v>
      </c>
      <c r="C280" s="31">
        <v>110</v>
      </c>
      <c r="D280" s="34" t="s">
        <v>103</v>
      </c>
      <c r="E280" s="28">
        <v>2238.5</v>
      </c>
      <c r="F280" s="31" t="s">
        <v>18</v>
      </c>
    </row>
    <row r="281" spans="1:6" ht="15" customHeight="1">
      <c r="A281" s="29">
        <v>45513</v>
      </c>
      <c r="B281" s="42">
        <v>45513.636469907404</v>
      </c>
      <c r="C281" s="31">
        <v>6</v>
      </c>
      <c r="D281" s="34" t="s">
        <v>103</v>
      </c>
      <c r="E281" s="28">
        <v>122.10000000000001</v>
      </c>
      <c r="F281" s="31" t="s">
        <v>18</v>
      </c>
    </row>
    <row r="282" spans="1:6" ht="15" customHeight="1">
      <c r="A282" s="29">
        <v>45513</v>
      </c>
      <c r="B282" s="42">
        <v>45513.636469907404</v>
      </c>
      <c r="C282" s="31">
        <v>5</v>
      </c>
      <c r="D282" s="34" t="s">
        <v>103</v>
      </c>
      <c r="E282" s="28">
        <v>101.75</v>
      </c>
      <c r="F282" s="31" t="s">
        <v>18</v>
      </c>
    </row>
    <row r="283" spans="1:6" ht="15" customHeight="1">
      <c r="A283" s="29">
        <v>45513</v>
      </c>
      <c r="B283" s="42">
        <v>45513.636469907404</v>
      </c>
      <c r="C283" s="31">
        <v>2</v>
      </c>
      <c r="D283" s="34" t="s">
        <v>103</v>
      </c>
      <c r="E283" s="28">
        <v>40.700000000000003</v>
      </c>
      <c r="F283" s="31" t="s">
        <v>18</v>
      </c>
    </row>
    <row r="284" spans="1:6" ht="15" customHeight="1">
      <c r="A284" s="29">
        <v>45513</v>
      </c>
      <c r="B284" s="42">
        <v>45513.636469907404</v>
      </c>
      <c r="C284" s="31">
        <v>198</v>
      </c>
      <c r="D284" s="34" t="s">
        <v>103</v>
      </c>
      <c r="E284" s="28">
        <v>4029.3</v>
      </c>
      <c r="F284" s="31" t="s">
        <v>18</v>
      </c>
    </row>
    <row r="285" spans="1:6" ht="15" customHeight="1">
      <c r="A285" s="29">
        <v>45513</v>
      </c>
      <c r="B285" s="42">
        <v>45513.636469907404</v>
      </c>
      <c r="C285" s="31">
        <v>190</v>
      </c>
      <c r="D285" s="34" t="s">
        <v>103</v>
      </c>
      <c r="E285" s="28">
        <v>3866.5000000000005</v>
      </c>
      <c r="F285" s="31" t="s">
        <v>18</v>
      </c>
    </row>
    <row r="286" spans="1:6" ht="15" customHeight="1">
      <c r="A286" s="29">
        <v>45513</v>
      </c>
      <c r="B286" s="42">
        <v>45513.636469907404</v>
      </c>
      <c r="C286" s="31">
        <v>170</v>
      </c>
      <c r="D286" s="34" t="s">
        <v>103</v>
      </c>
      <c r="E286" s="28">
        <v>3459.5000000000005</v>
      </c>
      <c r="F286" s="31" t="s">
        <v>18</v>
      </c>
    </row>
    <row r="287" spans="1:6" ht="15" customHeight="1">
      <c r="A287" s="29">
        <v>45513</v>
      </c>
      <c r="B287" s="42">
        <v>45513.636469907404</v>
      </c>
      <c r="C287" s="31">
        <v>18</v>
      </c>
      <c r="D287" s="34" t="s">
        <v>103</v>
      </c>
      <c r="E287" s="28">
        <v>366.3</v>
      </c>
      <c r="F287" s="31" t="s">
        <v>18</v>
      </c>
    </row>
    <row r="288" spans="1:6" ht="15" customHeight="1">
      <c r="A288" s="29">
        <v>45513</v>
      </c>
      <c r="B288" s="42">
        <v>45513.636469907404</v>
      </c>
      <c r="C288" s="31">
        <v>57</v>
      </c>
      <c r="D288" s="34" t="s">
        <v>103</v>
      </c>
      <c r="E288" s="28">
        <v>1159.95</v>
      </c>
      <c r="F288" s="31" t="s">
        <v>18</v>
      </c>
    </row>
    <row r="289" spans="1:6" ht="15" customHeight="1">
      <c r="A289" s="29">
        <v>45513</v>
      </c>
      <c r="B289" s="42">
        <v>45513.636469907404</v>
      </c>
      <c r="C289" s="31">
        <v>123</v>
      </c>
      <c r="D289" s="34" t="s">
        <v>103</v>
      </c>
      <c r="E289" s="28">
        <v>2503.0500000000002</v>
      </c>
      <c r="F289" s="31" t="s">
        <v>18</v>
      </c>
    </row>
    <row r="290" spans="1:6" ht="15" customHeight="1">
      <c r="A290" s="29">
        <v>45513</v>
      </c>
      <c r="B290" s="42">
        <v>45513.636469907404</v>
      </c>
      <c r="C290" s="31">
        <v>189</v>
      </c>
      <c r="D290" s="34" t="s">
        <v>103</v>
      </c>
      <c r="E290" s="28">
        <v>3846.15</v>
      </c>
      <c r="F290" s="31" t="s">
        <v>18</v>
      </c>
    </row>
    <row r="291" spans="1:6" ht="15" customHeight="1">
      <c r="A291" s="29">
        <v>45513</v>
      </c>
      <c r="B291" s="42">
        <v>45513.648969907408</v>
      </c>
      <c r="C291" s="31">
        <v>5</v>
      </c>
      <c r="D291" s="34" t="s">
        <v>103</v>
      </c>
      <c r="E291" s="28">
        <v>101.75</v>
      </c>
      <c r="F291" s="31" t="s">
        <v>18</v>
      </c>
    </row>
    <row r="292" spans="1:6" ht="15" customHeight="1">
      <c r="A292" s="29">
        <v>45513</v>
      </c>
      <c r="B292" s="42">
        <v>45513.648969907408</v>
      </c>
      <c r="C292" s="31">
        <v>125</v>
      </c>
      <c r="D292" s="34" t="s">
        <v>103</v>
      </c>
      <c r="E292" s="28">
        <v>2543.75</v>
      </c>
      <c r="F292" s="31" t="s">
        <v>18</v>
      </c>
    </row>
    <row r="293" spans="1:6" ht="15" customHeight="1">
      <c r="A293" s="29">
        <v>45513</v>
      </c>
      <c r="B293" s="42">
        <v>45513.648969907408</v>
      </c>
      <c r="C293" s="31">
        <v>80</v>
      </c>
      <c r="D293" s="34" t="s">
        <v>103</v>
      </c>
      <c r="E293" s="28">
        <v>1628</v>
      </c>
      <c r="F293" s="31" t="s">
        <v>18</v>
      </c>
    </row>
    <row r="294" spans="1:6" ht="15" customHeight="1">
      <c r="A294" s="29">
        <v>45513</v>
      </c>
      <c r="B294" s="42">
        <v>45513.660081018519</v>
      </c>
      <c r="C294" s="31">
        <v>246</v>
      </c>
      <c r="D294" s="34" t="s">
        <v>104</v>
      </c>
      <c r="E294" s="28">
        <v>4993.8</v>
      </c>
      <c r="F294" s="31" t="s">
        <v>18</v>
      </c>
    </row>
    <row r="295" spans="1:6" ht="15" customHeight="1">
      <c r="A295" s="29">
        <v>45513</v>
      </c>
      <c r="B295" s="42">
        <v>45513.660081018519</v>
      </c>
      <c r="C295" s="31">
        <v>181</v>
      </c>
      <c r="D295" s="34" t="s">
        <v>104</v>
      </c>
      <c r="E295" s="28">
        <v>3674.3</v>
      </c>
      <c r="F295" s="31" t="s">
        <v>18</v>
      </c>
    </row>
    <row r="296" spans="1:6" ht="15" customHeight="1">
      <c r="A296" s="29">
        <v>45513</v>
      </c>
      <c r="B296" s="42">
        <v>45513.660081018519</v>
      </c>
      <c r="C296" s="31">
        <v>188</v>
      </c>
      <c r="D296" s="34" t="s">
        <v>104</v>
      </c>
      <c r="E296" s="28">
        <v>3816.4</v>
      </c>
      <c r="F296" s="31" t="s">
        <v>18</v>
      </c>
    </row>
    <row r="297" spans="1:6" ht="15" customHeight="1">
      <c r="A297" s="29">
        <v>45513</v>
      </c>
      <c r="B297" s="42">
        <v>45513.660138888888</v>
      </c>
      <c r="C297" s="31">
        <v>285</v>
      </c>
      <c r="D297" s="34" t="s">
        <v>69</v>
      </c>
      <c r="E297" s="28">
        <v>5771.25</v>
      </c>
      <c r="F297" s="31" t="s">
        <v>18</v>
      </c>
    </row>
    <row r="298" spans="1:6" ht="15" customHeight="1">
      <c r="A298" s="29">
        <v>45513</v>
      </c>
      <c r="B298" s="42">
        <v>45513.660138888888</v>
      </c>
      <c r="C298" s="31">
        <v>3</v>
      </c>
      <c r="D298" s="34" t="s">
        <v>69</v>
      </c>
      <c r="E298" s="28">
        <v>60.75</v>
      </c>
      <c r="F298" s="31" t="s">
        <v>18</v>
      </c>
    </row>
    <row r="299" spans="1:6" ht="15" customHeight="1">
      <c r="A299" s="29">
        <v>45513</v>
      </c>
      <c r="B299" s="42">
        <v>45513.690949074073</v>
      </c>
      <c r="C299" s="31">
        <v>144</v>
      </c>
      <c r="D299" s="34" t="s">
        <v>104</v>
      </c>
      <c r="E299" s="28">
        <v>2923.2000000000003</v>
      </c>
      <c r="F299" s="31" t="s">
        <v>18</v>
      </c>
    </row>
    <row r="300" spans="1:6" ht="15" customHeight="1">
      <c r="A300" s="29">
        <v>45513</v>
      </c>
      <c r="B300" s="42">
        <v>45513.690949074073</v>
      </c>
      <c r="C300" s="31">
        <v>270</v>
      </c>
      <c r="D300" s="34" t="s">
        <v>104</v>
      </c>
      <c r="E300" s="28">
        <v>5481</v>
      </c>
      <c r="F300" s="31" t="s">
        <v>18</v>
      </c>
    </row>
    <row r="301" spans="1:6" ht="15" customHeight="1">
      <c r="A301" s="29">
        <v>45513</v>
      </c>
      <c r="B301" s="42">
        <v>45513.690949074073</v>
      </c>
      <c r="C301" s="31">
        <v>58</v>
      </c>
      <c r="D301" s="34" t="s">
        <v>104</v>
      </c>
      <c r="E301" s="28">
        <v>1177.4000000000001</v>
      </c>
      <c r="F301" s="31" t="s">
        <v>18</v>
      </c>
    </row>
    <row r="302" spans="1:6" ht="15" customHeight="1">
      <c r="A302" s="29">
        <v>45513</v>
      </c>
      <c r="B302" s="42">
        <v>45513.690949074073</v>
      </c>
      <c r="C302" s="31">
        <v>61</v>
      </c>
      <c r="D302" s="34" t="s">
        <v>104</v>
      </c>
      <c r="E302" s="28">
        <v>1238.3</v>
      </c>
      <c r="F302" s="31" t="s">
        <v>18</v>
      </c>
    </row>
    <row r="303" spans="1:6" ht="15" customHeight="1">
      <c r="A303" s="29">
        <v>45513</v>
      </c>
      <c r="B303" s="42">
        <v>45513.690949074073</v>
      </c>
      <c r="C303" s="31">
        <v>230</v>
      </c>
      <c r="D303" s="34" t="s">
        <v>104</v>
      </c>
      <c r="E303" s="28">
        <v>4669</v>
      </c>
      <c r="F303" s="31" t="s">
        <v>18</v>
      </c>
    </row>
    <row r="304" spans="1:6" ht="15" customHeight="1">
      <c r="A304" s="29">
        <v>45513</v>
      </c>
      <c r="B304" s="42">
        <v>45513.690949074073</v>
      </c>
      <c r="C304" s="31">
        <v>125</v>
      </c>
      <c r="D304" s="34" t="s">
        <v>104</v>
      </c>
      <c r="E304" s="28">
        <v>2537.5</v>
      </c>
      <c r="F304" s="31" t="s">
        <v>18</v>
      </c>
    </row>
    <row r="305" spans="1:6" ht="15" customHeight="1">
      <c r="A305" s="29">
        <v>45513</v>
      </c>
      <c r="B305" s="42">
        <v>45513.704143518517</v>
      </c>
      <c r="C305" s="31">
        <v>5</v>
      </c>
      <c r="D305" s="34" t="s">
        <v>104</v>
      </c>
      <c r="E305" s="28">
        <v>101.5</v>
      </c>
      <c r="F305" s="31" t="s">
        <v>18</v>
      </c>
    </row>
    <row r="306" spans="1:6" ht="15" customHeight="1">
      <c r="A306" s="29">
        <v>45513</v>
      </c>
      <c r="B306" s="42">
        <v>45513.704143518517</v>
      </c>
      <c r="C306" s="31">
        <v>55</v>
      </c>
      <c r="D306" s="34" t="s">
        <v>104</v>
      </c>
      <c r="E306" s="28">
        <v>1116.5</v>
      </c>
      <c r="F306" s="31" t="s">
        <v>18</v>
      </c>
    </row>
    <row r="307" spans="1:6" ht="15" customHeight="1">
      <c r="A307" s="29">
        <v>45513</v>
      </c>
      <c r="B307" s="42">
        <v>45513.704143518517</v>
      </c>
      <c r="C307" s="31">
        <v>17</v>
      </c>
      <c r="D307" s="34" t="s">
        <v>104</v>
      </c>
      <c r="E307" s="28">
        <v>345.1</v>
      </c>
      <c r="F307" s="31" t="s">
        <v>18</v>
      </c>
    </row>
    <row r="308" spans="1:6" ht="15" customHeight="1">
      <c r="A308" s="29">
        <v>45513</v>
      </c>
      <c r="B308" s="42">
        <v>45513.704155092593</v>
      </c>
      <c r="C308" s="31">
        <v>5</v>
      </c>
      <c r="D308" s="34" t="s">
        <v>104</v>
      </c>
      <c r="E308" s="28">
        <v>101.5</v>
      </c>
      <c r="F308" s="31" t="s">
        <v>18</v>
      </c>
    </row>
    <row r="309" spans="1:6" ht="15" customHeight="1">
      <c r="A309" s="29">
        <v>45513</v>
      </c>
      <c r="B309" s="42">
        <v>45513.704247685186</v>
      </c>
      <c r="C309" s="31">
        <v>102</v>
      </c>
      <c r="D309" s="34" t="s">
        <v>104</v>
      </c>
      <c r="E309" s="28">
        <v>2070.6</v>
      </c>
      <c r="F309" s="31" t="s">
        <v>18</v>
      </c>
    </row>
    <row r="310" spans="1:6" ht="15" customHeight="1">
      <c r="A310" s="29"/>
      <c r="B310" s="42"/>
      <c r="C310" s="31"/>
      <c r="D310" s="34"/>
      <c r="E310" s="28"/>
      <c r="F310" s="31"/>
    </row>
    <row r="311" spans="1:6" ht="15" customHeight="1">
      <c r="A311" s="29"/>
      <c r="B311" s="42"/>
      <c r="C311" s="31"/>
      <c r="D311" s="34"/>
      <c r="E311" s="28"/>
      <c r="F311" s="31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80C7792-6DEA-44B6-BBDC-5E9F4E0E4F6A}">
  <dimension ref="A1:F307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45502</v>
      </c>
      <c r="B5" s="42">
        <v>45502.414722222224</v>
      </c>
      <c r="C5" s="31">
        <v>115</v>
      </c>
      <c r="D5" s="34" t="s">
        <v>71</v>
      </c>
      <c r="E5" s="28">
        <v>2240.2000000000003</v>
      </c>
      <c r="F5" s="31" t="s">
        <v>18</v>
      </c>
    </row>
    <row r="6" spans="1:6" ht="15" customHeight="1">
      <c r="A6" s="29">
        <v>45502</v>
      </c>
      <c r="B6" s="42">
        <v>45502.414722222224</v>
      </c>
      <c r="C6" s="31">
        <v>96</v>
      </c>
      <c r="D6" s="34" t="s">
        <v>71</v>
      </c>
      <c r="E6" s="28">
        <v>1870.08</v>
      </c>
      <c r="F6" s="31" t="s">
        <v>18</v>
      </c>
    </row>
    <row r="7" spans="1:6" ht="15" customHeight="1">
      <c r="A7" s="29">
        <v>45502</v>
      </c>
      <c r="B7" s="42">
        <v>45502.444791666669</v>
      </c>
      <c r="C7" s="31">
        <v>120</v>
      </c>
      <c r="D7" s="34" t="s">
        <v>71</v>
      </c>
      <c r="E7" s="28">
        <v>2337.6</v>
      </c>
      <c r="F7" s="31" t="s">
        <v>18</v>
      </c>
    </row>
    <row r="8" spans="1:6" ht="15" customHeight="1">
      <c r="A8" s="29">
        <v>45502</v>
      </c>
      <c r="B8" s="42">
        <v>45502.444791666669</v>
      </c>
      <c r="C8" s="31">
        <v>73</v>
      </c>
      <c r="D8" s="34" t="s">
        <v>71</v>
      </c>
      <c r="E8" s="28">
        <v>1422.04</v>
      </c>
      <c r="F8" s="31" t="s">
        <v>18</v>
      </c>
    </row>
    <row r="9" spans="1:6" ht="15" customHeight="1">
      <c r="A9" s="29">
        <v>45502</v>
      </c>
      <c r="B9" s="42">
        <v>45502.473796296297</v>
      </c>
      <c r="C9" s="31">
        <v>99</v>
      </c>
      <c r="D9" s="34" t="s">
        <v>71</v>
      </c>
      <c r="E9" s="28">
        <v>1928.52</v>
      </c>
      <c r="F9" s="31" t="s">
        <v>18</v>
      </c>
    </row>
    <row r="10" spans="1:6" ht="15" customHeight="1">
      <c r="A10" s="29">
        <v>45502</v>
      </c>
      <c r="B10" s="42">
        <v>45502.473796296297</v>
      </c>
      <c r="C10" s="31">
        <v>5</v>
      </c>
      <c r="D10" s="34" t="s">
        <v>71</v>
      </c>
      <c r="E10" s="28">
        <v>97.4</v>
      </c>
      <c r="F10" s="31" t="s">
        <v>18</v>
      </c>
    </row>
    <row r="11" spans="1:6" ht="15" customHeight="1">
      <c r="A11" s="29">
        <v>45502</v>
      </c>
      <c r="B11" s="42">
        <v>45502.473796296297</v>
      </c>
      <c r="C11" s="31">
        <v>24</v>
      </c>
      <c r="D11" s="34" t="s">
        <v>71</v>
      </c>
      <c r="E11" s="28">
        <v>467.52</v>
      </c>
      <c r="F11" s="31" t="s">
        <v>18</v>
      </c>
    </row>
    <row r="12" spans="1:6" ht="15" customHeight="1">
      <c r="A12" s="29">
        <v>45502</v>
      </c>
      <c r="B12" s="42">
        <v>45502.473796296297</v>
      </c>
      <c r="C12" s="31">
        <v>34</v>
      </c>
      <c r="D12" s="34" t="s">
        <v>71</v>
      </c>
      <c r="E12" s="28">
        <v>662.32</v>
      </c>
      <c r="F12" s="31" t="s">
        <v>18</v>
      </c>
    </row>
    <row r="13" spans="1:6" ht="15" customHeight="1">
      <c r="A13" s="29">
        <v>45502</v>
      </c>
      <c r="B13" s="42">
        <v>45502.477129629631</v>
      </c>
      <c r="C13" s="31">
        <v>185</v>
      </c>
      <c r="D13" s="34" t="s">
        <v>85</v>
      </c>
      <c r="E13" s="28">
        <v>3626.0000000000005</v>
      </c>
      <c r="F13" s="31" t="s">
        <v>18</v>
      </c>
    </row>
    <row r="14" spans="1:6" ht="15" customHeight="1">
      <c r="A14" s="29">
        <v>45502</v>
      </c>
      <c r="B14" s="42">
        <v>45502.477476851855</v>
      </c>
      <c r="C14" s="31">
        <v>179</v>
      </c>
      <c r="D14" s="34" t="s">
        <v>83</v>
      </c>
      <c r="E14" s="28">
        <v>3519.14</v>
      </c>
      <c r="F14" s="31" t="s">
        <v>18</v>
      </c>
    </row>
    <row r="15" spans="1:6" ht="15" customHeight="1">
      <c r="A15" s="29">
        <v>45502</v>
      </c>
      <c r="B15" s="42">
        <v>45502.477500000001</v>
      </c>
      <c r="C15" s="31">
        <v>3</v>
      </c>
      <c r="D15" s="34" t="s">
        <v>81</v>
      </c>
      <c r="E15" s="28">
        <v>58.86</v>
      </c>
      <c r="F15" s="31" t="s">
        <v>18</v>
      </c>
    </row>
    <row r="16" spans="1:6" ht="15" customHeight="1">
      <c r="A16" s="29">
        <v>45502</v>
      </c>
      <c r="B16" s="42">
        <v>45502.477500000001</v>
      </c>
      <c r="C16" s="31">
        <v>160</v>
      </c>
      <c r="D16" s="34" t="s">
        <v>81</v>
      </c>
      <c r="E16" s="28">
        <v>3139.2000000000003</v>
      </c>
      <c r="F16" s="31" t="s">
        <v>18</v>
      </c>
    </row>
    <row r="17" spans="1:6" ht="15" customHeight="1">
      <c r="A17" s="29">
        <v>45502</v>
      </c>
      <c r="B17" s="42">
        <v>45502.500787037039</v>
      </c>
      <c r="C17" s="31">
        <v>5</v>
      </c>
      <c r="D17" s="34" t="s">
        <v>83</v>
      </c>
      <c r="E17" s="28">
        <v>98.3</v>
      </c>
      <c r="F17" s="31" t="s">
        <v>18</v>
      </c>
    </row>
    <row r="18" spans="1:6" ht="15" customHeight="1">
      <c r="A18" s="29">
        <v>45502</v>
      </c>
      <c r="B18" s="42">
        <v>45502.500787037039</v>
      </c>
      <c r="C18" s="31">
        <v>164</v>
      </c>
      <c r="D18" s="34" t="s">
        <v>83</v>
      </c>
      <c r="E18" s="28">
        <v>3224.2400000000002</v>
      </c>
      <c r="F18" s="31" t="s">
        <v>18</v>
      </c>
    </row>
    <row r="19" spans="1:6" ht="15" customHeight="1">
      <c r="A19" s="29">
        <v>45502</v>
      </c>
      <c r="B19" s="42">
        <v>45502.500787037039</v>
      </c>
      <c r="C19" s="31">
        <v>184</v>
      </c>
      <c r="D19" s="34" t="s">
        <v>83</v>
      </c>
      <c r="E19" s="28">
        <v>3617.44</v>
      </c>
      <c r="F19" s="31" t="s">
        <v>18</v>
      </c>
    </row>
    <row r="20" spans="1:6" ht="15" customHeight="1">
      <c r="A20" s="29">
        <v>45502</v>
      </c>
      <c r="B20" s="42">
        <v>45502.500787037039</v>
      </c>
      <c r="C20" s="31">
        <v>23</v>
      </c>
      <c r="D20" s="34" t="s">
        <v>83</v>
      </c>
      <c r="E20" s="28">
        <v>452.18</v>
      </c>
      <c r="F20" s="31" t="s">
        <v>18</v>
      </c>
    </row>
    <row r="21" spans="1:6" ht="15" customHeight="1">
      <c r="A21" s="29">
        <v>45502</v>
      </c>
      <c r="B21" s="42">
        <v>45502.500787037039</v>
      </c>
      <c r="C21" s="31">
        <v>22</v>
      </c>
      <c r="D21" s="34" t="s">
        <v>83</v>
      </c>
      <c r="E21" s="28">
        <v>432.52</v>
      </c>
      <c r="F21" s="31" t="s">
        <v>18</v>
      </c>
    </row>
    <row r="22" spans="1:6" ht="15" customHeight="1">
      <c r="A22" s="29">
        <v>45502</v>
      </c>
      <c r="B22" s="42">
        <v>45502.500787037039</v>
      </c>
      <c r="C22" s="31">
        <v>1</v>
      </c>
      <c r="D22" s="34" t="s">
        <v>83</v>
      </c>
      <c r="E22" s="28">
        <v>19.66</v>
      </c>
      <c r="F22" s="31" t="s">
        <v>18</v>
      </c>
    </row>
    <row r="23" spans="1:6" ht="15" customHeight="1">
      <c r="A23" s="29">
        <v>45502</v>
      </c>
      <c r="B23" s="42">
        <v>45502.500787037039</v>
      </c>
      <c r="C23" s="31">
        <v>4</v>
      </c>
      <c r="D23" s="34" t="s">
        <v>83</v>
      </c>
      <c r="E23" s="28">
        <v>78.64</v>
      </c>
      <c r="F23" s="31" t="s">
        <v>18</v>
      </c>
    </row>
    <row r="24" spans="1:6" ht="15" customHeight="1">
      <c r="A24" s="29">
        <v>45502</v>
      </c>
      <c r="B24" s="42">
        <v>45502.500787037039</v>
      </c>
      <c r="C24" s="31">
        <v>1</v>
      </c>
      <c r="D24" s="34" t="s">
        <v>83</v>
      </c>
      <c r="E24" s="28">
        <v>19.66</v>
      </c>
      <c r="F24" s="31" t="s">
        <v>18</v>
      </c>
    </row>
    <row r="25" spans="1:6" ht="15" customHeight="1">
      <c r="A25" s="29">
        <v>45502</v>
      </c>
      <c r="B25" s="42">
        <v>45502.500787037039</v>
      </c>
      <c r="C25" s="31">
        <v>31</v>
      </c>
      <c r="D25" s="34" t="s">
        <v>83</v>
      </c>
      <c r="E25" s="28">
        <v>609.46</v>
      </c>
      <c r="F25" s="31" t="s">
        <v>16</v>
      </c>
    </row>
    <row r="26" spans="1:6" ht="15" customHeight="1">
      <c r="A26" s="29">
        <v>45502</v>
      </c>
      <c r="B26" s="42">
        <v>45502.518923611111</v>
      </c>
      <c r="C26" s="31">
        <v>251</v>
      </c>
      <c r="D26" s="34" t="s">
        <v>94</v>
      </c>
      <c r="E26" s="28">
        <v>4969.8</v>
      </c>
      <c r="F26" s="31" t="s">
        <v>18</v>
      </c>
    </row>
    <row r="27" spans="1:6" ht="15" customHeight="1">
      <c r="A27" s="29">
        <v>45502</v>
      </c>
      <c r="B27" s="42">
        <v>45502.51972222222</v>
      </c>
      <c r="C27" s="31">
        <v>125</v>
      </c>
      <c r="D27" s="34" t="s">
        <v>94</v>
      </c>
      <c r="E27" s="28">
        <v>2475</v>
      </c>
      <c r="F27" s="31" t="s">
        <v>18</v>
      </c>
    </row>
    <row r="28" spans="1:6" ht="15" customHeight="1">
      <c r="A28" s="29">
        <v>45502</v>
      </c>
      <c r="B28" s="42">
        <v>45502.51972222222</v>
      </c>
      <c r="C28" s="31">
        <v>72</v>
      </c>
      <c r="D28" s="34" t="s">
        <v>94</v>
      </c>
      <c r="E28" s="28">
        <v>1425.6000000000001</v>
      </c>
      <c r="F28" s="31" t="s">
        <v>18</v>
      </c>
    </row>
    <row r="29" spans="1:6" ht="15" customHeight="1">
      <c r="A29" s="29">
        <v>45502</v>
      </c>
      <c r="B29" s="42">
        <v>45502.51972222222</v>
      </c>
      <c r="C29" s="31">
        <v>310</v>
      </c>
      <c r="D29" s="34" t="s">
        <v>60</v>
      </c>
      <c r="E29" s="28">
        <v>6131.8</v>
      </c>
      <c r="F29" s="31" t="s">
        <v>18</v>
      </c>
    </row>
    <row r="30" spans="1:6" ht="15" customHeight="1">
      <c r="A30" s="29">
        <v>45502</v>
      </c>
      <c r="B30" s="42">
        <v>45502.52076388889</v>
      </c>
      <c r="C30" s="31">
        <v>125</v>
      </c>
      <c r="D30" s="34" t="s">
        <v>60</v>
      </c>
      <c r="E30" s="28">
        <v>2472.5</v>
      </c>
      <c r="F30" s="31" t="s">
        <v>18</v>
      </c>
    </row>
    <row r="31" spans="1:6" ht="15" customHeight="1">
      <c r="A31" s="29">
        <v>45502</v>
      </c>
      <c r="B31" s="42">
        <v>45502.527499999997</v>
      </c>
      <c r="C31" s="31">
        <v>44</v>
      </c>
      <c r="D31" s="34" t="s">
        <v>60</v>
      </c>
      <c r="E31" s="28">
        <v>870.32</v>
      </c>
      <c r="F31" s="31" t="s">
        <v>18</v>
      </c>
    </row>
    <row r="32" spans="1:6" ht="15" customHeight="1">
      <c r="A32" s="29">
        <v>45502</v>
      </c>
      <c r="B32" s="42">
        <v>45502.539050925923</v>
      </c>
      <c r="C32" s="31">
        <v>161</v>
      </c>
      <c r="D32" s="34" t="s">
        <v>60</v>
      </c>
      <c r="E32" s="28">
        <v>3184.5800000000004</v>
      </c>
      <c r="F32" s="31" t="s">
        <v>18</v>
      </c>
    </row>
    <row r="33" spans="1:6" ht="15" customHeight="1">
      <c r="A33" s="29">
        <v>45502</v>
      </c>
      <c r="B33" s="42">
        <v>45502.539050925923</v>
      </c>
      <c r="C33" s="31">
        <v>266</v>
      </c>
      <c r="D33" s="34" t="s">
        <v>61</v>
      </c>
      <c r="E33" s="28">
        <v>5256.1600000000008</v>
      </c>
      <c r="F33" s="31" t="s">
        <v>18</v>
      </c>
    </row>
    <row r="34" spans="1:6" ht="15" customHeight="1">
      <c r="A34" s="29">
        <v>45502</v>
      </c>
      <c r="B34" s="42">
        <v>45502.539212962962</v>
      </c>
      <c r="C34" s="31">
        <v>125</v>
      </c>
      <c r="D34" s="34" t="s">
        <v>82</v>
      </c>
      <c r="E34" s="28">
        <v>2467.5</v>
      </c>
      <c r="F34" s="31" t="s">
        <v>18</v>
      </c>
    </row>
    <row r="35" spans="1:6" ht="15" customHeight="1">
      <c r="A35" s="29">
        <v>45502</v>
      </c>
      <c r="B35" s="42">
        <v>45502.539212962962</v>
      </c>
      <c r="C35" s="31">
        <v>125</v>
      </c>
      <c r="D35" s="34" t="s">
        <v>82</v>
      </c>
      <c r="E35" s="28">
        <v>2467.5</v>
      </c>
      <c r="F35" s="31" t="s">
        <v>18</v>
      </c>
    </row>
    <row r="36" spans="1:6" ht="15" customHeight="1">
      <c r="A36" s="29">
        <v>45502</v>
      </c>
      <c r="B36" s="42">
        <v>45502.539212962962</v>
      </c>
      <c r="C36" s="31">
        <v>45</v>
      </c>
      <c r="D36" s="34" t="s">
        <v>82</v>
      </c>
      <c r="E36" s="28">
        <v>888.3</v>
      </c>
      <c r="F36" s="31" t="s">
        <v>16</v>
      </c>
    </row>
    <row r="37" spans="1:6" ht="15" customHeight="1">
      <c r="A37" s="29">
        <v>45502</v>
      </c>
      <c r="B37" s="42">
        <v>45502.566284722219</v>
      </c>
      <c r="C37" s="31">
        <v>103</v>
      </c>
      <c r="D37" s="34" t="s">
        <v>75</v>
      </c>
      <c r="E37" s="28">
        <v>2027.04</v>
      </c>
      <c r="F37" s="31" t="s">
        <v>18</v>
      </c>
    </row>
    <row r="38" spans="1:6" ht="15" customHeight="1">
      <c r="A38" s="29">
        <v>45502</v>
      </c>
      <c r="B38" s="42">
        <v>45502.566284722219</v>
      </c>
      <c r="C38" s="31">
        <v>88</v>
      </c>
      <c r="D38" s="34" t="s">
        <v>75</v>
      </c>
      <c r="E38" s="28">
        <v>1731.84</v>
      </c>
      <c r="F38" s="31" t="s">
        <v>18</v>
      </c>
    </row>
    <row r="39" spans="1:6" ht="15" customHeight="1">
      <c r="A39" s="29">
        <v>45502</v>
      </c>
      <c r="B39" s="42">
        <v>45502.566284722219</v>
      </c>
      <c r="C39" s="31">
        <v>16</v>
      </c>
      <c r="D39" s="34" t="s">
        <v>83</v>
      </c>
      <c r="E39" s="28">
        <v>314.56</v>
      </c>
      <c r="F39" s="31" t="s">
        <v>18</v>
      </c>
    </row>
    <row r="40" spans="1:6" ht="15" customHeight="1">
      <c r="A40" s="29">
        <v>45502</v>
      </c>
      <c r="B40" s="42">
        <v>45502.566284722219</v>
      </c>
      <c r="C40" s="31">
        <v>3</v>
      </c>
      <c r="D40" s="34" t="s">
        <v>83</v>
      </c>
      <c r="E40" s="28">
        <v>58.980000000000004</v>
      </c>
      <c r="F40" s="31" t="s">
        <v>18</v>
      </c>
    </row>
    <row r="41" spans="1:6" ht="15" customHeight="1">
      <c r="A41" s="29">
        <v>45502</v>
      </c>
      <c r="B41" s="42">
        <v>45502.566284722219</v>
      </c>
      <c r="C41" s="31">
        <v>1</v>
      </c>
      <c r="D41" s="34" t="s">
        <v>83</v>
      </c>
      <c r="E41" s="28">
        <v>19.66</v>
      </c>
      <c r="F41" s="31" t="s">
        <v>18</v>
      </c>
    </row>
    <row r="42" spans="1:6" ht="15" customHeight="1">
      <c r="A42" s="29">
        <v>45502</v>
      </c>
      <c r="B42" s="42">
        <v>45502.566284722219</v>
      </c>
      <c r="C42" s="31">
        <v>1</v>
      </c>
      <c r="D42" s="34" t="s">
        <v>83</v>
      </c>
      <c r="E42" s="28">
        <v>19.66</v>
      </c>
      <c r="F42" s="31" t="s">
        <v>18</v>
      </c>
    </row>
    <row r="43" spans="1:6" ht="15" customHeight="1">
      <c r="A43" s="29">
        <v>45502</v>
      </c>
      <c r="B43" s="42">
        <v>45502.566284722219</v>
      </c>
      <c r="C43" s="31">
        <v>3</v>
      </c>
      <c r="D43" s="34" t="s">
        <v>83</v>
      </c>
      <c r="E43" s="28">
        <v>58.980000000000004</v>
      </c>
      <c r="F43" s="31" t="s">
        <v>18</v>
      </c>
    </row>
    <row r="44" spans="1:6" ht="15" customHeight="1">
      <c r="A44" s="29">
        <v>45502</v>
      </c>
      <c r="B44" s="42">
        <v>45502.566284722219</v>
      </c>
      <c r="C44" s="31">
        <v>87</v>
      </c>
      <c r="D44" s="34" t="s">
        <v>83</v>
      </c>
      <c r="E44" s="28">
        <v>1710.42</v>
      </c>
      <c r="F44" s="31" t="s">
        <v>18</v>
      </c>
    </row>
    <row r="45" spans="1:6" ht="15" customHeight="1">
      <c r="A45" s="29">
        <v>45502</v>
      </c>
      <c r="B45" s="42">
        <v>45502.566284722219</v>
      </c>
      <c r="C45" s="31">
        <v>78</v>
      </c>
      <c r="D45" s="34" t="s">
        <v>83</v>
      </c>
      <c r="E45" s="28">
        <v>1533.48</v>
      </c>
      <c r="F45" s="31" t="s">
        <v>18</v>
      </c>
    </row>
    <row r="46" spans="1:6" ht="15" customHeight="1">
      <c r="A46" s="29">
        <v>45502</v>
      </c>
      <c r="B46" s="42">
        <v>45502.633773148147</v>
      </c>
      <c r="C46" s="31">
        <v>577</v>
      </c>
      <c r="D46" s="34" t="s">
        <v>83</v>
      </c>
      <c r="E46" s="28">
        <v>11343.82</v>
      </c>
      <c r="F46" s="31" t="s">
        <v>18</v>
      </c>
    </row>
    <row r="47" spans="1:6" ht="15" customHeight="1">
      <c r="A47" s="29">
        <v>45502</v>
      </c>
      <c r="B47" s="42">
        <v>45502.633773148147</v>
      </c>
      <c r="C47" s="31">
        <v>199</v>
      </c>
      <c r="D47" s="34" t="s">
        <v>83</v>
      </c>
      <c r="E47" s="28">
        <v>3912.34</v>
      </c>
      <c r="F47" s="31" t="s">
        <v>18</v>
      </c>
    </row>
    <row r="48" spans="1:6" ht="15" customHeight="1">
      <c r="A48" s="29">
        <v>45502</v>
      </c>
      <c r="B48" s="42">
        <v>45502.633773148147</v>
      </c>
      <c r="C48" s="31">
        <v>194</v>
      </c>
      <c r="D48" s="34" t="s">
        <v>83</v>
      </c>
      <c r="E48" s="28">
        <v>3814.04</v>
      </c>
      <c r="F48" s="31" t="s">
        <v>18</v>
      </c>
    </row>
    <row r="49" spans="1:6" ht="15" customHeight="1">
      <c r="A49" s="29">
        <v>45502</v>
      </c>
      <c r="B49" s="42">
        <v>45502.633773148147</v>
      </c>
      <c r="C49" s="31">
        <v>43</v>
      </c>
      <c r="D49" s="34" t="s">
        <v>83</v>
      </c>
      <c r="E49" s="28">
        <v>845.38</v>
      </c>
      <c r="F49" s="31" t="s">
        <v>16</v>
      </c>
    </row>
    <row r="50" spans="1:6" ht="15" customHeight="1">
      <c r="A50" s="29">
        <v>45502</v>
      </c>
      <c r="B50" s="42">
        <v>45502.680173611108</v>
      </c>
      <c r="C50" s="31">
        <v>100</v>
      </c>
      <c r="D50" s="34" t="s">
        <v>76</v>
      </c>
      <c r="E50" s="28">
        <v>1964</v>
      </c>
      <c r="F50" s="31" t="s">
        <v>18</v>
      </c>
    </row>
    <row r="51" spans="1:6" ht="15" customHeight="1">
      <c r="A51" s="29">
        <v>45502</v>
      </c>
      <c r="B51" s="42">
        <v>45502.680173611108</v>
      </c>
      <c r="C51" s="31">
        <v>40</v>
      </c>
      <c r="D51" s="34" t="s">
        <v>76</v>
      </c>
      <c r="E51" s="28">
        <v>785.6</v>
      </c>
      <c r="F51" s="31" t="s">
        <v>18</v>
      </c>
    </row>
    <row r="52" spans="1:6" ht="15" customHeight="1">
      <c r="A52" s="29">
        <v>45502</v>
      </c>
      <c r="B52" s="42">
        <v>45502.680173611108</v>
      </c>
      <c r="C52" s="31">
        <v>129</v>
      </c>
      <c r="D52" s="34" t="s">
        <v>76</v>
      </c>
      <c r="E52" s="28">
        <v>2533.56</v>
      </c>
      <c r="F52" s="31" t="s">
        <v>18</v>
      </c>
    </row>
    <row r="53" spans="1:6" ht="15" customHeight="1">
      <c r="A53" s="29">
        <v>45502</v>
      </c>
      <c r="B53" s="42">
        <v>45502.680173611108</v>
      </c>
      <c r="C53" s="31">
        <v>181</v>
      </c>
      <c r="D53" s="34" t="s">
        <v>76</v>
      </c>
      <c r="E53" s="28">
        <v>3554.84</v>
      </c>
      <c r="F53" s="31" t="s">
        <v>18</v>
      </c>
    </row>
    <row r="54" spans="1:6" ht="15" customHeight="1">
      <c r="A54" s="29">
        <v>45502</v>
      </c>
      <c r="B54" s="42">
        <v>45502.680173611108</v>
      </c>
      <c r="C54" s="31">
        <v>195</v>
      </c>
      <c r="D54" s="34" t="s">
        <v>76</v>
      </c>
      <c r="E54" s="28">
        <v>3829.8</v>
      </c>
      <c r="F54" s="31" t="s">
        <v>18</v>
      </c>
    </row>
    <row r="55" spans="1:6" ht="15" customHeight="1">
      <c r="A55" s="29">
        <v>45502</v>
      </c>
      <c r="B55" s="42">
        <v>45502.680173611108</v>
      </c>
      <c r="C55" s="31">
        <v>16</v>
      </c>
      <c r="D55" s="34" t="s">
        <v>76</v>
      </c>
      <c r="E55" s="28">
        <v>314.24</v>
      </c>
      <c r="F55" s="31" t="s">
        <v>16</v>
      </c>
    </row>
    <row r="56" spans="1:6" ht="15" customHeight="1">
      <c r="A56" s="29">
        <v>45502</v>
      </c>
      <c r="B56" s="42">
        <v>45502.681469907409</v>
      </c>
      <c r="C56" s="31">
        <v>166</v>
      </c>
      <c r="D56" s="34" t="s">
        <v>81</v>
      </c>
      <c r="E56" s="28">
        <v>3256.92</v>
      </c>
      <c r="F56" s="31" t="s">
        <v>18</v>
      </c>
    </row>
    <row r="57" spans="1:6" ht="15" customHeight="1">
      <c r="A57" s="29">
        <v>45502</v>
      </c>
      <c r="B57" s="42">
        <v>45502.681481481479</v>
      </c>
      <c r="C57" s="31">
        <v>31</v>
      </c>
      <c r="D57" s="34" t="s">
        <v>81</v>
      </c>
      <c r="E57" s="28">
        <v>608.22</v>
      </c>
      <c r="F57" s="31" t="s">
        <v>16</v>
      </c>
    </row>
    <row r="58" spans="1:6" ht="15" customHeight="1">
      <c r="A58" s="29">
        <v>45502</v>
      </c>
      <c r="B58" s="42">
        <v>45502.681493055556</v>
      </c>
      <c r="C58" s="31">
        <v>23</v>
      </c>
      <c r="D58" s="34" t="s">
        <v>81</v>
      </c>
      <c r="E58" s="28">
        <v>451.26000000000005</v>
      </c>
      <c r="F58" s="31" t="s">
        <v>18</v>
      </c>
    </row>
    <row r="59" spans="1:6" ht="15" customHeight="1">
      <c r="A59" s="29">
        <v>45502</v>
      </c>
      <c r="B59" s="42">
        <v>45502.687534722223</v>
      </c>
      <c r="C59" s="31">
        <v>1</v>
      </c>
      <c r="D59" s="34" t="s">
        <v>85</v>
      </c>
      <c r="E59" s="28">
        <v>19.600000000000001</v>
      </c>
      <c r="F59" s="31" t="s">
        <v>18</v>
      </c>
    </row>
    <row r="60" spans="1:6" ht="15" customHeight="1">
      <c r="A60" s="29">
        <v>45502</v>
      </c>
      <c r="B60" s="42">
        <v>45502.687534722223</v>
      </c>
      <c r="C60" s="31">
        <v>60</v>
      </c>
      <c r="D60" s="34" t="s">
        <v>85</v>
      </c>
      <c r="E60" s="28">
        <v>1176</v>
      </c>
      <c r="F60" s="31" t="s">
        <v>18</v>
      </c>
    </row>
    <row r="61" spans="1:6" ht="15" customHeight="1">
      <c r="A61" s="29">
        <v>45502</v>
      </c>
      <c r="B61" s="42">
        <v>45502.687557870369</v>
      </c>
      <c r="C61" s="31">
        <v>114</v>
      </c>
      <c r="D61" s="34" t="s">
        <v>85</v>
      </c>
      <c r="E61" s="28">
        <v>2234.4</v>
      </c>
      <c r="F61" s="31" t="s">
        <v>18</v>
      </c>
    </row>
    <row r="62" spans="1:6" ht="15" customHeight="1">
      <c r="A62" s="29">
        <v>45502</v>
      </c>
      <c r="B62" s="42">
        <v>45502.689120370371</v>
      </c>
      <c r="C62" s="31">
        <v>163</v>
      </c>
      <c r="D62" s="34" t="s">
        <v>70</v>
      </c>
      <c r="E62" s="28">
        <v>3191.5399999999995</v>
      </c>
      <c r="F62" s="31" t="s">
        <v>18</v>
      </c>
    </row>
    <row r="63" spans="1:6" ht="15" customHeight="1">
      <c r="A63" s="29">
        <v>45502</v>
      </c>
      <c r="B63" s="42">
        <v>45502.712546296294</v>
      </c>
      <c r="C63" s="31">
        <v>2</v>
      </c>
      <c r="D63" s="34" t="s">
        <v>70</v>
      </c>
      <c r="E63" s="28">
        <v>39.159999999999997</v>
      </c>
      <c r="F63" s="31" t="s">
        <v>16</v>
      </c>
    </row>
    <row r="64" spans="1:6" ht="15" customHeight="1">
      <c r="A64" s="29">
        <v>45502</v>
      </c>
      <c r="B64" s="42">
        <v>45502.712546296294</v>
      </c>
      <c r="C64" s="31">
        <v>27</v>
      </c>
      <c r="D64" s="34" t="s">
        <v>70</v>
      </c>
      <c r="E64" s="28">
        <v>528.66</v>
      </c>
      <c r="F64" s="31" t="s">
        <v>16</v>
      </c>
    </row>
    <row r="65" spans="1:6" ht="15" customHeight="1">
      <c r="A65" s="29">
        <v>45503</v>
      </c>
      <c r="B65" s="42">
        <v>45503.429166666669</v>
      </c>
      <c r="C65" s="31">
        <v>21</v>
      </c>
      <c r="D65" s="34" t="s">
        <v>59</v>
      </c>
      <c r="E65" s="28">
        <v>417.06</v>
      </c>
      <c r="F65" s="31" t="s">
        <v>18</v>
      </c>
    </row>
    <row r="66" spans="1:6" ht="15" customHeight="1">
      <c r="A66" s="29">
        <v>45503</v>
      </c>
      <c r="B66" s="42">
        <v>45503.429166666669</v>
      </c>
      <c r="C66" s="31">
        <v>4</v>
      </c>
      <c r="D66" s="34" t="s">
        <v>59</v>
      </c>
      <c r="E66" s="28">
        <v>79.44</v>
      </c>
      <c r="F66" s="31" t="s">
        <v>18</v>
      </c>
    </row>
    <row r="67" spans="1:6" ht="15" customHeight="1">
      <c r="A67" s="29">
        <v>45503</v>
      </c>
      <c r="B67" s="42">
        <v>45503.429166666669</v>
      </c>
      <c r="C67" s="31">
        <v>140</v>
      </c>
      <c r="D67" s="34" t="s">
        <v>59</v>
      </c>
      <c r="E67" s="28">
        <v>2780.4</v>
      </c>
      <c r="F67" s="31" t="s">
        <v>18</v>
      </c>
    </row>
    <row r="68" spans="1:6" ht="15" customHeight="1">
      <c r="A68" s="29">
        <v>45503</v>
      </c>
      <c r="B68" s="42">
        <v>45503.429965277777</v>
      </c>
      <c r="C68" s="31">
        <v>5</v>
      </c>
      <c r="D68" s="34" t="s">
        <v>95</v>
      </c>
      <c r="E68" s="28">
        <v>99.399999999999991</v>
      </c>
      <c r="F68" s="31" t="s">
        <v>18</v>
      </c>
    </row>
    <row r="69" spans="1:6" ht="15" customHeight="1">
      <c r="A69" s="29">
        <v>45503</v>
      </c>
      <c r="B69" s="42">
        <v>45503.429988425924</v>
      </c>
      <c r="C69" s="31">
        <v>151</v>
      </c>
      <c r="D69" s="34" t="s">
        <v>95</v>
      </c>
      <c r="E69" s="28">
        <v>3001.8799999999997</v>
      </c>
      <c r="F69" s="31" t="s">
        <v>18</v>
      </c>
    </row>
    <row r="70" spans="1:6" ht="15" customHeight="1">
      <c r="A70" s="29">
        <v>45503</v>
      </c>
      <c r="B70" s="42">
        <v>45503.429988425924</v>
      </c>
      <c r="C70" s="31">
        <v>11</v>
      </c>
      <c r="D70" s="34" t="s">
        <v>95</v>
      </c>
      <c r="E70" s="28">
        <v>218.67999999999998</v>
      </c>
      <c r="F70" s="31" t="s">
        <v>18</v>
      </c>
    </row>
    <row r="71" spans="1:6" ht="15" customHeight="1">
      <c r="A71" s="29">
        <v>45503</v>
      </c>
      <c r="B71" s="42">
        <v>45503.429988425924</v>
      </c>
      <c r="C71" s="31">
        <v>55</v>
      </c>
      <c r="D71" s="34" t="s">
        <v>59</v>
      </c>
      <c r="E71" s="28">
        <v>1092.3</v>
      </c>
      <c r="F71" s="31" t="s">
        <v>18</v>
      </c>
    </row>
    <row r="72" spans="1:6" ht="15" customHeight="1">
      <c r="A72" s="29">
        <v>45503</v>
      </c>
      <c r="B72" s="42">
        <v>45503.429988425924</v>
      </c>
      <c r="C72" s="31">
        <v>110</v>
      </c>
      <c r="D72" s="34" t="s">
        <v>59</v>
      </c>
      <c r="E72" s="28">
        <v>2184.6</v>
      </c>
      <c r="F72" s="31" t="s">
        <v>18</v>
      </c>
    </row>
    <row r="73" spans="1:6" ht="15" customHeight="1">
      <c r="A73" s="29">
        <v>45503</v>
      </c>
      <c r="B73" s="42">
        <v>45503.445254629631</v>
      </c>
      <c r="C73" s="31">
        <v>57</v>
      </c>
      <c r="D73" s="34" t="s">
        <v>96</v>
      </c>
      <c r="E73" s="28">
        <v>1138.8600000000001</v>
      </c>
      <c r="F73" s="31" t="s">
        <v>18</v>
      </c>
    </row>
    <row r="74" spans="1:6" ht="15" customHeight="1">
      <c r="A74" s="29">
        <v>45503</v>
      </c>
      <c r="B74" s="42">
        <v>45503.445254629631</v>
      </c>
      <c r="C74" s="31">
        <v>131</v>
      </c>
      <c r="D74" s="34" t="s">
        <v>96</v>
      </c>
      <c r="E74" s="28">
        <v>2617.38</v>
      </c>
      <c r="F74" s="31" t="s">
        <v>18</v>
      </c>
    </row>
    <row r="75" spans="1:6" ht="15" customHeight="1">
      <c r="A75" s="29">
        <v>45503</v>
      </c>
      <c r="B75" s="42">
        <v>45503.446585648147</v>
      </c>
      <c r="C75" s="31">
        <v>117</v>
      </c>
      <c r="D75" s="34" t="s">
        <v>96</v>
      </c>
      <c r="E75" s="28">
        <v>2337.66</v>
      </c>
      <c r="F75" s="31" t="s">
        <v>18</v>
      </c>
    </row>
    <row r="76" spans="1:6" ht="15" customHeight="1">
      <c r="A76" s="29">
        <v>45503</v>
      </c>
      <c r="B76" s="42">
        <v>45503.446585648147</v>
      </c>
      <c r="C76" s="31">
        <v>70</v>
      </c>
      <c r="D76" s="34" t="s">
        <v>96</v>
      </c>
      <c r="E76" s="28">
        <v>1398.6000000000001</v>
      </c>
      <c r="F76" s="31" t="s">
        <v>18</v>
      </c>
    </row>
    <row r="77" spans="1:6" ht="15" customHeight="1">
      <c r="A77" s="29">
        <v>45503</v>
      </c>
      <c r="B77" s="42">
        <v>45503.446585648147</v>
      </c>
      <c r="C77" s="31">
        <v>164</v>
      </c>
      <c r="D77" s="34" t="s">
        <v>96</v>
      </c>
      <c r="E77" s="28">
        <v>3276.7200000000003</v>
      </c>
      <c r="F77" s="31" t="s">
        <v>18</v>
      </c>
    </row>
    <row r="78" spans="1:6" ht="15" customHeight="1">
      <c r="A78" s="29">
        <v>45503</v>
      </c>
      <c r="B78" s="42">
        <v>45503.451099537036</v>
      </c>
      <c r="C78" s="31">
        <v>199</v>
      </c>
      <c r="D78" s="34" t="s">
        <v>97</v>
      </c>
      <c r="E78" s="28">
        <v>3972.04</v>
      </c>
      <c r="F78" s="31" t="s">
        <v>18</v>
      </c>
    </row>
    <row r="79" spans="1:6" ht="15" customHeight="1">
      <c r="A79" s="29">
        <v>45503</v>
      </c>
      <c r="B79" s="42">
        <v>45503.451099537036</v>
      </c>
      <c r="C79" s="31">
        <v>186</v>
      </c>
      <c r="D79" s="34" t="s">
        <v>97</v>
      </c>
      <c r="E79" s="28">
        <v>3712.56</v>
      </c>
      <c r="F79" s="31" t="s">
        <v>18</v>
      </c>
    </row>
    <row r="80" spans="1:6" ht="15" customHeight="1">
      <c r="A80" s="29">
        <v>45503</v>
      </c>
      <c r="B80" s="42">
        <v>45503.458472222221</v>
      </c>
      <c r="C80" s="31">
        <v>223</v>
      </c>
      <c r="D80" s="34" t="s">
        <v>65</v>
      </c>
      <c r="E80" s="28">
        <v>4446.62</v>
      </c>
      <c r="F80" s="31" t="s">
        <v>18</v>
      </c>
    </row>
    <row r="81" spans="1:6" ht="15" customHeight="1">
      <c r="A81" s="29">
        <v>45503</v>
      </c>
      <c r="B81" s="42">
        <v>45503.458472222221</v>
      </c>
      <c r="C81" s="31">
        <v>91</v>
      </c>
      <c r="D81" s="34" t="s">
        <v>65</v>
      </c>
      <c r="E81" s="28">
        <v>1814.5400000000002</v>
      </c>
      <c r="F81" s="31" t="s">
        <v>16</v>
      </c>
    </row>
    <row r="82" spans="1:6" ht="15" customHeight="1">
      <c r="A82" s="29">
        <v>45503</v>
      </c>
      <c r="B82" s="42">
        <v>45503.470081018517</v>
      </c>
      <c r="C82" s="31">
        <v>170</v>
      </c>
      <c r="D82" s="34" t="s">
        <v>64</v>
      </c>
      <c r="E82" s="28">
        <v>3382.9999999999995</v>
      </c>
      <c r="F82" s="31" t="s">
        <v>18</v>
      </c>
    </row>
    <row r="83" spans="1:6" ht="15" customHeight="1">
      <c r="A83" s="29">
        <v>45503</v>
      </c>
      <c r="B83" s="42">
        <v>45503.470081018517</v>
      </c>
      <c r="C83" s="31">
        <v>125</v>
      </c>
      <c r="D83" s="34" t="s">
        <v>66</v>
      </c>
      <c r="E83" s="28">
        <v>2490</v>
      </c>
      <c r="F83" s="31" t="s">
        <v>18</v>
      </c>
    </row>
    <row r="84" spans="1:6" ht="15" customHeight="1">
      <c r="A84" s="29">
        <v>45503</v>
      </c>
      <c r="B84" s="42">
        <v>45503.470081018517</v>
      </c>
      <c r="C84" s="31">
        <v>94</v>
      </c>
      <c r="D84" s="34" t="s">
        <v>66</v>
      </c>
      <c r="E84" s="28">
        <v>1872.4800000000002</v>
      </c>
      <c r="F84" s="31" t="s">
        <v>18</v>
      </c>
    </row>
    <row r="85" spans="1:6" ht="15" customHeight="1">
      <c r="A85" s="29">
        <v>45503</v>
      </c>
      <c r="B85" s="42">
        <v>45503.47016203704</v>
      </c>
      <c r="C85" s="31">
        <v>1</v>
      </c>
      <c r="D85" s="34" t="s">
        <v>59</v>
      </c>
      <c r="E85" s="28">
        <v>19.86</v>
      </c>
      <c r="F85" s="31" t="s">
        <v>18</v>
      </c>
    </row>
    <row r="86" spans="1:6" ht="15" customHeight="1">
      <c r="A86" s="29">
        <v>45503</v>
      </c>
      <c r="B86" s="42">
        <v>45503.474363425928</v>
      </c>
      <c r="C86" s="31">
        <v>27</v>
      </c>
      <c r="D86" s="34" t="s">
        <v>59</v>
      </c>
      <c r="E86" s="28">
        <v>536.22</v>
      </c>
      <c r="F86" s="31" t="s">
        <v>18</v>
      </c>
    </row>
    <row r="87" spans="1:6" ht="15" customHeight="1">
      <c r="A87" s="29">
        <v>45503</v>
      </c>
      <c r="B87" s="42">
        <v>45503.474363425928</v>
      </c>
      <c r="C87" s="31">
        <v>156</v>
      </c>
      <c r="D87" s="34" t="s">
        <v>59</v>
      </c>
      <c r="E87" s="28">
        <v>3098.16</v>
      </c>
      <c r="F87" s="31" t="s">
        <v>18</v>
      </c>
    </row>
    <row r="88" spans="1:6" ht="15" customHeight="1">
      <c r="A88" s="29">
        <v>45503</v>
      </c>
      <c r="B88" s="42">
        <v>45503.520115740743</v>
      </c>
      <c r="C88" s="31">
        <v>41</v>
      </c>
      <c r="D88" s="34" t="s">
        <v>59</v>
      </c>
      <c r="E88" s="28">
        <v>814.26</v>
      </c>
      <c r="F88" s="31" t="s">
        <v>18</v>
      </c>
    </row>
    <row r="89" spans="1:6" ht="15" customHeight="1">
      <c r="A89" s="29">
        <v>45503</v>
      </c>
      <c r="B89" s="42">
        <v>45503.520115740743</v>
      </c>
      <c r="C89" s="31">
        <v>311</v>
      </c>
      <c r="D89" s="34" t="s">
        <v>59</v>
      </c>
      <c r="E89" s="28">
        <v>6176.46</v>
      </c>
      <c r="F89" s="31" t="s">
        <v>18</v>
      </c>
    </row>
    <row r="90" spans="1:6" ht="15" customHeight="1">
      <c r="A90" s="29">
        <v>45503</v>
      </c>
      <c r="B90" s="42">
        <v>45503.520115740743</v>
      </c>
      <c r="C90" s="31">
        <v>160</v>
      </c>
      <c r="D90" s="34" t="s">
        <v>59</v>
      </c>
      <c r="E90" s="28">
        <v>3177.6</v>
      </c>
      <c r="F90" s="31" t="s">
        <v>18</v>
      </c>
    </row>
    <row r="91" spans="1:6" ht="15" customHeight="1">
      <c r="A91" s="29">
        <v>45503</v>
      </c>
      <c r="B91" s="42">
        <v>45503.535740740743</v>
      </c>
      <c r="C91" s="31">
        <v>97</v>
      </c>
      <c r="D91" s="34" t="s">
        <v>58</v>
      </c>
      <c r="E91" s="28">
        <v>1924.48</v>
      </c>
      <c r="F91" s="31" t="s">
        <v>18</v>
      </c>
    </row>
    <row r="92" spans="1:6" ht="15" customHeight="1">
      <c r="A92" s="29">
        <v>45503</v>
      </c>
      <c r="B92" s="42">
        <v>45503.535740740743</v>
      </c>
      <c r="C92" s="31">
        <v>5</v>
      </c>
      <c r="D92" s="34" t="s">
        <v>58</v>
      </c>
      <c r="E92" s="28">
        <v>99.2</v>
      </c>
      <c r="F92" s="31" t="s">
        <v>18</v>
      </c>
    </row>
    <row r="93" spans="1:6" ht="15" customHeight="1">
      <c r="A93" s="29">
        <v>45503</v>
      </c>
      <c r="B93" s="42">
        <v>45503.535740740743</v>
      </c>
      <c r="C93" s="31">
        <v>9</v>
      </c>
      <c r="D93" s="34" t="s">
        <v>58</v>
      </c>
      <c r="E93" s="28">
        <v>178.56</v>
      </c>
      <c r="F93" s="31" t="s">
        <v>18</v>
      </c>
    </row>
    <row r="94" spans="1:6" ht="15" customHeight="1">
      <c r="A94" s="29">
        <v>45503</v>
      </c>
      <c r="B94" s="42">
        <v>45503.549953703703</v>
      </c>
      <c r="C94" s="31">
        <v>188</v>
      </c>
      <c r="D94" s="34" t="s">
        <v>64</v>
      </c>
      <c r="E94" s="28">
        <v>3741.2</v>
      </c>
      <c r="F94" s="31" t="s">
        <v>18</v>
      </c>
    </row>
    <row r="95" spans="1:6" ht="15" customHeight="1">
      <c r="A95" s="29">
        <v>45503</v>
      </c>
      <c r="B95" s="42">
        <v>45503.549953703703</v>
      </c>
      <c r="C95" s="31">
        <v>86</v>
      </c>
      <c r="D95" s="34" t="s">
        <v>64</v>
      </c>
      <c r="E95" s="28">
        <v>1711.3999999999999</v>
      </c>
      <c r="F95" s="31" t="s">
        <v>16</v>
      </c>
    </row>
    <row r="96" spans="1:6" ht="15" customHeight="1">
      <c r="A96" s="29">
        <v>45503</v>
      </c>
      <c r="B96" s="42">
        <v>45503.592314814814</v>
      </c>
      <c r="C96" s="31">
        <v>30</v>
      </c>
      <c r="D96" s="34" t="s">
        <v>66</v>
      </c>
      <c r="E96" s="28">
        <v>597.6</v>
      </c>
      <c r="F96" s="31" t="s">
        <v>18</v>
      </c>
    </row>
    <row r="97" spans="1:6" ht="15" customHeight="1">
      <c r="A97" s="29">
        <v>45503</v>
      </c>
      <c r="B97" s="42">
        <v>45503.592314814814</v>
      </c>
      <c r="C97" s="31">
        <v>240</v>
      </c>
      <c r="D97" s="34" t="s">
        <v>66</v>
      </c>
      <c r="E97" s="28">
        <v>4780.8</v>
      </c>
      <c r="F97" s="31" t="s">
        <v>18</v>
      </c>
    </row>
    <row r="98" spans="1:6" ht="15" customHeight="1">
      <c r="A98" s="29">
        <v>45503</v>
      </c>
      <c r="B98" s="42">
        <v>45503.59542824074</v>
      </c>
      <c r="C98" s="31">
        <v>9</v>
      </c>
      <c r="D98" s="34" t="s">
        <v>66</v>
      </c>
      <c r="E98" s="28">
        <v>179.28000000000003</v>
      </c>
      <c r="F98" s="31" t="s">
        <v>18</v>
      </c>
    </row>
    <row r="99" spans="1:6" ht="15" customHeight="1">
      <c r="A99" s="29">
        <v>45503</v>
      </c>
      <c r="B99" s="42">
        <v>45503.59646990741</v>
      </c>
      <c r="C99" s="31">
        <v>125</v>
      </c>
      <c r="D99" s="34" t="s">
        <v>66</v>
      </c>
      <c r="E99" s="28">
        <v>2490</v>
      </c>
      <c r="F99" s="31" t="s">
        <v>18</v>
      </c>
    </row>
    <row r="100" spans="1:6" ht="15" customHeight="1">
      <c r="A100" s="29">
        <v>45503</v>
      </c>
      <c r="B100" s="42">
        <v>45503.59646990741</v>
      </c>
      <c r="C100" s="31">
        <v>39</v>
      </c>
      <c r="D100" s="34" t="s">
        <v>66</v>
      </c>
      <c r="E100" s="28">
        <v>776.88000000000011</v>
      </c>
      <c r="F100" s="31" t="s">
        <v>18</v>
      </c>
    </row>
    <row r="101" spans="1:6" ht="15" customHeight="1">
      <c r="A101" s="29">
        <v>45503</v>
      </c>
      <c r="B101" s="42">
        <v>45503.59646990741</v>
      </c>
      <c r="C101" s="31">
        <v>182</v>
      </c>
      <c r="D101" s="34" t="s">
        <v>66</v>
      </c>
      <c r="E101" s="28">
        <v>3625.4400000000005</v>
      </c>
      <c r="F101" s="31" t="s">
        <v>18</v>
      </c>
    </row>
    <row r="102" spans="1:6" ht="15" customHeight="1">
      <c r="A102" s="29">
        <v>45503</v>
      </c>
      <c r="B102" s="42">
        <v>45503.59646990741</v>
      </c>
      <c r="C102" s="31">
        <v>125</v>
      </c>
      <c r="D102" s="34" t="s">
        <v>66</v>
      </c>
      <c r="E102" s="28">
        <v>2490</v>
      </c>
      <c r="F102" s="31" t="s">
        <v>18</v>
      </c>
    </row>
    <row r="103" spans="1:6" ht="15" customHeight="1">
      <c r="A103" s="29">
        <v>45503</v>
      </c>
      <c r="B103" s="42">
        <v>45503.645729166667</v>
      </c>
      <c r="C103" s="31">
        <v>9</v>
      </c>
      <c r="D103" s="34" t="s">
        <v>65</v>
      </c>
      <c r="E103" s="28">
        <v>179.46</v>
      </c>
      <c r="F103" s="31" t="s">
        <v>18</v>
      </c>
    </row>
    <row r="104" spans="1:6" ht="15" customHeight="1">
      <c r="A104" s="29">
        <v>45503</v>
      </c>
      <c r="B104" s="42">
        <v>45503.645729166667</v>
      </c>
      <c r="C104" s="31">
        <v>5</v>
      </c>
      <c r="D104" s="34" t="s">
        <v>65</v>
      </c>
      <c r="E104" s="28">
        <v>99.7</v>
      </c>
      <c r="F104" s="31" t="s">
        <v>18</v>
      </c>
    </row>
    <row r="105" spans="1:6" ht="15" customHeight="1">
      <c r="A105" s="29">
        <v>45503</v>
      </c>
      <c r="B105" s="42">
        <v>45503.645729166667</v>
      </c>
      <c r="C105" s="31">
        <v>646</v>
      </c>
      <c r="D105" s="34" t="s">
        <v>65</v>
      </c>
      <c r="E105" s="28">
        <v>12881.240000000002</v>
      </c>
      <c r="F105" s="31" t="s">
        <v>18</v>
      </c>
    </row>
    <row r="106" spans="1:6" ht="15" customHeight="1">
      <c r="A106" s="29">
        <v>45503</v>
      </c>
      <c r="B106" s="42">
        <v>45503.645729166667</v>
      </c>
      <c r="C106" s="31">
        <v>37</v>
      </c>
      <c r="D106" s="34" t="s">
        <v>65</v>
      </c>
      <c r="E106" s="28">
        <v>737.78000000000009</v>
      </c>
      <c r="F106" s="31" t="s">
        <v>18</v>
      </c>
    </row>
    <row r="107" spans="1:6" ht="15" customHeight="1">
      <c r="A107" s="29">
        <v>45503</v>
      </c>
      <c r="B107" s="42">
        <v>45503.645729166667</v>
      </c>
      <c r="C107" s="31">
        <v>4</v>
      </c>
      <c r="D107" s="34" t="s">
        <v>65</v>
      </c>
      <c r="E107" s="28">
        <v>79.760000000000005</v>
      </c>
      <c r="F107" s="31" t="s">
        <v>18</v>
      </c>
    </row>
    <row r="108" spans="1:6" ht="15" customHeight="1">
      <c r="A108" s="29">
        <v>45503</v>
      </c>
      <c r="B108" s="42">
        <v>45503.645729166667</v>
      </c>
      <c r="C108" s="31">
        <v>1</v>
      </c>
      <c r="D108" s="34" t="s">
        <v>65</v>
      </c>
      <c r="E108" s="28">
        <v>19.940000000000001</v>
      </c>
      <c r="F108" s="31" t="s">
        <v>18</v>
      </c>
    </row>
    <row r="109" spans="1:6" ht="15" customHeight="1">
      <c r="A109" s="29">
        <v>45503</v>
      </c>
      <c r="B109" s="42">
        <v>45503.645729166667</v>
      </c>
      <c r="C109" s="31">
        <v>152</v>
      </c>
      <c r="D109" s="34" t="s">
        <v>65</v>
      </c>
      <c r="E109" s="28">
        <v>3030.88</v>
      </c>
      <c r="F109" s="31" t="s">
        <v>18</v>
      </c>
    </row>
    <row r="110" spans="1:6" ht="15" customHeight="1">
      <c r="A110" s="29">
        <v>45503</v>
      </c>
      <c r="B110" s="42">
        <v>45503.666388888887</v>
      </c>
      <c r="C110" s="31">
        <v>1</v>
      </c>
      <c r="D110" s="34" t="s">
        <v>96</v>
      </c>
      <c r="E110" s="28">
        <v>19.98</v>
      </c>
      <c r="F110" s="31" t="s">
        <v>16</v>
      </c>
    </row>
    <row r="111" spans="1:6" ht="15" customHeight="1">
      <c r="A111" s="29">
        <v>45503</v>
      </c>
      <c r="B111" s="42">
        <v>45503.666388888887</v>
      </c>
      <c r="C111" s="31">
        <v>13</v>
      </c>
      <c r="D111" s="34" t="s">
        <v>96</v>
      </c>
      <c r="E111" s="28">
        <v>259.74</v>
      </c>
      <c r="F111" s="31" t="s">
        <v>16</v>
      </c>
    </row>
    <row r="112" spans="1:6" ht="15" customHeight="1">
      <c r="A112" s="29">
        <v>45503</v>
      </c>
      <c r="B112" s="42">
        <v>45503.666388888887</v>
      </c>
      <c r="C112" s="31">
        <v>1</v>
      </c>
      <c r="D112" s="34" t="s">
        <v>96</v>
      </c>
      <c r="E112" s="28">
        <v>19.98</v>
      </c>
      <c r="F112" s="31" t="s">
        <v>16</v>
      </c>
    </row>
    <row r="113" spans="1:6" ht="15" customHeight="1">
      <c r="A113" s="29">
        <v>45503</v>
      </c>
      <c r="B113" s="42">
        <v>45503.666388888887</v>
      </c>
      <c r="C113" s="31">
        <v>41</v>
      </c>
      <c r="D113" s="34" t="s">
        <v>96</v>
      </c>
      <c r="E113" s="28">
        <v>819.18000000000006</v>
      </c>
      <c r="F113" s="31" t="s">
        <v>16</v>
      </c>
    </row>
    <row r="114" spans="1:6" ht="15" customHeight="1">
      <c r="A114" s="29">
        <v>45503</v>
      </c>
      <c r="B114" s="42">
        <v>45503.666689814818</v>
      </c>
      <c r="C114" s="31">
        <v>5</v>
      </c>
      <c r="D114" s="34" t="s">
        <v>96</v>
      </c>
      <c r="E114" s="28">
        <v>99.9</v>
      </c>
      <c r="F114" s="31" t="s">
        <v>16</v>
      </c>
    </row>
    <row r="115" spans="1:6" ht="15" customHeight="1">
      <c r="A115" s="29">
        <v>45503</v>
      </c>
      <c r="B115" s="42">
        <v>45503.67895833333</v>
      </c>
      <c r="C115" s="31">
        <v>401</v>
      </c>
      <c r="D115" s="34" t="s">
        <v>97</v>
      </c>
      <c r="E115" s="28">
        <v>8003.96</v>
      </c>
      <c r="F115" s="31" t="s">
        <v>18</v>
      </c>
    </row>
    <row r="116" spans="1:6" ht="15" customHeight="1">
      <c r="A116" s="29">
        <v>45503</v>
      </c>
      <c r="B116" s="42">
        <v>45503.67895833333</v>
      </c>
      <c r="C116" s="31">
        <v>191</v>
      </c>
      <c r="D116" s="34" t="s">
        <v>97</v>
      </c>
      <c r="E116" s="28">
        <v>3812.36</v>
      </c>
      <c r="F116" s="31" t="s">
        <v>18</v>
      </c>
    </row>
    <row r="117" spans="1:6" ht="15" customHeight="1">
      <c r="A117" s="29">
        <v>45503</v>
      </c>
      <c r="B117" s="42">
        <v>45503.67895833333</v>
      </c>
      <c r="C117" s="31">
        <v>171</v>
      </c>
      <c r="D117" s="34" t="s">
        <v>97</v>
      </c>
      <c r="E117" s="28">
        <v>3413.1600000000003</v>
      </c>
      <c r="F117" s="31" t="s">
        <v>18</v>
      </c>
    </row>
    <row r="118" spans="1:6" ht="15" customHeight="1">
      <c r="A118" s="29">
        <v>45503</v>
      </c>
      <c r="B118" s="42">
        <v>45503.67895833333</v>
      </c>
      <c r="C118" s="31">
        <v>182</v>
      </c>
      <c r="D118" s="34" t="s">
        <v>97</v>
      </c>
      <c r="E118" s="28">
        <v>3632.7200000000003</v>
      </c>
      <c r="F118" s="31" t="s">
        <v>18</v>
      </c>
    </row>
    <row r="119" spans="1:6" ht="15" customHeight="1">
      <c r="A119" s="29">
        <v>45503</v>
      </c>
      <c r="B119" s="42">
        <v>45503.67895833333</v>
      </c>
      <c r="C119" s="31">
        <v>37</v>
      </c>
      <c r="D119" s="34" t="s">
        <v>96</v>
      </c>
      <c r="E119" s="28">
        <v>739.26</v>
      </c>
      <c r="F119" s="31" t="s">
        <v>16</v>
      </c>
    </row>
    <row r="120" spans="1:6" ht="15" customHeight="1">
      <c r="A120" s="29">
        <v>45503</v>
      </c>
      <c r="B120" s="42">
        <v>45503.67895833333</v>
      </c>
      <c r="C120" s="31">
        <v>50</v>
      </c>
      <c r="D120" s="34" t="s">
        <v>97</v>
      </c>
      <c r="E120" s="28">
        <v>998</v>
      </c>
      <c r="F120" s="31" t="s">
        <v>16</v>
      </c>
    </row>
    <row r="121" spans="1:6" ht="15" customHeight="1">
      <c r="A121" s="29">
        <v>45503</v>
      </c>
      <c r="B121" s="42">
        <v>45503.688101851854</v>
      </c>
      <c r="C121" s="31">
        <v>233</v>
      </c>
      <c r="D121" s="34" t="s">
        <v>65</v>
      </c>
      <c r="E121" s="28">
        <v>4646.0200000000004</v>
      </c>
      <c r="F121" s="31" t="s">
        <v>18</v>
      </c>
    </row>
    <row r="122" spans="1:6" ht="15" customHeight="1">
      <c r="A122" s="29">
        <v>45503</v>
      </c>
      <c r="B122" s="42">
        <v>45503.688101851854</v>
      </c>
      <c r="C122" s="31">
        <v>28</v>
      </c>
      <c r="D122" s="34" t="s">
        <v>65</v>
      </c>
      <c r="E122" s="28">
        <v>558.32000000000005</v>
      </c>
      <c r="F122" s="31" t="s">
        <v>18</v>
      </c>
    </row>
    <row r="123" spans="1:6" ht="15" customHeight="1">
      <c r="A123" s="29">
        <v>45503</v>
      </c>
      <c r="B123" s="42">
        <v>45503.689293981479</v>
      </c>
      <c r="C123" s="31">
        <v>41</v>
      </c>
      <c r="D123" s="34" t="s">
        <v>64</v>
      </c>
      <c r="E123" s="28">
        <v>815.9</v>
      </c>
      <c r="F123" s="31" t="s">
        <v>18</v>
      </c>
    </row>
    <row r="124" spans="1:6" ht="15" customHeight="1">
      <c r="A124" s="29">
        <v>45503</v>
      </c>
      <c r="B124" s="42">
        <v>45503.703148148146</v>
      </c>
      <c r="C124" s="31">
        <v>156</v>
      </c>
      <c r="D124" s="34" t="s">
        <v>64</v>
      </c>
      <c r="E124" s="28">
        <v>3104.3999999999996</v>
      </c>
      <c r="F124" s="31" t="s">
        <v>18</v>
      </c>
    </row>
    <row r="125" spans="1:6" ht="15" customHeight="1">
      <c r="A125" s="29">
        <v>45503</v>
      </c>
      <c r="B125" s="42">
        <v>45503.703148148146</v>
      </c>
      <c r="C125" s="31">
        <v>86</v>
      </c>
      <c r="D125" s="34" t="s">
        <v>64</v>
      </c>
      <c r="E125" s="28">
        <v>1711.3999999999999</v>
      </c>
      <c r="F125" s="31" t="s">
        <v>18</v>
      </c>
    </row>
    <row r="126" spans="1:6" ht="15" customHeight="1">
      <c r="A126" s="29">
        <v>45503</v>
      </c>
      <c r="B126" s="42">
        <v>45503.713113425925</v>
      </c>
      <c r="C126" s="31">
        <v>75</v>
      </c>
      <c r="D126" s="34" t="s">
        <v>66</v>
      </c>
      <c r="E126" s="28">
        <v>1494.0000000000002</v>
      </c>
      <c r="F126" s="31" t="s">
        <v>16</v>
      </c>
    </row>
    <row r="127" spans="1:6" ht="15" customHeight="1">
      <c r="A127" s="29">
        <v>45503</v>
      </c>
      <c r="B127" s="42">
        <v>45503.713194444441</v>
      </c>
      <c r="C127" s="31">
        <v>89</v>
      </c>
      <c r="D127" s="34" t="s">
        <v>64</v>
      </c>
      <c r="E127" s="28">
        <v>1771.1</v>
      </c>
      <c r="F127" s="31" t="s">
        <v>18</v>
      </c>
    </row>
    <row r="128" spans="1:6" ht="15" customHeight="1">
      <c r="A128" s="29">
        <v>45503</v>
      </c>
      <c r="B128" s="42">
        <v>45503.713194444441</v>
      </c>
      <c r="C128" s="31">
        <v>57</v>
      </c>
      <c r="D128" s="34" t="s">
        <v>64</v>
      </c>
      <c r="E128" s="28">
        <v>1134.3</v>
      </c>
      <c r="F128" s="31" t="s">
        <v>18</v>
      </c>
    </row>
    <row r="129" spans="1:6" ht="15" customHeight="1">
      <c r="A129" s="29">
        <v>45503</v>
      </c>
      <c r="B129" s="42">
        <v>45503.713194444441</v>
      </c>
      <c r="C129" s="31">
        <v>131</v>
      </c>
      <c r="D129" s="34" t="s">
        <v>64</v>
      </c>
      <c r="E129" s="28">
        <v>2606.8999999999996</v>
      </c>
      <c r="F129" s="31" t="s">
        <v>18</v>
      </c>
    </row>
    <row r="130" spans="1:6" ht="15" customHeight="1">
      <c r="A130" s="29">
        <v>45503</v>
      </c>
      <c r="B130" s="42">
        <v>45503.713194444441</v>
      </c>
      <c r="C130" s="31">
        <v>181</v>
      </c>
      <c r="D130" s="34" t="s">
        <v>64</v>
      </c>
      <c r="E130" s="28">
        <v>3601.8999999999996</v>
      </c>
      <c r="F130" s="31" t="s">
        <v>18</v>
      </c>
    </row>
    <row r="131" spans="1:6" ht="15" customHeight="1">
      <c r="A131" s="29">
        <v>45503</v>
      </c>
      <c r="B131" s="42">
        <v>45503.722916666666</v>
      </c>
      <c r="C131" s="31">
        <v>107</v>
      </c>
      <c r="D131" s="34" t="s">
        <v>95</v>
      </c>
      <c r="E131" s="28">
        <v>2127.16</v>
      </c>
      <c r="F131" s="31" t="s">
        <v>18</v>
      </c>
    </row>
    <row r="132" spans="1:6" ht="15" customHeight="1">
      <c r="A132" s="29">
        <v>45504</v>
      </c>
      <c r="B132" s="42">
        <v>45504.411539351851</v>
      </c>
      <c r="C132" s="31">
        <v>189</v>
      </c>
      <c r="D132" s="34" t="s">
        <v>98</v>
      </c>
      <c r="E132" s="28">
        <v>3780</v>
      </c>
      <c r="F132" s="31" t="s">
        <v>18</v>
      </c>
    </row>
    <row r="133" spans="1:6" ht="15" customHeight="1">
      <c r="A133" s="29">
        <v>45504</v>
      </c>
      <c r="B133" s="42">
        <v>45504.411539351851</v>
      </c>
      <c r="C133" s="31">
        <v>111</v>
      </c>
      <c r="D133" s="34" t="s">
        <v>98</v>
      </c>
      <c r="E133" s="28">
        <v>2220</v>
      </c>
      <c r="F133" s="31" t="s">
        <v>18</v>
      </c>
    </row>
    <row r="134" spans="1:6" ht="15" customHeight="1">
      <c r="A134" s="29">
        <v>45504</v>
      </c>
      <c r="B134" s="42">
        <v>45504.411539351851</v>
      </c>
      <c r="C134" s="31">
        <v>15</v>
      </c>
      <c r="D134" s="34" t="s">
        <v>98</v>
      </c>
      <c r="E134" s="28">
        <v>300</v>
      </c>
      <c r="F134" s="31" t="s">
        <v>18</v>
      </c>
    </row>
    <row r="135" spans="1:6" ht="15" customHeight="1">
      <c r="A135" s="29">
        <v>45504</v>
      </c>
      <c r="B135" s="42">
        <v>45504.411539351851</v>
      </c>
      <c r="C135" s="31">
        <v>14</v>
      </c>
      <c r="D135" s="34" t="s">
        <v>98</v>
      </c>
      <c r="E135" s="28">
        <v>280</v>
      </c>
      <c r="F135" s="31" t="s">
        <v>18</v>
      </c>
    </row>
    <row r="136" spans="1:6" ht="15" customHeight="1">
      <c r="A136" s="29">
        <v>45504</v>
      </c>
      <c r="B136" s="42">
        <v>45504.411539351851</v>
      </c>
      <c r="C136" s="31">
        <v>42</v>
      </c>
      <c r="D136" s="34" t="s">
        <v>98</v>
      </c>
      <c r="E136" s="28">
        <v>840</v>
      </c>
      <c r="F136" s="31" t="s">
        <v>18</v>
      </c>
    </row>
    <row r="137" spans="1:6" ht="15" customHeight="1">
      <c r="A137" s="29">
        <v>45504</v>
      </c>
      <c r="B137" s="42">
        <v>45504.41375</v>
      </c>
      <c r="C137" s="31">
        <v>163</v>
      </c>
      <c r="D137" s="34" t="s">
        <v>96</v>
      </c>
      <c r="E137" s="28">
        <v>3256.7400000000002</v>
      </c>
      <c r="F137" s="31" t="s">
        <v>18</v>
      </c>
    </row>
    <row r="138" spans="1:6" ht="15" customHeight="1">
      <c r="A138" s="29">
        <v>45504</v>
      </c>
      <c r="B138" s="42">
        <v>45504.413831018515</v>
      </c>
      <c r="C138" s="31">
        <v>57</v>
      </c>
      <c r="D138" s="34" t="s">
        <v>96</v>
      </c>
      <c r="E138" s="28">
        <v>1138.8600000000001</v>
      </c>
      <c r="F138" s="31" t="s">
        <v>18</v>
      </c>
    </row>
    <row r="139" spans="1:6" ht="15" customHeight="1">
      <c r="A139" s="29">
        <v>45504</v>
      </c>
      <c r="B139" s="42">
        <v>45504.417349537034</v>
      </c>
      <c r="C139" s="31">
        <v>125</v>
      </c>
      <c r="D139" s="34" t="s">
        <v>96</v>
      </c>
      <c r="E139" s="28">
        <v>2497.5</v>
      </c>
      <c r="F139" s="31" t="s">
        <v>18</v>
      </c>
    </row>
    <row r="140" spans="1:6" ht="15" customHeight="1">
      <c r="A140" s="29">
        <v>45504</v>
      </c>
      <c r="B140" s="42">
        <v>45504.578553240739</v>
      </c>
      <c r="C140" s="31">
        <v>57</v>
      </c>
      <c r="D140" s="34" t="s">
        <v>94</v>
      </c>
      <c r="E140" s="28">
        <v>1128.6000000000001</v>
      </c>
      <c r="F140" s="31" t="s">
        <v>18</v>
      </c>
    </row>
    <row r="141" spans="1:6" ht="15" customHeight="1">
      <c r="A141" s="29">
        <v>45504</v>
      </c>
      <c r="B141" s="42">
        <v>45504.578553240739</v>
      </c>
      <c r="C141" s="31">
        <v>5</v>
      </c>
      <c r="D141" s="34" t="s">
        <v>94</v>
      </c>
      <c r="E141" s="28">
        <v>99</v>
      </c>
      <c r="F141" s="31" t="s">
        <v>18</v>
      </c>
    </row>
    <row r="142" spans="1:6" ht="15" customHeight="1">
      <c r="A142" s="29">
        <v>45504</v>
      </c>
      <c r="B142" s="42">
        <v>45504.578553240739</v>
      </c>
      <c r="C142" s="31">
        <v>121</v>
      </c>
      <c r="D142" s="34" t="s">
        <v>94</v>
      </c>
      <c r="E142" s="28">
        <v>2395.8000000000002</v>
      </c>
      <c r="F142" s="31" t="s">
        <v>18</v>
      </c>
    </row>
    <row r="143" spans="1:6" ht="15" customHeight="1">
      <c r="A143" s="29">
        <v>45504</v>
      </c>
      <c r="B143" s="42">
        <v>45504.578553240739</v>
      </c>
      <c r="C143" s="31">
        <v>49</v>
      </c>
      <c r="D143" s="34" t="s">
        <v>94</v>
      </c>
      <c r="E143" s="28">
        <v>970.2</v>
      </c>
      <c r="F143" s="31" t="s">
        <v>18</v>
      </c>
    </row>
    <row r="144" spans="1:6" ht="15" customHeight="1">
      <c r="A144" s="29">
        <v>45504</v>
      </c>
      <c r="B144" s="42">
        <v>45504.578553240739</v>
      </c>
      <c r="C144" s="31">
        <v>158</v>
      </c>
      <c r="D144" s="34" t="s">
        <v>94</v>
      </c>
      <c r="E144" s="28">
        <v>3128.4</v>
      </c>
      <c r="F144" s="31" t="s">
        <v>18</v>
      </c>
    </row>
    <row r="145" spans="1:6" ht="15" customHeight="1">
      <c r="A145" s="29">
        <v>45504</v>
      </c>
      <c r="B145" s="42">
        <v>45504.578553240739</v>
      </c>
      <c r="C145" s="31">
        <v>125</v>
      </c>
      <c r="D145" s="34" t="s">
        <v>94</v>
      </c>
      <c r="E145" s="28">
        <v>2475</v>
      </c>
      <c r="F145" s="31" t="s">
        <v>18</v>
      </c>
    </row>
    <row r="146" spans="1:6" ht="15" customHeight="1">
      <c r="A146" s="29">
        <v>45504</v>
      </c>
      <c r="B146" s="42">
        <v>45504.579583333332</v>
      </c>
      <c r="C146" s="31">
        <v>103</v>
      </c>
      <c r="D146" s="34" t="s">
        <v>62</v>
      </c>
      <c r="E146" s="28">
        <v>2031.1599999999999</v>
      </c>
      <c r="F146" s="31" t="s">
        <v>18</v>
      </c>
    </row>
    <row r="147" spans="1:6" ht="15" customHeight="1">
      <c r="A147" s="29">
        <v>45504</v>
      </c>
      <c r="B147" s="42">
        <v>45504.583831018521</v>
      </c>
      <c r="C147" s="31">
        <v>110</v>
      </c>
      <c r="D147" s="34" t="s">
        <v>62</v>
      </c>
      <c r="E147" s="28">
        <v>2169.1999999999998</v>
      </c>
      <c r="F147" s="31" t="s">
        <v>18</v>
      </c>
    </row>
    <row r="148" spans="1:6" ht="15" customHeight="1">
      <c r="A148" s="29">
        <v>45504</v>
      </c>
      <c r="B148" s="42">
        <v>45504.603784722225</v>
      </c>
      <c r="C148" s="31">
        <v>4</v>
      </c>
      <c r="D148" s="34" t="s">
        <v>62</v>
      </c>
      <c r="E148" s="28">
        <v>78.88</v>
      </c>
      <c r="F148" s="31" t="s">
        <v>18</v>
      </c>
    </row>
    <row r="149" spans="1:6" ht="15" customHeight="1">
      <c r="A149" s="29">
        <v>45504</v>
      </c>
      <c r="B149" s="42">
        <v>45504.643518518518</v>
      </c>
      <c r="C149" s="31">
        <v>208</v>
      </c>
      <c r="D149" s="34" t="s">
        <v>84</v>
      </c>
      <c r="E149" s="28">
        <v>4097.5999999999995</v>
      </c>
      <c r="F149" s="31" t="s">
        <v>18</v>
      </c>
    </row>
    <row r="150" spans="1:6" ht="15" customHeight="1">
      <c r="A150" s="29">
        <v>45504</v>
      </c>
      <c r="B150" s="42">
        <v>45504.643541666665</v>
      </c>
      <c r="C150" s="31">
        <v>131</v>
      </c>
      <c r="D150" s="34" t="s">
        <v>75</v>
      </c>
      <c r="E150" s="28">
        <v>2578.08</v>
      </c>
      <c r="F150" s="31" t="s">
        <v>18</v>
      </c>
    </row>
    <row r="151" spans="1:6" ht="15" customHeight="1">
      <c r="A151" s="29">
        <v>45504</v>
      </c>
      <c r="B151" s="42">
        <v>45504.643576388888</v>
      </c>
      <c r="C151" s="31">
        <v>55</v>
      </c>
      <c r="D151" s="34" t="s">
        <v>75</v>
      </c>
      <c r="E151" s="28">
        <v>1082.4000000000001</v>
      </c>
      <c r="F151" s="31" t="s">
        <v>18</v>
      </c>
    </row>
    <row r="152" spans="1:6" ht="15" customHeight="1">
      <c r="A152" s="29">
        <v>45504</v>
      </c>
      <c r="B152" s="42">
        <v>45504.64402777778</v>
      </c>
      <c r="C152" s="31">
        <v>61</v>
      </c>
      <c r="D152" s="34" t="s">
        <v>81</v>
      </c>
      <c r="E152" s="28">
        <v>1196.8200000000002</v>
      </c>
      <c r="F152" s="31" t="s">
        <v>18</v>
      </c>
    </row>
    <row r="153" spans="1:6" ht="15" customHeight="1">
      <c r="A153" s="29">
        <v>45504</v>
      </c>
      <c r="B153" s="42">
        <v>45504.664305555554</v>
      </c>
      <c r="C153" s="31">
        <v>88</v>
      </c>
      <c r="D153" s="34" t="s">
        <v>84</v>
      </c>
      <c r="E153" s="28">
        <v>1733.6</v>
      </c>
      <c r="F153" s="31" t="s">
        <v>18</v>
      </c>
    </row>
    <row r="154" spans="1:6" ht="15" customHeight="1">
      <c r="A154" s="29">
        <v>45504</v>
      </c>
      <c r="B154" s="42">
        <v>45504.664305555554</v>
      </c>
      <c r="C154" s="31">
        <v>105</v>
      </c>
      <c r="D154" s="34" t="s">
        <v>84</v>
      </c>
      <c r="E154" s="28">
        <v>2068.5</v>
      </c>
      <c r="F154" s="31" t="s">
        <v>18</v>
      </c>
    </row>
    <row r="155" spans="1:6" ht="15" customHeight="1">
      <c r="A155" s="29">
        <v>45504</v>
      </c>
      <c r="B155" s="42">
        <v>45504.664305555554</v>
      </c>
      <c r="C155" s="31">
        <v>195</v>
      </c>
      <c r="D155" s="34" t="s">
        <v>84</v>
      </c>
      <c r="E155" s="28">
        <v>3841.5</v>
      </c>
      <c r="F155" s="31" t="s">
        <v>18</v>
      </c>
    </row>
    <row r="156" spans="1:6" ht="15" customHeight="1">
      <c r="A156" s="29">
        <v>45504</v>
      </c>
      <c r="B156" s="42">
        <v>45504.670624999999</v>
      </c>
      <c r="C156" s="31">
        <v>41</v>
      </c>
      <c r="D156" s="34" t="s">
        <v>75</v>
      </c>
      <c r="E156" s="28">
        <v>806.88</v>
      </c>
      <c r="F156" s="31" t="s">
        <v>18</v>
      </c>
    </row>
    <row r="157" spans="1:6" ht="15" customHeight="1">
      <c r="A157" s="29">
        <v>45504</v>
      </c>
      <c r="B157" s="42">
        <v>45504.670624999999</v>
      </c>
      <c r="C157" s="31">
        <v>155</v>
      </c>
      <c r="D157" s="34" t="s">
        <v>75</v>
      </c>
      <c r="E157" s="28">
        <v>3050.4</v>
      </c>
      <c r="F157" s="31" t="s">
        <v>18</v>
      </c>
    </row>
    <row r="158" spans="1:6" ht="15" customHeight="1">
      <c r="A158" s="29">
        <v>45504</v>
      </c>
      <c r="B158" s="42">
        <v>45504.670624999999</v>
      </c>
      <c r="C158" s="31">
        <v>5</v>
      </c>
      <c r="D158" s="34" t="s">
        <v>75</v>
      </c>
      <c r="E158" s="28">
        <v>98.4</v>
      </c>
      <c r="F158" s="31" t="s">
        <v>18</v>
      </c>
    </row>
    <row r="159" spans="1:6" ht="15" customHeight="1">
      <c r="A159" s="29">
        <v>45504</v>
      </c>
      <c r="B159" s="42">
        <v>45504.670624999999</v>
      </c>
      <c r="C159" s="31">
        <v>4</v>
      </c>
      <c r="D159" s="34" t="s">
        <v>75</v>
      </c>
      <c r="E159" s="28">
        <v>78.72</v>
      </c>
      <c r="F159" s="31" t="s">
        <v>18</v>
      </c>
    </row>
    <row r="160" spans="1:6" ht="15" customHeight="1">
      <c r="A160" s="29">
        <v>45504</v>
      </c>
      <c r="B160" s="42">
        <v>45504.698449074072</v>
      </c>
      <c r="C160" s="31">
        <v>71</v>
      </c>
      <c r="D160" s="34" t="s">
        <v>83</v>
      </c>
      <c r="E160" s="28">
        <v>1395.86</v>
      </c>
      <c r="F160" s="31" t="s">
        <v>18</v>
      </c>
    </row>
    <row r="161" spans="1:6" ht="15" customHeight="1">
      <c r="A161" s="29">
        <v>45504</v>
      </c>
      <c r="B161" s="42">
        <v>45504.698449074072</v>
      </c>
      <c r="C161" s="31">
        <v>5</v>
      </c>
      <c r="D161" s="34" t="s">
        <v>83</v>
      </c>
      <c r="E161" s="28">
        <v>98.3</v>
      </c>
      <c r="F161" s="31" t="s">
        <v>18</v>
      </c>
    </row>
    <row r="162" spans="1:6" ht="15" customHeight="1">
      <c r="A162" s="29">
        <v>45504</v>
      </c>
      <c r="B162" s="42">
        <v>45504.698449074072</v>
      </c>
      <c r="C162" s="31">
        <v>178</v>
      </c>
      <c r="D162" s="34" t="s">
        <v>84</v>
      </c>
      <c r="E162" s="28">
        <v>3506.6</v>
      </c>
      <c r="F162" s="31" t="s">
        <v>18</v>
      </c>
    </row>
    <row r="163" spans="1:6" ht="15" customHeight="1">
      <c r="A163" s="29">
        <v>45504</v>
      </c>
      <c r="B163" s="42">
        <v>45504.698449074072</v>
      </c>
      <c r="C163" s="31">
        <v>43</v>
      </c>
      <c r="D163" s="34" t="s">
        <v>84</v>
      </c>
      <c r="E163" s="28">
        <v>847.1</v>
      </c>
      <c r="F163" s="31" t="s">
        <v>18</v>
      </c>
    </row>
    <row r="164" spans="1:6" ht="15" customHeight="1">
      <c r="A164" s="29">
        <v>45504</v>
      </c>
      <c r="B164" s="42">
        <v>45504.413831018515</v>
      </c>
      <c r="C164" s="31">
        <v>48</v>
      </c>
      <c r="D164" s="34" t="s">
        <v>96</v>
      </c>
      <c r="E164" s="28">
        <v>959.04</v>
      </c>
      <c r="F164" s="31" t="s">
        <v>16</v>
      </c>
    </row>
    <row r="165" spans="1:6" ht="15" customHeight="1">
      <c r="A165" s="29">
        <v>45504</v>
      </c>
      <c r="B165" s="42">
        <v>45504.578553240739</v>
      </c>
      <c r="C165" s="31">
        <v>1</v>
      </c>
      <c r="D165" s="34" t="s">
        <v>94</v>
      </c>
      <c r="E165" s="28">
        <v>19.8</v>
      </c>
      <c r="F165" s="31" t="s">
        <v>16</v>
      </c>
    </row>
    <row r="166" spans="1:6" ht="15" customHeight="1">
      <c r="A166" s="29">
        <v>45504</v>
      </c>
      <c r="B166" s="42">
        <v>45504.578553240739</v>
      </c>
      <c r="C166" s="31">
        <v>39</v>
      </c>
      <c r="D166" s="34" t="s">
        <v>94</v>
      </c>
      <c r="E166" s="28">
        <v>772.2</v>
      </c>
      <c r="F166" s="31" t="s">
        <v>16</v>
      </c>
    </row>
    <row r="167" spans="1:6" ht="15" customHeight="1">
      <c r="A167" s="29">
        <v>45504</v>
      </c>
      <c r="B167" s="42">
        <v>45504.664305555554</v>
      </c>
      <c r="C167" s="31">
        <v>30</v>
      </c>
      <c r="D167" s="34" t="s">
        <v>84</v>
      </c>
      <c r="E167" s="28">
        <v>591</v>
      </c>
      <c r="F167" s="31" t="s">
        <v>16</v>
      </c>
    </row>
    <row r="168" spans="1:6" ht="15" customHeight="1">
      <c r="A168" s="29">
        <v>45504</v>
      </c>
      <c r="B168" s="42">
        <v>45504.664305555554</v>
      </c>
      <c r="C168" s="31">
        <v>16</v>
      </c>
      <c r="D168" s="34" t="s">
        <v>84</v>
      </c>
      <c r="E168" s="28">
        <v>315.2</v>
      </c>
      <c r="F168" s="31" t="s">
        <v>16</v>
      </c>
    </row>
    <row r="169" spans="1:6" ht="15" customHeight="1">
      <c r="A169" s="29">
        <v>45504</v>
      </c>
      <c r="B169" s="42">
        <v>45504.670624999999</v>
      </c>
      <c r="C169" s="31">
        <v>15</v>
      </c>
      <c r="D169" s="34" t="s">
        <v>75</v>
      </c>
      <c r="E169" s="28">
        <v>295.2</v>
      </c>
      <c r="F169" s="31" t="s">
        <v>16</v>
      </c>
    </row>
    <row r="170" spans="1:6" ht="15" customHeight="1">
      <c r="A170" s="29">
        <v>45504</v>
      </c>
      <c r="B170" s="42">
        <v>45504.670624999999</v>
      </c>
      <c r="C170" s="31">
        <v>10</v>
      </c>
      <c r="D170" s="34" t="s">
        <v>75</v>
      </c>
      <c r="E170" s="28">
        <v>196.8</v>
      </c>
      <c r="F170" s="31" t="s">
        <v>16</v>
      </c>
    </row>
    <row r="171" spans="1:6" ht="15" customHeight="1">
      <c r="A171" s="29">
        <v>45504</v>
      </c>
      <c r="B171" s="42">
        <v>45504.698449074072</v>
      </c>
      <c r="C171" s="31">
        <v>1</v>
      </c>
      <c r="D171" s="34" t="s">
        <v>83</v>
      </c>
      <c r="E171" s="28">
        <v>19.66</v>
      </c>
      <c r="F171" s="31" t="s">
        <v>16</v>
      </c>
    </row>
    <row r="172" spans="1:6" ht="15" customHeight="1">
      <c r="A172" s="29">
        <v>45504</v>
      </c>
      <c r="B172" s="42">
        <v>45504.705694444441</v>
      </c>
      <c r="C172" s="31">
        <v>30</v>
      </c>
      <c r="D172" s="34" t="s">
        <v>83</v>
      </c>
      <c r="E172" s="28">
        <v>589.79999999999995</v>
      </c>
      <c r="F172" s="31" t="s">
        <v>16</v>
      </c>
    </row>
    <row r="173" spans="1:6" ht="15" customHeight="1">
      <c r="A173" s="29">
        <v>45504</v>
      </c>
      <c r="B173" s="42">
        <v>45504.716874999998</v>
      </c>
      <c r="C173" s="31">
        <v>1</v>
      </c>
      <c r="D173" s="34" t="s">
        <v>83</v>
      </c>
      <c r="E173" s="28">
        <v>19.66</v>
      </c>
      <c r="F173" s="31" t="s">
        <v>16</v>
      </c>
    </row>
    <row r="174" spans="1:6" ht="15" customHeight="1">
      <c r="A174" s="29">
        <v>45504</v>
      </c>
      <c r="B174" s="42">
        <v>45504.716874999998</v>
      </c>
      <c r="C174" s="31">
        <v>5</v>
      </c>
      <c r="D174" s="34" t="s">
        <v>83</v>
      </c>
      <c r="E174" s="28">
        <v>98.3</v>
      </c>
      <c r="F174" s="31" t="s">
        <v>16</v>
      </c>
    </row>
    <row r="175" spans="1:6" ht="15" customHeight="1">
      <c r="A175" s="29">
        <v>45504</v>
      </c>
      <c r="B175" s="42">
        <v>45504.716874999998</v>
      </c>
      <c r="C175" s="31">
        <v>1</v>
      </c>
      <c r="D175" s="34" t="s">
        <v>83</v>
      </c>
      <c r="E175" s="28">
        <v>19.66</v>
      </c>
      <c r="F175" s="31" t="s">
        <v>16</v>
      </c>
    </row>
    <row r="176" spans="1:6" ht="15" customHeight="1">
      <c r="A176" s="29">
        <v>45504</v>
      </c>
      <c r="B176" s="42">
        <v>45504.716874999998</v>
      </c>
      <c r="C176" s="31">
        <v>3</v>
      </c>
      <c r="D176" s="34" t="s">
        <v>83</v>
      </c>
      <c r="E176" s="28">
        <v>58.980000000000004</v>
      </c>
      <c r="F176" s="31" t="s">
        <v>16</v>
      </c>
    </row>
    <row r="177" spans="1:6" ht="15" customHeight="1">
      <c r="A177" s="29">
        <v>45505</v>
      </c>
      <c r="B177" s="42">
        <v>45505.400011574071</v>
      </c>
      <c r="C177" s="31">
        <v>55</v>
      </c>
      <c r="D177" s="34" t="s">
        <v>75</v>
      </c>
      <c r="E177" s="28">
        <v>1082.4000000000001</v>
      </c>
      <c r="F177" s="31" t="s">
        <v>18</v>
      </c>
    </row>
    <row r="178" spans="1:6" ht="15" customHeight="1">
      <c r="A178" s="29">
        <v>45505</v>
      </c>
      <c r="B178" s="42">
        <v>45505.400011574071</v>
      </c>
      <c r="C178" s="31">
        <v>126</v>
      </c>
      <c r="D178" s="34" t="s">
        <v>75</v>
      </c>
      <c r="E178" s="28">
        <v>2479.6799999999998</v>
      </c>
      <c r="F178" s="31" t="s">
        <v>18</v>
      </c>
    </row>
    <row r="179" spans="1:6" ht="15" customHeight="1">
      <c r="A179" s="29">
        <v>45505</v>
      </c>
      <c r="B179" s="42">
        <v>45505.406354166669</v>
      </c>
      <c r="C179" s="31">
        <v>251</v>
      </c>
      <c r="D179" s="34" t="s">
        <v>81</v>
      </c>
      <c r="E179" s="28">
        <v>4924.62</v>
      </c>
      <c r="F179" s="31" t="s">
        <v>18</v>
      </c>
    </row>
    <row r="180" spans="1:6" ht="15" customHeight="1">
      <c r="A180" s="29">
        <v>45505</v>
      </c>
      <c r="B180" s="42">
        <v>45505.435150462959</v>
      </c>
      <c r="C180" s="31">
        <v>186</v>
      </c>
      <c r="D180" s="34" t="s">
        <v>83</v>
      </c>
      <c r="E180" s="28">
        <v>3656.76</v>
      </c>
      <c r="F180" s="31" t="s">
        <v>18</v>
      </c>
    </row>
    <row r="181" spans="1:6" ht="15" customHeight="1">
      <c r="A181" s="29">
        <v>45505</v>
      </c>
      <c r="B181" s="42">
        <v>45505.521469907406</v>
      </c>
      <c r="C181" s="31">
        <v>204</v>
      </c>
      <c r="D181" s="34" t="s">
        <v>59</v>
      </c>
      <c r="E181" s="28">
        <v>4051.44</v>
      </c>
      <c r="F181" s="31" t="s">
        <v>18</v>
      </c>
    </row>
    <row r="182" spans="1:6" ht="15" customHeight="1">
      <c r="A182" s="29">
        <v>45505</v>
      </c>
      <c r="B182" s="42">
        <v>45505.521469907406</v>
      </c>
      <c r="C182" s="31">
        <v>184</v>
      </c>
      <c r="D182" s="34" t="s">
        <v>59</v>
      </c>
      <c r="E182" s="28">
        <v>3654.24</v>
      </c>
      <c r="F182" s="31" t="s">
        <v>18</v>
      </c>
    </row>
    <row r="183" spans="1:6" ht="15" customHeight="1">
      <c r="A183" s="29">
        <v>45505</v>
      </c>
      <c r="B183" s="42">
        <v>45505.522268518522</v>
      </c>
      <c r="C183" s="31">
        <v>70</v>
      </c>
      <c r="D183" s="34" t="s">
        <v>97</v>
      </c>
      <c r="E183" s="28">
        <v>1397.2</v>
      </c>
      <c r="F183" s="31" t="s">
        <v>18</v>
      </c>
    </row>
    <row r="184" spans="1:6" ht="15" customHeight="1">
      <c r="A184" s="29">
        <v>45505</v>
      </c>
      <c r="B184" s="42">
        <v>45505.522268518522</v>
      </c>
      <c r="C184" s="31">
        <v>140</v>
      </c>
      <c r="D184" s="34" t="s">
        <v>97</v>
      </c>
      <c r="E184" s="28">
        <v>2794.4</v>
      </c>
      <c r="F184" s="31" t="s">
        <v>18</v>
      </c>
    </row>
    <row r="185" spans="1:6" ht="15" customHeight="1">
      <c r="A185" s="29">
        <v>45505</v>
      </c>
      <c r="B185" s="42">
        <v>45505.523645833331</v>
      </c>
      <c r="C185" s="31">
        <v>100</v>
      </c>
      <c r="D185" s="34" t="s">
        <v>97</v>
      </c>
      <c r="E185" s="28">
        <v>1996</v>
      </c>
      <c r="F185" s="31" t="s">
        <v>18</v>
      </c>
    </row>
    <row r="186" spans="1:6" ht="15" customHeight="1">
      <c r="A186" s="29">
        <v>45505</v>
      </c>
      <c r="B186" s="42">
        <v>45505.528043981481</v>
      </c>
      <c r="C186" s="31">
        <v>30</v>
      </c>
      <c r="D186" s="34" t="s">
        <v>97</v>
      </c>
      <c r="E186" s="28">
        <v>598.80000000000007</v>
      </c>
      <c r="F186" s="31" t="s">
        <v>18</v>
      </c>
    </row>
    <row r="187" spans="1:6" ht="15" customHeight="1">
      <c r="A187" s="29">
        <v>45505</v>
      </c>
      <c r="B187" s="42">
        <v>45505.528043981481</v>
      </c>
      <c r="C187" s="31">
        <v>5</v>
      </c>
      <c r="D187" s="34" t="s">
        <v>97</v>
      </c>
      <c r="E187" s="28">
        <v>99.800000000000011</v>
      </c>
      <c r="F187" s="31" t="s">
        <v>18</v>
      </c>
    </row>
    <row r="188" spans="1:6" ht="15" customHeight="1">
      <c r="A188" s="29">
        <v>45505</v>
      </c>
      <c r="B188" s="42">
        <v>45505.528113425928</v>
      </c>
      <c r="C188" s="31">
        <v>78</v>
      </c>
      <c r="D188" s="34" t="s">
        <v>98</v>
      </c>
      <c r="E188" s="28">
        <v>1560</v>
      </c>
      <c r="F188" s="31" t="s">
        <v>18</v>
      </c>
    </row>
    <row r="189" spans="1:6" ht="15" customHeight="1">
      <c r="A189" s="29">
        <v>45505</v>
      </c>
      <c r="B189" s="42">
        <v>45505.528113425928</v>
      </c>
      <c r="C189" s="31">
        <v>505</v>
      </c>
      <c r="D189" s="34" t="s">
        <v>98</v>
      </c>
      <c r="E189" s="28">
        <v>10100</v>
      </c>
      <c r="F189" s="31" t="s">
        <v>18</v>
      </c>
    </row>
    <row r="190" spans="1:6" ht="15" customHeight="1">
      <c r="A190" s="29">
        <v>45505</v>
      </c>
      <c r="B190" s="42">
        <v>45505.528113425928</v>
      </c>
      <c r="C190" s="31">
        <v>72</v>
      </c>
      <c r="D190" s="34" t="s">
        <v>98</v>
      </c>
      <c r="E190" s="28">
        <v>1440</v>
      </c>
      <c r="F190" s="31" t="s">
        <v>18</v>
      </c>
    </row>
    <row r="191" spans="1:6" ht="15" customHeight="1">
      <c r="A191" s="29">
        <v>45505</v>
      </c>
      <c r="B191" s="42">
        <v>45505.528113425928</v>
      </c>
      <c r="C191" s="31">
        <v>110</v>
      </c>
      <c r="D191" s="34" t="s">
        <v>98</v>
      </c>
      <c r="E191" s="28">
        <v>2200</v>
      </c>
      <c r="F191" s="31" t="s">
        <v>18</v>
      </c>
    </row>
    <row r="192" spans="1:6" ht="15" customHeight="1">
      <c r="A192" s="29">
        <v>45505</v>
      </c>
      <c r="B192" s="42">
        <v>45505.528113425928</v>
      </c>
      <c r="C192" s="31">
        <v>66</v>
      </c>
      <c r="D192" s="34" t="s">
        <v>98</v>
      </c>
      <c r="E192" s="28">
        <v>1320</v>
      </c>
      <c r="F192" s="31" t="s">
        <v>18</v>
      </c>
    </row>
    <row r="193" spans="1:6" ht="15" customHeight="1">
      <c r="A193" s="29">
        <v>45505</v>
      </c>
      <c r="B193" s="42">
        <v>45505.528124999997</v>
      </c>
      <c r="C193" s="31">
        <v>196</v>
      </c>
      <c r="D193" s="34" t="s">
        <v>97</v>
      </c>
      <c r="E193" s="28">
        <v>3912.1600000000003</v>
      </c>
      <c r="F193" s="31" t="s">
        <v>18</v>
      </c>
    </row>
    <row r="194" spans="1:6" ht="15" customHeight="1">
      <c r="A194" s="29">
        <v>45505</v>
      </c>
      <c r="B194" s="42">
        <v>45505.536944444444</v>
      </c>
      <c r="C194" s="31">
        <v>228</v>
      </c>
      <c r="D194" s="34" t="s">
        <v>66</v>
      </c>
      <c r="E194" s="28">
        <v>4541.76</v>
      </c>
      <c r="F194" s="31" t="s">
        <v>18</v>
      </c>
    </row>
    <row r="195" spans="1:6" ht="15" customHeight="1">
      <c r="A195" s="29">
        <v>45505</v>
      </c>
      <c r="B195" s="42">
        <v>45505.544745370367</v>
      </c>
      <c r="C195" s="31">
        <v>27</v>
      </c>
      <c r="D195" s="34" t="s">
        <v>59</v>
      </c>
      <c r="E195" s="28">
        <v>536.22</v>
      </c>
      <c r="F195" s="31" t="s">
        <v>18</v>
      </c>
    </row>
    <row r="196" spans="1:6" ht="15" customHeight="1">
      <c r="A196" s="29">
        <v>45505</v>
      </c>
      <c r="B196" s="42">
        <v>45505.54824074074</v>
      </c>
      <c r="C196" s="31">
        <v>5</v>
      </c>
      <c r="D196" s="34" t="s">
        <v>59</v>
      </c>
      <c r="E196" s="28">
        <v>99.3</v>
      </c>
      <c r="F196" s="31" t="s">
        <v>18</v>
      </c>
    </row>
    <row r="197" spans="1:6" ht="15" customHeight="1">
      <c r="A197" s="29">
        <v>45505</v>
      </c>
      <c r="B197" s="42">
        <v>45505.552476851852</v>
      </c>
      <c r="C197" s="31">
        <v>8</v>
      </c>
      <c r="D197" s="34" t="s">
        <v>59</v>
      </c>
      <c r="E197" s="28">
        <v>158.88</v>
      </c>
      <c r="F197" s="31" t="s">
        <v>18</v>
      </c>
    </row>
    <row r="198" spans="1:6" ht="15" customHeight="1">
      <c r="A198" s="29">
        <v>45505</v>
      </c>
      <c r="B198" s="42">
        <v>45505.573530092595</v>
      </c>
      <c r="C198" s="31">
        <v>163</v>
      </c>
      <c r="D198" s="34" t="s">
        <v>59</v>
      </c>
      <c r="E198" s="28">
        <v>3237.18</v>
      </c>
      <c r="F198" s="31" t="s">
        <v>18</v>
      </c>
    </row>
    <row r="199" spans="1:6" ht="15" customHeight="1">
      <c r="A199" s="29">
        <v>45505</v>
      </c>
      <c r="B199" s="42">
        <v>45505.588796296295</v>
      </c>
      <c r="C199" s="31">
        <v>207</v>
      </c>
      <c r="D199" s="34" t="s">
        <v>59</v>
      </c>
      <c r="E199" s="28">
        <v>4111.0199999999995</v>
      </c>
      <c r="F199" s="31" t="s">
        <v>18</v>
      </c>
    </row>
    <row r="200" spans="1:6" ht="15" customHeight="1">
      <c r="A200" s="29">
        <v>45505</v>
      </c>
      <c r="B200" s="42">
        <v>45505.605092592596</v>
      </c>
      <c r="C200" s="31">
        <v>33</v>
      </c>
      <c r="D200" s="34" t="s">
        <v>97</v>
      </c>
      <c r="E200" s="28">
        <v>658.68000000000006</v>
      </c>
      <c r="F200" s="31" t="s">
        <v>18</v>
      </c>
    </row>
    <row r="201" spans="1:6" ht="15" customHeight="1">
      <c r="A201" s="29">
        <v>45505</v>
      </c>
      <c r="B201" s="42">
        <v>45505.605092592596</v>
      </c>
      <c r="C201" s="31">
        <v>5</v>
      </c>
      <c r="D201" s="34" t="s">
        <v>97</v>
      </c>
      <c r="E201" s="28">
        <v>99.800000000000011</v>
      </c>
      <c r="F201" s="31" t="s">
        <v>18</v>
      </c>
    </row>
    <row r="202" spans="1:6" ht="15" customHeight="1">
      <c r="A202" s="29">
        <v>45505</v>
      </c>
      <c r="B202" s="42">
        <v>45505.605092592596</v>
      </c>
      <c r="C202" s="31">
        <v>76</v>
      </c>
      <c r="D202" s="34" t="s">
        <v>97</v>
      </c>
      <c r="E202" s="28">
        <v>1516.96</v>
      </c>
      <c r="F202" s="31" t="s">
        <v>18</v>
      </c>
    </row>
    <row r="203" spans="1:6" ht="15" customHeight="1">
      <c r="A203" s="29">
        <v>45505</v>
      </c>
      <c r="B203" s="42">
        <v>45505.605092592596</v>
      </c>
      <c r="C203" s="31">
        <v>1</v>
      </c>
      <c r="D203" s="34" t="s">
        <v>97</v>
      </c>
      <c r="E203" s="28">
        <v>19.96</v>
      </c>
      <c r="F203" s="31" t="s">
        <v>18</v>
      </c>
    </row>
    <row r="204" spans="1:6" ht="15" customHeight="1">
      <c r="A204" s="29">
        <v>45505</v>
      </c>
      <c r="B204" s="42">
        <v>45505.606064814812</v>
      </c>
      <c r="C204" s="31">
        <v>3</v>
      </c>
      <c r="D204" s="34" t="s">
        <v>96</v>
      </c>
      <c r="E204" s="28">
        <v>59.94</v>
      </c>
      <c r="F204" s="31" t="s">
        <v>18</v>
      </c>
    </row>
    <row r="205" spans="1:6" ht="15" customHeight="1">
      <c r="A205" s="29">
        <v>45505</v>
      </c>
      <c r="B205" s="42">
        <v>45505.606990740744</v>
      </c>
      <c r="C205" s="31">
        <v>182</v>
      </c>
      <c r="D205" s="34" t="s">
        <v>96</v>
      </c>
      <c r="E205" s="28">
        <v>3636.36</v>
      </c>
      <c r="F205" s="31" t="s">
        <v>18</v>
      </c>
    </row>
    <row r="206" spans="1:6" ht="15" customHeight="1">
      <c r="A206" s="29">
        <v>45505</v>
      </c>
      <c r="B206" s="42">
        <v>45505.606990740744</v>
      </c>
      <c r="C206" s="31">
        <v>180</v>
      </c>
      <c r="D206" s="34" t="s">
        <v>96</v>
      </c>
      <c r="E206" s="28">
        <v>3596.4</v>
      </c>
      <c r="F206" s="31" t="s">
        <v>18</v>
      </c>
    </row>
    <row r="207" spans="1:6" ht="15" customHeight="1">
      <c r="A207" s="29">
        <v>45505</v>
      </c>
      <c r="B207" s="42">
        <v>45505.608460648145</v>
      </c>
      <c r="C207" s="31">
        <v>68</v>
      </c>
      <c r="D207" s="34" t="s">
        <v>98</v>
      </c>
      <c r="E207" s="28">
        <v>1360</v>
      </c>
      <c r="F207" s="31" t="s">
        <v>18</v>
      </c>
    </row>
    <row r="208" spans="1:6" ht="15" customHeight="1">
      <c r="A208" s="29">
        <v>45505</v>
      </c>
      <c r="B208" s="42">
        <v>45505.608460648145</v>
      </c>
      <c r="C208" s="31">
        <v>2</v>
      </c>
      <c r="D208" s="34" t="s">
        <v>98</v>
      </c>
      <c r="E208" s="28">
        <v>40</v>
      </c>
      <c r="F208" s="31" t="s">
        <v>18</v>
      </c>
    </row>
    <row r="209" spans="1:6" ht="15" customHeight="1">
      <c r="A209" s="29">
        <v>45505</v>
      </c>
      <c r="B209" s="42">
        <v>45505.609074074076</v>
      </c>
      <c r="C209" s="31">
        <v>113</v>
      </c>
      <c r="D209" s="34" t="s">
        <v>98</v>
      </c>
      <c r="E209" s="28">
        <v>2260</v>
      </c>
      <c r="F209" s="31" t="s">
        <v>18</v>
      </c>
    </row>
    <row r="210" spans="1:6" ht="15" customHeight="1">
      <c r="A210" s="29">
        <v>45505</v>
      </c>
      <c r="B210" s="42">
        <v>45505.609074074076</v>
      </c>
      <c r="C210" s="31">
        <v>175</v>
      </c>
      <c r="D210" s="34" t="s">
        <v>96</v>
      </c>
      <c r="E210" s="28">
        <v>3496.5</v>
      </c>
      <c r="F210" s="31" t="s">
        <v>18</v>
      </c>
    </row>
    <row r="211" spans="1:6" ht="15" customHeight="1">
      <c r="A211" s="29">
        <v>45505</v>
      </c>
      <c r="B211" s="42">
        <v>45505.615254629629</v>
      </c>
      <c r="C211" s="31">
        <v>5</v>
      </c>
      <c r="D211" s="34" t="s">
        <v>96</v>
      </c>
      <c r="E211" s="28">
        <v>99.9</v>
      </c>
      <c r="F211" s="31" t="s">
        <v>18</v>
      </c>
    </row>
    <row r="212" spans="1:6" ht="15" customHeight="1">
      <c r="A212" s="29">
        <v>45505</v>
      </c>
      <c r="B212" s="42">
        <v>45505.624108796299</v>
      </c>
      <c r="C212" s="31">
        <v>100</v>
      </c>
      <c r="D212" s="34" t="s">
        <v>96</v>
      </c>
      <c r="E212" s="28">
        <v>1998</v>
      </c>
      <c r="F212" s="31" t="s">
        <v>18</v>
      </c>
    </row>
    <row r="213" spans="1:6" ht="15" customHeight="1">
      <c r="A213" s="29">
        <v>45505</v>
      </c>
      <c r="B213" s="42">
        <v>45505.624108796299</v>
      </c>
      <c r="C213" s="31">
        <v>100</v>
      </c>
      <c r="D213" s="34" t="s">
        <v>96</v>
      </c>
      <c r="E213" s="28">
        <v>1998</v>
      </c>
      <c r="F213" s="31" t="s">
        <v>18</v>
      </c>
    </row>
    <row r="214" spans="1:6" ht="15" customHeight="1">
      <c r="A214" s="29">
        <v>45505</v>
      </c>
      <c r="B214" s="42">
        <v>45505.624108796299</v>
      </c>
      <c r="C214" s="31">
        <v>4</v>
      </c>
      <c r="D214" s="34" t="s">
        <v>96</v>
      </c>
      <c r="E214" s="28">
        <v>79.92</v>
      </c>
      <c r="F214" s="31" t="s">
        <v>18</v>
      </c>
    </row>
    <row r="215" spans="1:6" ht="15" customHeight="1">
      <c r="A215" s="29">
        <v>45505</v>
      </c>
      <c r="B215" s="42">
        <v>45505.634930555556</v>
      </c>
      <c r="C215" s="31">
        <v>187</v>
      </c>
      <c r="D215" s="34" t="s">
        <v>96</v>
      </c>
      <c r="E215" s="28">
        <v>3736.26</v>
      </c>
      <c r="F215" s="31" t="s">
        <v>18</v>
      </c>
    </row>
    <row r="216" spans="1:6" ht="15" customHeight="1">
      <c r="A216" s="29">
        <v>45505</v>
      </c>
      <c r="B216" s="42">
        <v>45505.638043981482</v>
      </c>
      <c r="C216" s="31">
        <v>12</v>
      </c>
      <c r="D216" s="34" t="s">
        <v>96</v>
      </c>
      <c r="E216" s="28">
        <v>239.76</v>
      </c>
      <c r="F216" s="31" t="s">
        <v>18</v>
      </c>
    </row>
    <row r="217" spans="1:6" ht="15" customHeight="1">
      <c r="A217" s="29">
        <v>45505</v>
      </c>
      <c r="B217" s="42">
        <v>45505.638043981482</v>
      </c>
      <c r="C217" s="31">
        <v>233</v>
      </c>
      <c r="D217" s="34" t="s">
        <v>96</v>
      </c>
      <c r="E217" s="28">
        <v>4655.34</v>
      </c>
      <c r="F217" s="31" t="s">
        <v>18</v>
      </c>
    </row>
    <row r="218" spans="1:6" ht="15" customHeight="1">
      <c r="A218" s="29">
        <v>45505</v>
      </c>
      <c r="B218" s="42">
        <v>45505.638043981482</v>
      </c>
      <c r="C218" s="31">
        <v>125</v>
      </c>
      <c r="D218" s="34" t="s">
        <v>96</v>
      </c>
      <c r="E218" s="28">
        <v>2497.5</v>
      </c>
      <c r="F218" s="31" t="s">
        <v>18</v>
      </c>
    </row>
    <row r="219" spans="1:6" ht="15" customHeight="1">
      <c r="A219" s="29">
        <v>45505</v>
      </c>
      <c r="B219" s="42">
        <v>45505.638043981482</v>
      </c>
      <c r="C219" s="31">
        <v>86</v>
      </c>
      <c r="D219" s="34" t="s">
        <v>96</v>
      </c>
      <c r="E219" s="28">
        <v>1718.28</v>
      </c>
      <c r="F219" s="31" t="s">
        <v>18</v>
      </c>
    </row>
    <row r="220" spans="1:6" ht="15" customHeight="1">
      <c r="A220" s="29">
        <v>45505</v>
      </c>
      <c r="B220" s="42">
        <v>45505.661064814813</v>
      </c>
      <c r="C220" s="31">
        <v>174</v>
      </c>
      <c r="D220" s="34" t="s">
        <v>65</v>
      </c>
      <c r="E220" s="28">
        <v>3469.5600000000004</v>
      </c>
      <c r="F220" s="31" t="s">
        <v>18</v>
      </c>
    </row>
    <row r="221" spans="1:6" ht="15" customHeight="1">
      <c r="A221" s="29">
        <v>45505</v>
      </c>
      <c r="B221" s="42">
        <v>45505.661076388889</v>
      </c>
      <c r="C221" s="31">
        <v>151</v>
      </c>
      <c r="D221" s="34" t="s">
        <v>65</v>
      </c>
      <c r="E221" s="28">
        <v>3010.94</v>
      </c>
      <c r="F221" s="31" t="s">
        <v>18</v>
      </c>
    </row>
    <row r="222" spans="1:6" ht="15" customHeight="1">
      <c r="A222" s="29">
        <v>45505</v>
      </c>
      <c r="B222" s="42">
        <v>45505.661076388889</v>
      </c>
      <c r="C222" s="31">
        <v>34</v>
      </c>
      <c r="D222" s="34" t="s">
        <v>65</v>
      </c>
      <c r="E222" s="28">
        <v>677.96</v>
      </c>
      <c r="F222" s="31" t="s">
        <v>18</v>
      </c>
    </row>
    <row r="223" spans="1:6" ht="15" customHeight="1">
      <c r="A223" s="29">
        <v>45505</v>
      </c>
      <c r="B223" s="42">
        <v>45505.661076388889</v>
      </c>
      <c r="C223" s="31">
        <v>6</v>
      </c>
      <c r="D223" s="34" t="s">
        <v>65</v>
      </c>
      <c r="E223" s="28">
        <v>119.64000000000001</v>
      </c>
      <c r="F223" s="31" t="s">
        <v>18</v>
      </c>
    </row>
    <row r="224" spans="1:6" ht="15" customHeight="1">
      <c r="A224" s="29">
        <v>45505</v>
      </c>
      <c r="B224" s="42">
        <v>45505.661076388889</v>
      </c>
      <c r="C224" s="31">
        <v>23</v>
      </c>
      <c r="D224" s="34" t="s">
        <v>65</v>
      </c>
      <c r="E224" s="28">
        <v>458.62</v>
      </c>
      <c r="F224" s="31" t="s">
        <v>18</v>
      </c>
    </row>
    <row r="225" spans="1:6" ht="15" customHeight="1">
      <c r="A225" s="29">
        <v>45505</v>
      </c>
      <c r="B225" s="42">
        <v>45505.671574074076</v>
      </c>
      <c r="C225" s="31">
        <v>125</v>
      </c>
      <c r="D225" s="34" t="s">
        <v>66</v>
      </c>
      <c r="E225" s="28">
        <v>2490</v>
      </c>
      <c r="F225" s="31" t="s">
        <v>18</v>
      </c>
    </row>
    <row r="226" spans="1:6" ht="15" customHeight="1">
      <c r="A226" s="29">
        <v>45505</v>
      </c>
      <c r="B226" s="42">
        <v>45505.671574074076</v>
      </c>
      <c r="C226" s="31">
        <v>125</v>
      </c>
      <c r="D226" s="34" t="s">
        <v>66</v>
      </c>
      <c r="E226" s="28">
        <v>2490</v>
      </c>
      <c r="F226" s="31" t="s">
        <v>18</v>
      </c>
    </row>
    <row r="227" spans="1:6" ht="15" customHeight="1">
      <c r="A227" s="29">
        <v>45505</v>
      </c>
      <c r="B227" s="42">
        <v>45505.683935185189</v>
      </c>
      <c r="C227" s="31">
        <v>209</v>
      </c>
      <c r="D227" s="34" t="s">
        <v>64</v>
      </c>
      <c r="E227" s="28">
        <v>4159.0999999999995</v>
      </c>
      <c r="F227" s="31" t="s">
        <v>18</v>
      </c>
    </row>
    <row r="228" spans="1:6" ht="15" customHeight="1">
      <c r="A228" s="29">
        <v>45505</v>
      </c>
      <c r="B228" s="42">
        <v>45505.696921296294</v>
      </c>
      <c r="C228" s="31">
        <v>215</v>
      </c>
      <c r="D228" s="34" t="s">
        <v>58</v>
      </c>
      <c r="E228" s="28">
        <v>4265.6000000000004</v>
      </c>
      <c r="F228" s="31" t="s">
        <v>18</v>
      </c>
    </row>
    <row r="229" spans="1:6" ht="15" customHeight="1">
      <c r="A229" s="29">
        <v>45505</v>
      </c>
      <c r="B229" s="42">
        <v>45505.709074074075</v>
      </c>
      <c r="C229" s="31">
        <v>201</v>
      </c>
      <c r="D229" s="34" t="s">
        <v>59</v>
      </c>
      <c r="E229" s="28">
        <v>3991.8599999999997</v>
      </c>
      <c r="F229" s="31" t="s">
        <v>18</v>
      </c>
    </row>
    <row r="230" spans="1:6" ht="15" customHeight="1">
      <c r="A230" s="29">
        <v>45505</v>
      </c>
      <c r="B230" s="42">
        <v>45505.709074074075</v>
      </c>
      <c r="C230" s="31">
        <v>88</v>
      </c>
      <c r="D230" s="34" t="s">
        <v>59</v>
      </c>
      <c r="E230" s="28">
        <v>1747.6799999999998</v>
      </c>
      <c r="F230" s="31" t="s">
        <v>18</v>
      </c>
    </row>
    <row r="231" spans="1:6" ht="15" customHeight="1">
      <c r="A231" s="29">
        <v>45505</v>
      </c>
      <c r="B231" s="42">
        <v>45505.712523148148</v>
      </c>
      <c r="C231" s="31">
        <v>152</v>
      </c>
      <c r="D231" s="34" t="s">
        <v>58</v>
      </c>
      <c r="E231" s="28">
        <v>3015.68</v>
      </c>
      <c r="F231" s="31" t="s">
        <v>18</v>
      </c>
    </row>
    <row r="232" spans="1:6" ht="15" customHeight="1">
      <c r="A232" s="29">
        <v>45505</v>
      </c>
      <c r="B232" s="42">
        <v>45505.712523148148</v>
      </c>
      <c r="C232" s="31">
        <v>28</v>
      </c>
      <c r="D232" s="34" t="s">
        <v>58</v>
      </c>
      <c r="E232" s="28">
        <v>555.52</v>
      </c>
      <c r="F232" s="31" t="s">
        <v>18</v>
      </c>
    </row>
    <row r="233" spans="1:6" ht="15" customHeight="1">
      <c r="A233" s="29">
        <v>45505</v>
      </c>
      <c r="B233" s="42">
        <v>45505.722384259258</v>
      </c>
      <c r="C233" s="31">
        <v>29</v>
      </c>
      <c r="D233" s="34" t="s">
        <v>59</v>
      </c>
      <c r="E233" s="28">
        <v>575.93999999999994</v>
      </c>
      <c r="F233" s="31" t="s">
        <v>18</v>
      </c>
    </row>
    <row r="234" spans="1:6" ht="15" customHeight="1">
      <c r="A234" s="29">
        <v>45505</v>
      </c>
      <c r="B234" s="42">
        <v>45505.722384259258</v>
      </c>
      <c r="C234" s="31">
        <v>54</v>
      </c>
      <c r="D234" s="34" t="s">
        <v>59</v>
      </c>
      <c r="E234" s="28">
        <v>1072.44</v>
      </c>
      <c r="F234" s="31" t="s">
        <v>18</v>
      </c>
    </row>
    <row r="235" spans="1:6" ht="15" customHeight="1">
      <c r="A235" s="29">
        <v>45505</v>
      </c>
      <c r="B235" s="42">
        <v>45505.72446759259</v>
      </c>
      <c r="C235" s="31">
        <v>3</v>
      </c>
      <c r="D235" s="34" t="s">
        <v>95</v>
      </c>
      <c r="E235" s="28">
        <v>59.64</v>
      </c>
      <c r="F235" s="31" t="s">
        <v>18</v>
      </c>
    </row>
    <row r="236" spans="1:6" ht="15" customHeight="1">
      <c r="A236" s="29">
        <v>45505</v>
      </c>
      <c r="B236" s="42">
        <v>45505.72446759259</v>
      </c>
      <c r="C236" s="31">
        <v>205</v>
      </c>
      <c r="D236" s="34" t="s">
        <v>95</v>
      </c>
      <c r="E236" s="28">
        <v>4075.3999999999996</v>
      </c>
      <c r="F236" s="31" t="s">
        <v>18</v>
      </c>
    </row>
    <row r="237" spans="1:6" ht="15" customHeight="1">
      <c r="A237" s="29">
        <v>45505</v>
      </c>
      <c r="B237" s="42">
        <v>45505.435150462959</v>
      </c>
      <c r="C237" s="31">
        <v>55</v>
      </c>
      <c r="D237" s="34" t="s">
        <v>83</v>
      </c>
      <c r="E237" s="28">
        <v>1081.3</v>
      </c>
      <c r="F237" s="31" t="s">
        <v>16</v>
      </c>
    </row>
    <row r="238" spans="1:6" ht="15" customHeight="1">
      <c r="A238" s="29">
        <v>45505</v>
      </c>
      <c r="B238" s="42">
        <v>45505.536944444444</v>
      </c>
      <c r="C238" s="31">
        <v>60</v>
      </c>
      <c r="D238" s="34" t="s">
        <v>66</v>
      </c>
      <c r="E238" s="28">
        <v>1195.2</v>
      </c>
      <c r="F238" s="31" t="s">
        <v>16</v>
      </c>
    </row>
    <row r="239" spans="1:6" ht="15" customHeight="1">
      <c r="A239" s="29">
        <v>45505</v>
      </c>
      <c r="B239" s="42">
        <v>45505.638043981482</v>
      </c>
      <c r="C239" s="31">
        <v>44</v>
      </c>
      <c r="D239" s="34" t="s">
        <v>96</v>
      </c>
      <c r="E239" s="28">
        <v>879.12</v>
      </c>
      <c r="F239" s="31" t="s">
        <v>16</v>
      </c>
    </row>
    <row r="240" spans="1:6" ht="15" customHeight="1">
      <c r="A240" s="29">
        <v>45505</v>
      </c>
      <c r="B240" s="42">
        <v>45505.638043981482</v>
      </c>
      <c r="C240" s="31">
        <v>14</v>
      </c>
      <c r="D240" s="34" t="s">
        <v>96</v>
      </c>
      <c r="E240" s="28">
        <v>279.72000000000003</v>
      </c>
      <c r="F240" s="31" t="s">
        <v>16</v>
      </c>
    </row>
    <row r="241" spans="1:6" ht="15" customHeight="1">
      <c r="A241" s="29">
        <v>45505</v>
      </c>
      <c r="B241" s="42">
        <v>45505.671574074076</v>
      </c>
      <c r="C241" s="31">
        <v>32</v>
      </c>
      <c r="D241" s="34" t="s">
        <v>66</v>
      </c>
      <c r="E241" s="28">
        <v>637.44000000000005</v>
      </c>
      <c r="F241" s="31" t="s">
        <v>16</v>
      </c>
    </row>
    <row r="242" spans="1:6" ht="15" customHeight="1">
      <c r="A242" s="29">
        <v>45505</v>
      </c>
      <c r="B242" s="42">
        <v>45505.700474537036</v>
      </c>
      <c r="C242" s="31">
        <v>54</v>
      </c>
      <c r="D242" s="34" t="s">
        <v>63</v>
      </c>
      <c r="E242" s="28">
        <v>1070.28</v>
      </c>
      <c r="F242" s="31" t="s">
        <v>16</v>
      </c>
    </row>
    <row r="243" spans="1:6" ht="15" customHeight="1">
      <c r="A243" s="29">
        <v>45506</v>
      </c>
      <c r="B243" s="42">
        <v>45506.382013888891</v>
      </c>
      <c r="C243" s="31">
        <v>140</v>
      </c>
      <c r="D243" s="34" t="s">
        <v>84</v>
      </c>
      <c r="E243" s="28">
        <v>2758</v>
      </c>
      <c r="F243" s="31" t="s">
        <v>18</v>
      </c>
    </row>
    <row r="244" spans="1:6" ht="15" customHeight="1">
      <c r="A244" s="29">
        <v>45506</v>
      </c>
      <c r="B244" s="42">
        <v>45506.382013888891</v>
      </c>
      <c r="C244" s="31">
        <v>73</v>
      </c>
      <c r="D244" s="34" t="s">
        <v>84</v>
      </c>
      <c r="E244" s="28">
        <v>1438.1</v>
      </c>
      <c r="F244" s="31" t="s">
        <v>18</v>
      </c>
    </row>
    <row r="245" spans="1:6" ht="15" customHeight="1">
      <c r="A245" s="29">
        <v>45506</v>
      </c>
      <c r="B245" s="42">
        <v>45506.383460648147</v>
      </c>
      <c r="C245" s="31">
        <v>155</v>
      </c>
      <c r="D245" s="34" t="s">
        <v>84</v>
      </c>
      <c r="E245" s="28">
        <v>3053.5</v>
      </c>
      <c r="F245" s="31" t="s">
        <v>18</v>
      </c>
    </row>
    <row r="246" spans="1:6" ht="15" customHeight="1">
      <c r="A246" s="29">
        <v>45506</v>
      </c>
      <c r="B246" s="42">
        <v>45506.391504629632</v>
      </c>
      <c r="C246" s="31">
        <v>125</v>
      </c>
      <c r="D246" s="34" t="s">
        <v>62</v>
      </c>
      <c r="E246" s="28">
        <v>2465</v>
      </c>
      <c r="F246" s="31" t="s">
        <v>18</v>
      </c>
    </row>
    <row r="247" spans="1:6" ht="15" customHeight="1">
      <c r="A247" s="29">
        <v>45506</v>
      </c>
      <c r="B247" s="42">
        <v>45506.398495370369</v>
      </c>
      <c r="C247" s="31">
        <v>54</v>
      </c>
      <c r="D247" s="34" t="s">
        <v>82</v>
      </c>
      <c r="E247" s="28">
        <v>1065.9599999999998</v>
      </c>
      <c r="F247" s="31" t="s">
        <v>18</v>
      </c>
    </row>
    <row r="248" spans="1:6" ht="15" customHeight="1">
      <c r="A248" s="29">
        <v>45506</v>
      </c>
      <c r="B248" s="42">
        <v>45506.399016203701</v>
      </c>
      <c r="C248" s="31">
        <v>107</v>
      </c>
      <c r="D248" s="34" t="s">
        <v>82</v>
      </c>
      <c r="E248" s="28">
        <v>2112.1799999999998</v>
      </c>
      <c r="F248" s="31" t="s">
        <v>18</v>
      </c>
    </row>
    <row r="249" spans="1:6" ht="15" customHeight="1">
      <c r="A249" s="29">
        <v>45506</v>
      </c>
      <c r="B249" s="42">
        <v>45506.408750000002</v>
      </c>
      <c r="C249" s="31">
        <v>74</v>
      </c>
      <c r="D249" s="34" t="s">
        <v>94</v>
      </c>
      <c r="E249" s="28">
        <v>1465.2</v>
      </c>
      <c r="F249" s="31" t="s">
        <v>18</v>
      </c>
    </row>
    <row r="250" spans="1:6" ht="15" customHeight="1">
      <c r="A250" s="29">
        <v>45506</v>
      </c>
      <c r="B250" s="42">
        <v>45506.408750000002</v>
      </c>
      <c r="C250" s="31">
        <v>133</v>
      </c>
      <c r="D250" s="34" t="s">
        <v>94</v>
      </c>
      <c r="E250" s="28">
        <v>2633.4</v>
      </c>
      <c r="F250" s="31" t="s">
        <v>18</v>
      </c>
    </row>
    <row r="251" spans="1:6" ht="15" customHeight="1">
      <c r="A251" s="29">
        <v>45506</v>
      </c>
      <c r="B251" s="42">
        <v>45506.432291666664</v>
      </c>
      <c r="C251" s="31">
        <v>12</v>
      </c>
      <c r="D251" s="34" t="s">
        <v>58</v>
      </c>
      <c r="E251" s="28">
        <v>238.07999999999998</v>
      </c>
      <c r="F251" s="31" t="s">
        <v>18</v>
      </c>
    </row>
    <row r="252" spans="1:6" ht="15" customHeight="1">
      <c r="A252" s="29">
        <v>45506</v>
      </c>
      <c r="B252" s="42">
        <v>45506.432291666664</v>
      </c>
      <c r="C252" s="31">
        <v>43</v>
      </c>
      <c r="D252" s="34" t="s">
        <v>58</v>
      </c>
      <c r="E252" s="28">
        <v>853.12</v>
      </c>
      <c r="F252" s="31" t="s">
        <v>18</v>
      </c>
    </row>
    <row r="253" spans="1:6" ht="15" customHeight="1">
      <c r="A253" s="29">
        <v>45506</v>
      </c>
      <c r="B253" s="42">
        <v>45506.436342592591</v>
      </c>
      <c r="C253" s="31">
        <v>174</v>
      </c>
      <c r="D253" s="34" t="s">
        <v>94</v>
      </c>
      <c r="E253" s="28">
        <v>3445.2000000000003</v>
      </c>
      <c r="F253" s="31" t="s">
        <v>18</v>
      </c>
    </row>
    <row r="254" spans="1:6" ht="15" customHeight="1">
      <c r="A254" s="29">
        <v>45506</v>
      </c>
      <c r="B254" s="42">
        <v>45506.436712962961</v>
      </c>
      <c r="C254" s="31">
        <v>188</v>
      </c>
      <c r="D254" s="34" t="s">
        <v>60</v>
      </c>
      <c r="E254" s="28">
        <v>3718.6400000000003</v>
      </c>
      <c r="F254" s="31" t="s">
        <v>18</v>
      </c>
    </row>
    <row r="255" spans="1:6" ht="15" customHeight="1">
      <c r="A255" s="29">
        <v>45506</v>
      </c>
      <c r="B255" s="42">
        <v>45506.436712962961</v>
      </c>
      <c r="C255" s="31">
        <v>25</v>
      </c>
      <c r="D255" s="34" t="s">
        <v>60</v>
      </c>
      <c r="E255" s="28">
        <v>494.5</v>
      </c>
      <c r="F255" s="31" t="s">
        <v>18</v>
      </c>
    </row>
    <row r="256" spans="1:6" ht="15" customHeight="1">
      <c r="A256" s="29">
        <v>45506</v>
      </c>
      <c r="B256" s="42">
        <v>45506.436712962961</v>
      </c>
      <c r="C256" s="31">
        <v>18</v>
      </c>
      <c r="D256" s="34" t="s">
        <v>60</v>
      </c>
      <c r="E256" s="28">
        <v>356.04</v>
      </c>
      <c r="F256" s="31" t="s">
        <v>18</v>
      </c>
    </row>
    <row r="257" spans="1:6" ht="15" customHeight="1">
      <c r="A257" s="29">
        <v>45506</v>
      </c>
      <c r="B257" s="42">
        <v>45506.436712962961</v>
      </c>
      <c r="C257" s="31">
        <v>215</v>
      </c>
      <c r="D257" s="34" t="s">
        <v>60</v>
      </c>
      <c r="E257" s="28">
        <v>4252.7</v>
      </c>
      <c r="F257" s="31" t="s">
        <v>18</v>
      </c>
    </row>
    <row r="258" spans="1:6" ht="15" customHeight="1">
      <c r="A258" s="29">
        <v>45506</v>
      </c>
      <c r="B258" s="42">
        <v>45506.467962962961</v>
      </c>
      <c r="C258" s="31">
        <v>187</v>
      </c>
      <c r="D258" s="34" t="s">
        <v>94</v>
      </c>
      <c r="E258" s="28">
        <v>3702.6</v>
      </c>
      <c r="F258" s="31" t="s">
        <v>18</v>
      </c>
    </row>
    <row r="259" spans="1:6" ht="15" customHeight="1">
      <c r="A259" s="29">
        <v>45506</v>
      </c>
      <c r="B259" s="42">
        <v>45506.467962962961</v>
      </c>
      <c r="C259" s="31">
        <v>214</v>
      </c>
      <c r="D259" s="34" t="s">
        <v>63</v>
      </c>
      <c r="E259" s="28">
        <v>4241.4800000000005</v>
      </c>
      <c r="F259" s="31" t="s">
        <v>18</v>
      </c>
    </row>
    <row r="260" spans="1:6" ht="15" customHeight="1">
      <c r="A260" s="29">
        <v>45506</v>
      </c>
      <c r="B260" s="42">
        <v>45506.48196759259</v>
      </c>
      <c r="C260" s="31">
        <v>181</v>
      </c>
      <c r="D260" s="34" t="s">
        <v>60</v>
      </c>
      <c r="E260" s="28">
        <v>3580.1800000000003</v>
      </c>
      <c r="F260" s="31" t="s">
        <v>18</v>
      </c>
    </row>
    <row r="261" spans="1:6" ht="15" customHeight="1">
      <c r="A261" s="29">
        <v>45506</v>
      </c>
      <c r="B261" s="42">
        <v>45506.509421296294</v>
      </c>
      <c r="C261" s="31">
        <v>206</v>
      </c>
      <c r="D261" s="34" t="s">
        <v>61</v>
      </c>
      <c r="E261" s="28">
        <v>4070.5600000000004</v>
      </c>
      <c r="F261" s="31" t="s">
        <v>18</v>
      </c>
    </row>
    <row r="262" spans="1:6" ht="15" customHeight="1">
      <c r="A262" s="29">
        <v>45506</v>
      </c>
      <c r="B262" s="42">
        <v>45506.530138888891</v>
      </c>
      <c r="C262" s="31">
        <v>6</v>
      </c>
      <c r="D262" s="34" t="s">
        <v>60</v>
      </c>
      <c r="E262" s="28">
        <v>118.68</v>
      </c>
      <c r="F262" s="31" t="s">
        <v>18</v>
      </c>
    </row>
    <row r="263" spans="1:6" ht="15" customHeight="1">
      <c r="A263" s="29">
        <v>45506</v>
      </c>
      <c r="B263" s="42">
        <v>45506.54760416667</v>
      </c>
      <c r="C263" s="31">
        <v>228</v>
      </c>
      <c r="D263" s="34" t="s">
        <v>63</v>
      </c>
      <c r="E263" s="28">
        <v>4518.96</v>
      </c>
      <c r="F263" s="31" t="s">
        <v>18</v>
      </c>
    </row>
    <row r="264" spans="1:6" ht="15" customHeight="1">
      <c r="A264" s="29">
        <v>45506</v>
      </c>
      <c r="B264" s="42">
        <v>45506.54760416667</v>
      </c>
      <c r="C264" s="31">
        <v>181</v>
      </c>
      <c r="D264" s="34" t="s">
        <v>94</v>
      </c>
      <c r="E264" s="28">
        <v>3583.8</v>
      </c>
      <c r="F264" s="31" t="s">
        <v>18</v>
      </c>
    </row>
    <row r="265" spans="1:6" ht="15" customHeight="1">
      <c r="A265" s="29">
        <v>45506</v>
      </c>
      <c r="B265" s="42">
        <v>45506.54760416667</v>
      </c>
      <c r="C265" s="31">
        <v>42</v>
      </c>
      <c r="D265" s="34" t="s">
        <v>94</v>
      </c>
      <c r="E265" s="28">
        <v>831.6</v>
      </c>
      <c r="F265" s="31" t="s">
        <v>18</v>
      </c>
    </row>
    <row r="266" spans="1:6" ht="15" customHeight="1">
      <c r="A266" s="29">
        <v>45506</v>
      </c>
      <c r="B266" s="42">
        <v>45506.54760416667</v>
      </c>
      <c r="C266" s="31">
        <v>104</v>
      </c>
      <c r="D266" s="34" t="s">
        <v>94</v>
      </c>
      <c r="E266" s="28">
        <v>2059.2000000000003</v>
      </c>
      <c r="F266" s="31" t="s">
        <v>18</v>
      </c>
    </row>
    <row r="267" spans="1:6" ht="15" customHeight="1">
      <c r="A267" s="29">
        <v>45506</v>
      </c>
      <c r="B267" s="42">
        <v>45506.556643518517</v>
      </c>
      <c r="C267" s="31">
        <v>12</v>
      </c>
      <c r="D267" s="34" t="s">
        <v>59</v>
      </c>
      <c r="E267" s="28">
        <v>238.32</v>
      </c>
      <c r="F267" s="31" t="s">
        <v>18</v>
      </c>
    </row>
    <row r="268" spans="1:6" ht="15" customHeight="1">
      <c r="A268" s="29">
        <v>45506</v>
      </c>
      <c r="B268" s="42">
        <v>45506.556643518517</v>
      </c>
      <c r="C268" s="31">
        <v>100</v>
      </c>
      <c r="D268" s="34" t="s">
        <v>59</v>
      </c>
      <c r="E268" s="28">
        <v>1986</v>
      </c>
      <c r="F268" s="31" t="s">
        <v>18</v>
      </c>
    </row>
    <row r="269" spans="1:6" ht="15" customHeight="1">
      <c r="A269" s="29">
        <v>45506</v>
      </c>
      <c r="B269" s="42">
        <v>45506.556643518517</v>
      </c>
      <c r="C269" s="31">
        <v>93</v>
      </c>
      <c r="D269" s="34" t="s">
        <v>59</v>
      </c>
      <c r="E269" s="28">
        <v>1846.98</v>
      </c>
      <c r="F269" s="31" t="s">
        <v>18</v>
      </c>
    </row>
    <row r="270" spans="1:6" ht="15" customHeight="1">
      <c r="A270" s="29">
        <v>45506</v>
      </c>
      <c r="B270" s="42">
        <v>45506.560416666667</v>
      </c>
      <c r="C270" s="31">
        <v>12</v>
      </c>
      <c r="D270" s="34" t="s">
        <v>59</v>
      </c>
      <c r="E270" s="28">
        <v>238.32</v>
      </c>
      <c r="F270" s="31" t="s">
        <v>18</v>
      </c>
    </row>
    <row r="271" spans="1:6" ht="15" customHeight="1">
      <c r="A271" s="29">
        <v>45506</v>
      </c>
      <c r="B271" s="42">
        <v>45506.560416666667</v>
      </c>
      <c r="C271" s="31">
        <v>201</v>
      </c>
      <c r="D271" s="34" t="s">
        <v>59</v>
      </c>
      <c r="E271" s="28">
        <v>3991.8599999999997</v>
      </c>
      <c r="F271" s="31" t="s">
        <v>18</v>
      </c>
    </row>
    <row r="272" spans="1:6" ht="15" customHeight="1">
      <c r="A272" s="29">
        <v>45506</v>
      </c>
      <c r="B272" s="42">
        <v>45506.589317129627</v>
      </c>
      <c r="C272" s="31">
        <v>211</v>
      </c>
      <c r="D272" s="34" t="s">
        <v>58</v>
      </c>
      <c r="E272" s="28">
        <v>4186.24</v>
      </c>
      <c r="F272" s="31" t="s">
        <v>18</v>
      </c>
    </row>
    <row r="273" spans="1:6" ht="15" customHeight="1">
      <c r="A273" s="29">
        <v>45506</v>
      </c>
      <c r="B273" s="42">
        <v>45506.589317129627</v>
      </c>
      <c r="C273" s="31">
        <v>17</v>
      </c>
      <c r="D273" s="34" t="s">
        <v>59</v>
      </c>
      <c r="E273" s="28">
        <v>337.62</v>
      </c>
      <c r="F273" s="31" t="s">
        <v>18</v>
      </c>
    </row>
    <row r="274" spans="1:6" ht="15" customHeight="1">
      <c r="A274" s="29">
        <v>45506</v>
      </c>
      <c r="B274" s="42">
        <v>45506.589317129627</v>
      </c>
      <c r="C274" s="31">
        <v>12</v>
      </c>
      <c r="D274" s="34" t="s">
        <v>59</v>
      </c>
      <c r="E274" s="28">
        <v>238.32</v>
      </c>
      <c r="F274" s="31" t="s">
        <v>18</v>
      </c>
    </row>
    <row r="275" spans="1:6" ht="15" customHeight="1">
      <c r="A275" s="29">
        <v>45506</v>
      </c>
      <c r="B275" s="42">
        <v>45506.589317129627</v>
      </c>
      <c r="C275" s="31">
        <v>153</v>
      </c>
      <c r="D275" s="34" t="s">
        <v>59</v>
      </c>
      <c r="E275" s="28">
        <v>3038.58</v>
      </c>
      <c r="F275" s="31" t="s">
        <v>18</v>
      </c>
    </row>
    <row r="276" spans="1:6" ht="15" customHeight="1">
      <c r="A276" s="29">
        <v>45506</v>
      </c>
      <c r="B276" s="42">
        <v>45506.589699074073</v>
      </c>
      <c r="C276" s="31">
        <v>12</v>
      </c>
      <c r="D276" s="34" t="s">
        <v>59</v>
      </c>
      <c r="E276" s="28">
        <v>238.32</v>
      </c>
      <c r="F276" s="31" t="s">
        <v>18</v>
      </c>
    </row>
    <row r="277" spans="1:6" ht="15" customHeight="1">
      <c r="A277" s="29">
        <v>45506</v>
      </c>
      <c r="B277" s="42">
        <v>45506.589699074073</v>
      </c>
      <c r="C277" s="31">
        <v>182</v>
      </c>
      <c r="D277" s="34" t="s">
        <v>59</v>
      </c>
      <c r="E277" s="28">
        <v>3614.52</v>
      </c>
      <c r="F277" s="31" t="s">
        <v>18</v>
      </c>
    </row>
    <row r="278" spans="1:6" ht="15" customHeight="1">
      <c r="A278" s="29">
        <v>45506</v>
      </c>
      <c r="B278" s="42">
        <v>45506.590624999997</v>
      </c>
      <c r="C278" s="31">
        <v>12</v>
      </c>
      <c r="D278" s="34" t="s">
        <v>59</v>
      </c>
      <c r="E278" s="28">
        <v>238.32</v>
      </c>
      <c r="F278" s="31" t="s">
        <v>18</v>
      </c>
    </row>
    <row r="279" spans="1:6" ht="15" customHeight="1">
      <c r="A279" s="29">
        <v>45506</v>
      </c>
      <c r="B279" s="42">
        <v>45506.590624999997</v>
      </c>
      <c r="C279" s="31">
        <v>190</v>
      </c>
      <c r="D279" s="34" t="s">
        <v>59</v>
      </c>
      <c r="E279" s="28">
        <v>3773.4</v>
      </c>
      <c r="F279" s="31" t="s">
        <v>18</v>
      </c>
    </row>
    <row r="280" spans="1:6" ht="15" customHeight="1">
      <c r="A280" s="29">
        <v>45506</v>
      </c>
      <c r="B280" s="42">
        <v>45506.597627314812</v>
      </c>
      <c r="C280" s="31">
        <v>12</v>
      </c>
      <c r="D280" s="34" t="s">
        <v>59</v>
      </c>
      <c r="E280" s="28">
        <v>238.32</v>
      </c>
      <c r="F280" s="31" t="s">
        <v>18</v>
      </c>
    </row>
    <row r="281" spans="1:6" ht="15" customHeight="1">
      <c r="A281" s="29">
        <v>45506</v>
      </c>
      <c r="B281" s="42">
        <v>45506.597627314812</v>
      </c>
      <c r="C281" s="31">
        <v>180</v>
      </c>
      <c r="D281" s="34" t="s">
        <v>59</v>
      </c>
      <c r="E281" s="28">
        <v>3574.7999999999997</v>
      </c>
      <c r="F281" s="31" t="s">
        <v>18</v>
      </c>
    </row>
    <row r="282" spans="1:6" ht="15" customHeight="1">
      <c r="A282" s="29">
        <v>45506</v>
      </c>
      <c r="B282" s="42">
        <v>45506.603819444441</v>
      </c>
      <c r="C282" s="31">
        <v>12</v>
      </c>
      <c r="D282" s="34" t="s">
        <v>59</v>
      </c>
      <c r="E282" s="28">
        <v>238.32</v>
      </c>
      <c r="F282" s="31" t="s">
        <v>18</v>
      </c>
    </row>
    <row r="283" spans="1:6" ht="15" customHeight="1">
      <c r="A283" s="29">
        <v>45506</v>
      </c>
      <c r="B283" s="42">
        <v>45506.603819444441</v>
      </c>
      <c r="C283" s="31">
        <v>180</v>
      </c>
      <c r="D283" s="34" t="s">
        <v>59</v>
      </c>
      <c r="E283" s="28">
        <v>3574.7999999999997</v>
      </c>
      <c r="F283" s="31" t="s">
        <v>18</v>
      </c>
    </row>
    <row r="284" spans="1:6" ht="15" customHeight="1">
      <c r="A284" s="29">
        <v>45506</v>
      </c>
      <c r="B284" s="42">
        <v>45506.634606481479</v>
      </c>
      <c r="C284" s="31">
        <v>18</v>
      </c>
      <c r="D284" s="34" t="s">
        <v>63</v>
      </c>
      <c r="E284" s="28">
        <v>356.76</v>
      </c>
      <c r="F284" s="31" t="s">
        <v>18</v>
      </c>
    </row>
    <row r="285" spans="1:6" ht="15" customHeight="1">
      <c r="A285" s="29">
        <v>45506</v>
      </c>
      <c r="B285" s="42">
        <v>45506.634606481479</v>
      </c>
      <c r="C285" s="31">
        <v>23</v>
      </c>
      <c r="D285" s="34" t="s">
        <v>63</v>
      </c>
      <c r="E285" s="28">
        <v>455.86</v>
      </c>
      <c r="F285" s="31" t="s">
        <v>18</v>
      </c>
    </row>
    <row r="286" spans="1:6" ht="15" customHeight="1">
      <c r="A286" s="29">
        <v>45506</v>
      </c>
      <c r="B286" s="42">
        <v>45506.634641203702</v>
      </c>
      <c r="C286" s="31">
        <v>139</v>
      </c>
      <c r="D286" s="34" t="s">
        <v>63</v>
      </c>
      <c r="E286" s="28">
        <v>2754.98</v>
      </c>
      <c r="F286" s="31" t="s">
        <v>18</v>
      </c>
    </row>
    <row r="287" spans="1:6" ht="15" customHeight="1">
      <c r="A287" s="29">
        <v>45506</v>
      </c>
      <c r="B287" s="42">
        <v>45506.652060185188</v>
      </c>
      <c r="C287" s="31">
        <v>195</v>
      </c>
      <c r="D287" s="34" t="s">
        <v>60</v>
      </c>
      <c r="E287" s="28">
        <v>3857.1000000000004</v>
      </c>
      <c r="F287" s="31" t="s">
        <v>18</v>
      </c>
    </row>
    <row r="288" spans="1:6" ht="15" customHeight="1">
      <c r="A288" s="29">
        <v>45506</v>
      </c>
      <c r="B288" s="42">
        <v>45506.658356481479</v>
      </c>
      <c r="C288" s="31">
        <v>5</v>
      </c>
      <c r="D288" s="34" t="s">
        <v>94</v>
      </c>
      <c r="E288" s="28">
        <v>99</v>
      </c>
      <c r="F288" s="31" t="s">
        <v>18</v>
      </c>
    </row>
    <row r="289" spans="1:6" ht="15" customHeight="1">
      <c r="A289" s="29">
        <v>45506</v>
      </c>
      <c r="B289" s="42">
        <v>45506.658425925925</v>
      </c>
      <c r="C289" s="31">
        <v>113</v>
      </c>
      <c r="D289" s="34" t="s">
        <v>94</v>
      </c>
      <c r="E289" s="28">
        <v>2237.4</v>
      </c>
      <c r="F289" s="31" t="s">
        <v>18</v>
      </c>
    </row>
    <row r="290" spans="1:6" ht="15" customHeight="1">
      <c r="A290" s="29">
        <v>45506</v>
      </c>
      <c r="B290" s="42">
        <v>45506.658425925925</v>
      </c>
      <c r="C290" s="31">
        <v>18</v>
      </c>
      <c r="D290" s="34" t="s">
        <v>94</v>
      </c>
      <c r="E290" s="28">
        <v>356.40000000000003</v>
      </c>
      <c r="F290" s="31" t="s">
        <v>18</v>
      </c>
    </row>
    <row r="291" spans="1:6" ht="15" customHeight="1">
      <c r="A291" s="29">
        <v>45506</v>
      </c>
      <c r="B291" s="42">
        <v>45506.658425925925</v>
      </c>
      <c r="C291" s="31">
        <v>5</v>
      </c>
      <c r="D291" s="34" t="s">
        <v>94</v>
      </c>
      <c r="E291" s="28">
        <v>99</v>
      </c>
      <c r="F291" s="31" t="s">
        <v>18</v>
      </c>
    </row>
    <row r="292" spans="1:6" ht="15" customHeight="1">
      <c r="A292" s="29">
        <v>45506</v>
      </c>
      <c r="B292" s="42">
        <v>45506.659837962965</v>
      </c>
      <c r="C292" s="31">
        <v>45</v>
      </c>
      <c r="D292" s="34" t="s">
        <v>94</v>
      </c>
      <c r="E292" s="28">
        <v>891</v>
      </c>
      <c r="F292" s="31" t="s">
        <v>18</v>
      </c>
    </row>
    <row r="293" spans="1:6" ht="15" customHeight="1">
      <c r="A293" s="29">
        <v>45506</v>
      </c>
      <c r="B293" s="42">
        <v>45506.661226851851</v>
      </c>
      <c r="C293" s="31">
        <v>203</v>
      </c>
      <c r="D293" s="34" t="s">
        <v>94</v>
      </c>
      <c r="E293" s="28">
        <v>4019.4</v>
      </c>
      <c r="F293" s="31" t="s">
        <v>18</v>
      </c>
    </row>
    <row r="294" spans="1:6" ht="15" customHeight="1">
      <c r="A294" s="29">
        <v>45506</v>
      </c>
      <c r="B294" s="42">
        <v>45506.667638888888</v>
      </c>
      <c r="C294" s="31">
        <v>244</v>
      </c>
      <c r="D294" s="34" t="s">
        <v>94</v>
      </c>
      <c r="E294" s="28">
        <v>4831.2</v>
      </c>
      <c r="F294" s="31" t="s">
        <v>18</v>
      </c>
    </row>
    <row r="295" spans="1:6" ht="15" customHeight="1">
      <c r="A295" s="29">
        <v>45506</v>
      </c>
      <c r="B295" s="42">
        <v>45506.670405092591</v>
      </c>
      <c r="C295" s="31">
        <v>216</v>
      </c>
      <c r="D295" s="34" t="s">
        <v>60</v>
      </c>
      <c r="E295" s="28">
        <v>4272.4800000000005</v>
      </c>
      <c r="F295" s="31" t="s">
        <v>18</v>
      </c>
    </row>
    <row r="296" spans="1:6" ht="15" customHeight="1">
      <c r="A296" s="29">
        <v>45506</v>
      </c>
      <c r="B296" s="42">
        <v>45506.680590277778</v>
      </c>
      <c r="C296" s="31">
        <v>189</v>
      </c>
      <c r="D296" s="34" t="s">
        <v>61</v>
      </c>
      <c r="E296" s="28">
        <v>3734.6400000000003</v>
      </c>
      <c r="F296" s="31" t="s">
        <v>18</v>
      </c>
    </row>
    <row r="297" spans="1:6" ht="15" customHeight="1">
      <c r="A297" s="29">
        <v>45506</v>
      </c>
      <c r="B297" s="42">
        <v>45506.684374999997</v>
      </c>
      <c r="C297" s="31">
        <v>181</v>
      </c>
      <c r="D297" s="34" t="s">
        <v>82</v>
      </c>
      <c r="E297" s="28">
        <v>3572.9399999999996</v>
      </c>
      <c r="F297" s="31" t="s">
        <v>18</v>
      </c>
    </row>
    <row r="298" spans="1:6" ht="15" customHeight="1">
      <c r="A298" s="29">
        <v>45506</v>
      </c>
      <c r="B298" s="42">
        <v>45506.684374999997</v>
      </c>
      <c r="C298" s="31">
        <v>181</v>
      </c>
      <c r="D298" s="34" t="s">
        <v>82</v>
      </c>
      <c r="E298" s="28">
        <v>3572.9399999999996</v>
      </c>
      <c r="F298" s="31" t="s">
        <v>18</v>
      </c>
    </row>
    <row r="299" spans="1:6" ht="15" customHeight="1">
      <c r="A299" s="29">
        <v>45506</v>
      </c>
      <c r="B299" s="42">
        <v>45506.69672453704</v>
      </c>
      <c r="C299" s="31">
        <v>111</v>
      </c>
      <c r="D299" s="34" t="s">
        <v>84</v>
      </c>
      <c r="E299" s="28">
        <v>2186.6999999999998</v>
      </c>
      <c r="F299" s="31" t="s">
        <v>18</v>
      </c>
    </row>
    <row r="300" spans="1:6" ht="15" customHeight="1">
      <c r="A300" s="29">
        <v>45506</v>
      </c>
      <c r="B300" s="42">
        <v>45506.698680555557</v>
      </c>
      <c r="C300" s="31">
        <v>64</v>
      </c>
      <c r="D300" s="34" t="s">
        <v>84</v>
      </c>
      <c r="E300" s="28">
        <v>1260.8</v>
      </c>
      <c r="F300" s="31" t="s">
        <v>18</v>
      </c>
    </row>
    <row r="301" spans="1:6" ht="15" customHeight="1">
      <c r="A301" s="29">
        <v>45506</v>
      </c>
      <c r="B301" s="42">
        <v>45506.702465277776</v>
      </c>
      <c r="C301" s="31">
        <v>125</v>
      </c>
      <c r="D301" s="34" t="s">
        <v>61</v>
      </c>
      <c r="E301" s="28">
        <v>2470</v>
      </c>
      <c r="F301" s="31" t="s">
        <v>18</v>
      </c>
    </row>
    <row r="302" spans="1:6" ht="15" customHeight="1">
      <c r="A302" s="29">
        <v>45506</v>
      </c>
      <c r="B302" s="42">
        <v>45506.709004629629</v>
      </c>
      <c r="C302" s="31">
        <v>116</v>
      </c>
      <c r="D302" s="34" t="s">
        <v>82</v>
      </c>
      <c r="E302" s="28">
        <v>2289.8399999999997</v>
      </c>
      <c r="F302" s="31" t="s">
        <v>18</v>
      </c>
    </row>
    <row r="303" spans="1:6" ht="15" customHeight="1">
      <c r="A303" s="29">
        <v>45506</v>
      </c>
      <c r="B303" s="42">
        <v>45506.709050925929</v>
      </c>
      <c r="C303" s="31">
        <v>17</v>
      </c>
      <c r="D303" s="34" t="s">
        <v>82</v>
      </c>
      <c r="E303" s="28">
        <v>335.58</v>
      </c>
      <c r="F303" s="31" t="s">
        <v>18</v>
      </c>
    </row>
    <row r="304" spans="1:6" ht="15" customHeight="1">
      <c r="A304" s="29">
        <v>45506</v>
      </c>
      <c r="B304" s="42">
        <v>45506.709050925929</v>
      </c>
      <c r="C304" s="31">
        <v>60</v>
      </c>
      <c r="D304" s="34" t="s">
        <v>82</v>
      </c>
      <c r="E304" s="28">
        <v>1184.3999999999999</v>
      </c>
      <c r="F304" s="31" t="s">
        <v>18</v>
      </c>
    </row>
    <row r="305" spans="1:6" ht="15" customHeight="1">
      <c r="A305" s="29">
        <v>45506</v>
      </c>
      <c r="B305" s="42">
        <v>45506.713148148148</v>
      </c>
      <c r="C305" s="31">
        <v>133</v>
      </c>
      <c r="D305" s="34" t="s">
        <v>75</v>
      </c>
      <c r="E305" s="28">
        <v>2617.44</v>
      </c>
      <c r="F305" s="31" t="s">
        <v>18</v>
      </c>
    </row>
    <row r="306" spans="1:6" ht="15" customHeight="1">
      <c r="A306" s="29">
        <v>45506</v>
      </c>
      <c r="B306" s="42">
        <v>45506.719942129632</v>
      </c>
      <c r="C306" s="31">
        <v>1</v>
      </c>
      <c r="D306" s="34" t="s">
        <v>84</v>
      </c>
      <c r="E306" s="28">
        <v>19.7</v>
      </c>
      <c r="F306" s="31" t="s">
        <v>18</v>
      </c>
    </row>
    <row r="307" spans="1:6" ht="15" customHeight="1">
      <c r="A307" s="29">
        <v>45506</v>
      </c>
      <c r="B307" s="42">
        <v>45506.722581018519</v>
      </c>
      <c r="C307" s="31">
        <v>23</v>
      </c>
      <c r="D307" s="34" t="s">
        <v>62</v>
      </c>
      <c r="E307" s="28">
        <v>453.55999999999995</v>
      </c>
      <c r="F307" s="31" t="s">
        <v>18</v>
      </c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115D6C1-3CDF-483E-B59A-9984ACAAD4E9}">
  <dimension ref="A1:F292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45495</v>
      </c>
      <c r="B5" s="42">
        <v>45495.407986111109</v>
      </c>
      <c r="C5" s="31">
        <v>75</v>
      </c>
      <c r="D5" s="34" t="s">
        <v>81</v>
      </c>
      <c r="E5" s="28">
        <v>1471.5</v>
      </c>
      <c r="F5" s="31" t="s">
        <v>18</v>
      </c>
    </row>
    <row r="6" spans="1:6" ht="15" customHeight="1">
      <c r="A6" s="29">
        <v>45495</v>
      </c>
      <c r="B6" s="42">
        <v>45495.407986111109</v>
      </c>
      <c r="C6" s="31">
        <v>50</v>
      </c>
      <c r="D6" s="34" t="s">
        <v>81</v>
      </c>
      <c r="E6" s="28">
        <v>981</v>
      </c>
      <c r="F6" s="31" t="s">
        <v>18</v>
      </c>
    </row>
    <row r="7" spans="1:6" ht="15" customHeight="1">
      <c r="A7" s="29">
        <v>45495</v>
      </c>
      <c r="B7" s="42">
        <v>45495.408171296294</v>
      </c>
      <c r="C7" s="31">
        <v>171</v>
      </c>
      <c r="D7" s="34" t="s">
        <v>81</v>
      </c>
      <c r="E7" s="28">
        <v>3355.02</v>
      </c>
      <c r="F7" s="31" t="s">
        <v>18</v>
      </c>
    </row>
    <row r="8" spans="1:6" ht="15" customHeight="1">
      <c r="A8" s="29">
        <v>45495</v>
      </c>
      <c r="B8" s="42">
        <v>45495.408171296294</v>
      </c>
      <c r="C8" s="31">
        <v>218</v>
      </c>
      <c r="D8" s="34" t="s">
        <v>81</v>
      </c>
      <c r="E8" s="28">
        <v>4277.16</v>
      </c>
      <c r="F8" s="31" t="s">
        <v>18</v>
      </c>
    </row>
    <row r="9" spans="1:6" ht="15" customHeight="1">
      <c r="A9" s="29">
        <v>45495</v>
      </c>
      <c r="B9" s="42">
        <v>45495.460219907407</v>
      </c>
      <c r="C9" s="31">
        <v>396</v>
      </c>
      <c r="D9" s="34" t="s">
        <v>61</v>
      </c>
      <c r="E9" s="28">
        <v>7824.9600000000009</v>
      </c>
      <c r="F9" s="31" t="s">
        <v>18</v>
      </c>
    </row>
    <row r="10" spans="1:6" ht="15" customHeight="1">
      <c r="A10" s="29">
        <v>45495</v>
      </c>
      <c r="B10" s="42">
        <v>45495.460219907407</v>
      </c>
      <c r="C10" s="31">
        <v>15</v>
      </c>
      <c r="D10" s="34" t="s">
        <v>61</v>
      </c>
      <c r="E10" s="28">
        <v>296.40000000000003</v>
      </c>
      <c r="F10" s="31" t="s">
        <v>18</v>
      </c>
    </row>
    <row r="11" spans="1:6" ht="15" customHeight="1">
      <c r="A11" s="29">
        <v>45495</v>
      </c>
      <c r="B11" s="42">
        <v>45495.460219907407</v>
      </c>
      <c r="C11" s="31">
        <v>19</v>
      </c>
      <c r="D11" s="34" t="s">
        <v>61</v>
      </c>
      <c r="E11" s="28">
        <v>375.44000000000005</v>
      </c>
      <c r="F11" s="31" t="s">
        <v>18</v>
      </c>
    </row>
    <row r="12" spans="1:6" ht="15" customHeight="1">
      <c r="A12" s="29">
        <v>45495</v>
      </c>
      <c r="B12" s="42">
        <v>45495.465081018519</v>
      </c>
      <c r="C12" s="31">
        <v>195</v>
      </c>
      <c r="D12" s="34" t="s">
        <v>60</v>
      </c>
      <c r="E12" s="28">
        <v>3857.1000000000004</v>
      </c>
      <c r="F12" s="31" t="s">
        <v>18</v>
      </c>
    </row>
    <row r="13" spans="1:6" ht="15" customHeight="1">
      <c r="A13" s="29">
        <v>45495</v>
      </c>
      <c r="B13" s="42">
        <v>45495.465081018519</v>
      </c>
      <c r="C13" s="31">
        <v>191</v>
      </c>
      <c r="D13" s="34" t="s">
        <v>60</v>
      </c>
      <c r="E13" s="28">
        <v>3777.98</v>
      </c>
      <c r="F13" s="31" t="s">
        <v>18</v>
      </c>
    </row>
    <row r="14" spans="1:6" ht="15" customHeight="1">
      <c r="A14" s="29">
        <v>45495</v>
      </c>
      <c r="B14" s="42">
        <v>45495.466539351852</v>
      </c>
      <c r="C14" s="31">
        <v>138</v>
      </c>
      <c r="D14" s="34" t="s">
        <v>82</v>
      </c>
      <c r="E14" s="28">
        <v>2724.12</v>
      </c>
      <c r="F14" s="31" t="s">
        <v>18</v>
      </c>
    </row>
    <row r="15" spans="1:6" ht="15" customHeight="1">
      <c r="A15" s="29">
        <v>45495</v>
      </c>
      <c r="B15" s="42">
        <v>45495.466678240744</v>
      </c>
      <c r="C15" s="31">
        <v>138</v>
      </c>
      <c r="D15" s="34" t="s">
        <v>62</v>
      </c>
      <c r="E15" s="28">
        <v>2721.3599999999997</v>
      </c>
      <c r="F15" s="31" t="s">
        <v>18</v>
      </c>
    </row>
    <row r="16" spans="1:6" ht="15" customHeight="1">
      <c r="A16" s="29">
        <v>45495</v>
      </c>
      <c r="B16" s="42">
        <v>45495.466678240744</v>
      </c>
      <c r="C16" s="31">
        <v>38</v>
      </c>
      <c r="D16" s="34" t="s">
        <v>62</v>
      </c>
      <c r="E16" s="28">
        <v>749.3599999999999</v>
      </c>
      <c r="F16" s="31" t="s">
        <v>16</v>
      </c>
    </row>
    <row r="17" spans="1:6" ht="15" customHeight="1">
      <c r="A17" s="29">
        <v>45495</v>
      </c>
      <c r="B17" s="42">
        <v>45495.466689814813</v>
      </c>
      <c r="C17" s="31">
        <v>125</v>
      </c>
      <c r="D17" s="34" t="s">
        <v>62</v>
      </c>
      <c r="E17" s="28">
        <v>2465</v>
      </c>
      <c r="F17" s="31" t="s">
        <v>18</v>
      </c>
    </row>
    <row r="18" spans="1:6" ht="15" customHeight="1">
      <c r="A18" s="29">
        <v>45495</v>
      </c>
      <c r="B18" s="42">
        <v>45495.477384259262</v>
      </c>
      <c r="C18" s="31">
        <v>20</v>
      </c>
      <c r="D18" s="34" t="s">
        <v>83</v>
      </c>
      <c r="E18" s="28">
        <v>393.2</v>
      </c>
      <c r="F18" s="31" t="s">
        <v>18</v>
      </c>
    </row>
    <row r="19" spans="1:6" ht="15" customHeight="1">
      <c r="A19" s="29">
        <v>45495</v>
      </c>
      <c r="B19" s="42">
        <v>45495.523344907408</v>
      </c>
      <c r="C19" s="31">
        <v>160</v>
      </c>
      <c r="D19" s="34" t="s">
        <v>84</v>
      </c>
      <c r="E19" s="28">
        <v>3152</v>
      </c>
      <c r="F19" s="31" t="s">
        <v>18</v>
      </c>
    </row>
    <row r="20" spans="1:6" ht="15" customHeight="1">
      <c r="A20" s="29">
        <v>45495</v>
      </c>
      <c r="B20" s="42">
        <v>45495.523356481484</v>
      </c>
      <c r="C20" s="31">
        <v>6</v>
      </c>
      <c r="D20" s="34" t="s">
        <v>84</v>
      </c>
      <c r="E20" s="28">
        <v>118.19999999999999</v>
      </c>
      <c r="F20" s="31" t="s">
        <v>18</v>
      </c>
    </row>
    <row r="21" spans="1:6" ht="15" customHeight="1">
      <c r="A21" s="29">
        <v>45495</v>
      </c>
      <c r="B21" s="42">
        <v>45495.53565972222</v>
      </c>
      <c r="C21" s="31">
        <v>121</v>
      </c>
      <c r="D21" s="34" t="s">
        <v>83</v>
      </c>
      <c r="E21" s="28">
        <v>2378.86</v>
      </c>
      <c r="F21" s="31" t="s">
        <v>18</v>
      </c>
    </row>
    <row r="22" spans="1:6" ht="15" customHeight="1">
      <c r="A22" s="29">
        <v>45495</v>
      </c>
      <c r="B22" s="42">
        <v>45495.53565972222</v>
      </c>
      <c r="C22" s="31">
        <v>144</v>
      </c>
      <c r="D22" s="34" t="s">
        <v>83</v>
      </c>
      <c r="E22" s="28">
        <v>2831.04</v>
      </c>
      <c r="F22" s="31" t="s">
        <v>18</v>
      </c>
    </row>
    <row r="23" spans="1:6" ht="15" customHeight="1">
      <c r="A23" s="29">
        <v>45495</v>
      </c>
      <c r="B23" s="42">
        <v>45495.53565972222</v>
      </c>
      <c r="C23" s="31">
        <v>126</v>
      </c>
      <c r="D23" s="34" t="s">
        <v>83</v>
      </c>
      <c r="E23" s="28">
        <v>2477.16</v>
      </c>
      <c r="F23" s="31" t="s">
        <v>18</v>
      </c>
    </row>
    <row r="24" spans="1:6" ht="15" customHeight="1">
      <c r="A24" s="29">
        <v>45495</v>
      </c>
      <c r="B24" s="42">
        <v>45495.546886574077</v>
      </c>
      <c r="C24" s="31">
        <v>17</v>
      </c>
      <c r="D24" s="34" t="s">
        <v>76</v>
      </c>
      <c r="E24" s="28">
        <v>333.88</v>
      </c>
      <c r="F24" s="31" t="s">
        <v>16</v>
      </c>
    </row>
    <row r="25" spans="1:6" ht="15" customHeight="1">
      <c r="A25" s="29">
        <v>45495</v>
      </c>
      <c r="B25" s="42">
        <v>45495.639016203706</v>
      </c>
      <c r="C25" s="31">
        <v>126</v>
      </c>
      <c r="D25" s="34" t="s">
        <v>83</v>
      </c>
      <c r="E25" s="28">
        <v>2477.16</v>
      </c>
      <c r="F25" s="31" t="s">
        <v>18</v>
      </c>
    </row>
    <row r="26" spans="1:6" ht="15" customHeight="1">
      <c r="A26" s="29">
        <v>45495</v>
      </c>
      <c r="B26" s="42">
        <v>45495.639016203706</v>
      </c>
      <c r="C26" s="31">
        <v>126</v>
      </c>
      <c r="D26" s="34" t="s">
        <v>83</v>
      </c>
      <c r="E26" s="28">
        <v>2477.16</v>
      </c>
      <c r="F26" s="31" t="s">
        <v>18</v>
      </c>
    </row>
    <row r="27" spans="1:6" ht="15" customHeight="1">
      <c r="A27" s="29">
        <v>45495</v>
      </c>
      <c r="B27" s="42">
        <v>45495.639016203706</v>
      </c>
      <c r="C27" s="31">
        <v>8</v>
      </c>
      <c r="D27" s="34" t="s">
        <v>83</v>
      </c>
      <c r="E27" s="28">
        <v>157.28</v>
      </c>
      <c r="F27" s="31" t="s">
        <v>18</v>
      </c>
    </row>
    <row r="28" spans="1:6" ht="15" customHeight="1">
      <c r="A28" s="29">
        <v>45495</v>
      </c>
      <c r="B28" s="42">
        <v>45495.639016203706</v>
      </c>
      <c r="C28" s="31">
        <v>34</v>
      </c>
      <c r="D28" s="34" t="s">
        <v>83</v>
      </c>
      <c r="E28" s="28">
        <v>668.44</v>
      </c>
      <c r="F28" s="31" t="s">
        <v>16</v>
      </c>
    </row>
    <row r="29" spans="1:6" ht="15" customHeight="1">
      <c r="A29" s="29">
        <v>45495</v>
      </c>
      <c r="B29" s="42">
        <v>45495.648958333331</v>
      </c>
      <c r="C29" s="31">
        <v>180</v>
      </c>
      <c r="D29" s="34" t="s">
        <v>85</v>
      </c>
      <c r="E29" s="28">
        <v>3528.0000000000005</v>
      </c>
      <c r="F29" s="31" t="s">
        <v>18</v>
      </c>
    </row>
    <row r="30" spans="1:6" ht="15" customHeight="1">
      <c r="A30" s="29">
        <v>45495</v>
      </c>
      <c r="B30" s="42">
        <v>45495.648958333331</v>
      </c>
      <c r="C30" s="31">
        <v>35</v>
      </c>
      <c r="D30" s="34" t="s">
        <v>81</v>
      </c>
      <c r="E30" s="28">
        <v>686.7</v>
      </c>
      <c r="F30" s="31" t="s">
        <v>16</v>
      </c>
    </row>
    <row r="31" spans="1:6" ht="15" customHeight="1">
      <c r="A31" s="29">
        <v>45495</v>
      </c>
      <c r="B31" s="42">
        <v>45495.665590277778</v>
      </c>
      <c r="C31" s="31">
        <v>88</v>
      </c>
      <c r="D31" s="34" t="s">
        <v>78</v>
      </c>
      <c r="E31" s="28">
        <v>1716</v>
      </c>
      <c r="F31" s="31" t="s">
        <v>18</v>
      </c>
    </row>
    <row r="32" spans="1:6" ht="15" customHeight="1">
      <c r="A32" s="29">
        <v>45495</v>
      </c>
      <c r="B32" s="42">
        <v>45495.671944444446</v>
      </c>
      <c r="C32" s="31">
        <v>76</v>
      </c>
      <c r="D32" s="34" t="s">
        <v>78</v>
      </c>
      <c r="E32" s="28">
        <v>1482</v>
      </c>
      <c r="F32" s="31" t="s">
        <v>18</v>
      </c>
    </row>
    <row r="33" spans="1:6" ht="15" customHeight="1">
      <c r="A33" s="29">
        <v>45495</v>
      </c>
      <c r="B33" s="42">
        <v>45495.67732638889</v>
      </c>
      <c r="C33" s="31">
        <v>128</v>
      </c>
      <c r="D33" s="34" t="s">
        <v>78</v>
      </c>
      <c r="E33" s="28">
        <v>2496</v>
      </c>
      <c r="F33" s="31" t="s">
        <v>18</v>
      </c>
    </row>
    <row r="34" spans="1:6" ht="15" customHeight="1">
      <c r="A34" s="29">
        <v>45495</v>
      </c>
      <c r="B34" s="42">
        <v>45495.701736111114</v>
      </c>
      <c r="C34" s="31">
        <v>11</v>
      </c>
      <c r="D34" s="34" t="s">
        <v>71</v>
      </c>
      <c r="E34" s="28">
        <v>214.28</v>
      </c>
      <c r="F34" s="31" t="s">
        <v>18</v>
      </c>
    </row>
    <row r="35" spans="1:6" ht="15" customHeight="1">
      <c r="A35" s="29">
        <v>45495</v>
      </c>
      <c r="B35" s="42">
        <v>45495.701736111114</v>
      </c>
      <c r="C35" s="31">
        <v>128</v>
      </c>
      <c r="D35" s="34" t="s">
        <v>71</v>
      </c>
      <c r="E35" s="28">
        <v>2493.44</v>
      </c>
      <c r="F35" s="31" t="s">
        <v>18</v>
      </c>
    </row>
    <row r="36" spans="1:6" ht="15" customHeight="1">
      <c r="A36" s="29">
        <v>45495</v>
      </c>
      <c r="B36" s="42">
        <v>45495.701736111114</v>
      </c>
      <c r="C36" s="31">
        <v>174</v>
      </c>
      <c r="D36" s="34" t="s">
        <v>71</v>
      </c>
      <c r="E36" s="28">
        <v>3389.52</v>
      </c>
      <c r="F36" s="31" t="s">
        <v>18</v>
      </c>
    </row>
    <row r="37" spans="1:6" ht="15" customHeight="1">
      <c r="A37" s="29">
        <v>45495</v>
      </c>
      <c r="B37" s="42">
        <v>45495.701736111114</v>
      </c>
      <c r="C37" s="31">
        <v>242</v>
      </c>
      <c r="D37" s="34" t="s">
        <v>71</v>
      </c>
      <c r="E37" s="28">
        <v>4714.16</v>
      </c>
      <c r="F37" s="31" t="s">
        <v>18</v>
      </c>
    </row>
    <row r="38" spans="1:6" ht="15" customHeight="1">
      <c r="A38" s="29">
        <v>45496</v>
      </c>
      <c r="B38" s="42">
        <v>45496.385949074072</v>
      </c>
      <c r="C38" s="31">
        <v>72</v>
      </c>
      <c r="D38" s="34" t="s">
        <v>73</v>
      </c>
      <c r="E38" s="28">
        <v>1406.8799999999999</v>
      </c>
      <c r="F38" s="31" t="s">
        <v>18</v>
      </c>
    </row>
    <row r="39" spans="1:6" ht="15" customHeight="1">
      <c r="A39" s="29">
        <v>45496</v>
      </c>
      <c r="B39" s="42">
        <v>45496.385949074072</v>
      </c>
      <c r="C39" s="31">
        <v>106</v>
      </c>
      <c r="D39" s="34" t="s">
        <v>73</v>
      </c>
      <c r="E39" s="28">
        <v>2071.2399999999998</v>
      </c>
      <c r="F39" s="31" t="s">
        <v>18</v>
      </c>
    </row>
    <row r="40" spans="1:6" ht="15" customHeight="1">
      <c r="A40" s="29">
        <v>45496</v>
      </c>
      <c r="B40" s="42">
        <v>45496.399884259263</v>
      </c>
      <c r="C40" s="31">
        <v>147</v>
      </c>
      <c r="D40" s="34" t="s">
        <v>86</v>
      </c>
      <c r="E40" s="28">
        <v>2869.44</v>
      </c>
      <c r="F40" s="31" t="s">
        <v>18</v>
      </c>
    </row>
    <row r="41" spans="1:6" ht="15" customHeight="1">
      <c r="A41" s="29">
        <v>45496</v>
      </c>
      <c r="B41" s="42">
        <v>45496.410729166666</v>
      </c>
      <c r="C41" s="31">
        <v>59</v>
      </c>
      <c r="D41" s="34" t="s">
        <v>78</v>
      </c>
      <c r="E41" s="28">
        <v>1150.5</v>
      </c>
      <c r="F41" s="31" t="s">
        <v>16</v>
      </c>
    </row>
    <row r="42" spans="1:6" ht="15" customHeight="1">
      <c r="A42" s="29">
        <v>45496</v>
      </c>
      <c r="B42" s="42">
        <v>45496.518923611111</v>
      </c>
      <c r="C42" s="31">
        <v>125</v>
      </c>
      <c r="D42" s="34" t="s">
        <v>81</v>
      </c>
      <c r="E42" s="28">
        <v>2452.5</v>
      </c>
      <c r="F42" s="31" t="s">
        <v>18</v>
      </c>
    </row>
    <row r="43" spans="1:6" ht="15" customHeight="1">
      <c r="A43" s="29">
        <v>45496</v>
      </c>
      <c r="B43" s="42">
        <v>45496.518923611111</v>
      </c>
      <c r="C43" s="31">
        <v>290</v>
      </c>
      <c r="D43" s="34" t="s">
        <v>81</v>
      </c>
      <c r="E43" s="28">
        <v>5689.8</v>
      </c>
      <c r="F43" s="31" t="s">
        <v>18</v>
      </c>
    </row>
    <row r="44" spans="1:6" ht="15" customHeight="1">
      <c r="A44" s="29">
        <v>45496</v>
      </c>
      <c r="B44" s="42">
        <v>45496.518923611111</v>
      </c>
      <c r="C44" s="31">
        <v>125</v>
      </c>
      <c r="D44" s="34" t="s">
        <v>83</v>
      </c>
      <c r="E44" s="28">
        <v>2457.5</v>
      </c>
      <c r="F44" s="31" t="s">
        <v>18</v>
      </c>
    </row>
    <row r="45" spans="1:6" ht="15" customHeight="1">
      <c r="A45" s="29">
        <v>45496</v>
      </c>
      <c r="B45" s="42">
        <v>45496.518923611111</v>
      </c>
      <c r="C45" s="31">
        <v>258</v>
      </c>
      <c r="D45" s="34" t="s">
        <v>83</v>
      </c>
      <c r="E45" s="28">
        <v>5072.28</v>
      </c>
      <c r="F45" s="31" t="s">
        <v>18</v>
      </c>
    </row>
    <row r="46" spans="1:6" ht="15" customHeight="1">
      <c r="A46" s="29">
        <v>45496</v>
      </c>
      <c r="B46" s="42">
        <v>45496.518935185188</v>
      </c>
      <c r="C46" s="31">
        <v>158</v>
      </c>
      <c r="D46" s="34" t="s">
        <v>81</v>
      </c>
      <c r="E46" s="28">
        <v>3099.96</v>
      </c>
      <c r="F46" s="31" t="s">
        <v>18</v>
      </c>
    </row>
    <row r="47" spans="1:6" ht="15" customHeight="1">
      <c r="A47" s="29">
        <v>45496</v>
      </c>
      <c r="B47" s="42">
        <v>45496.518935185188</v>
      </c>
      <c r="C47" s="31">
        <v>125</v>
      </c>
      <c r="D47" s="34" t="s">
        <v>83</v>
      </c>
      <c r="E47" s="28">
        <v>2457.5</v>
      </c>
      <c r="F47" s="31" t="s">
        <v>18</v>
      </c>
    </row>
    <row r="48" spans="1:6" ht="15" customHeight="1">
      <c r="A48" s="29">
        <v>45496</v>
      </c>
      <c r="B48" s="42">
        <v>45496.518935185188</v>
      </c>
      <c r="C48" s="31">
        <v>114</v>
      </c>
      <c r="D48" s="34" t="s">
        <v>83</v>
      </c>
      <c r="E48" s="28">
        <v>2241.2400000000002</v>
      </c>
      <c r="F48" s="31" t="s">
        <v>18</v>
      </c>
    </row>
    <row r="49" spans="1:6" ht="15" customHeight="1">
      <c r="A49" s="29">
        <v>45496</v>
      </c>
      <c r="B49" s="42">
        <v>45496.518935185188</v>
      </c>
      <c r="C49" s="31">
        <v>113</v>
      </c>
      <c r="D49" s="34" t="s">
        <v>83</v>
      </c>
      <c r="E49" s="28">
        <v>2221.58</v>
      </c>
      <c r="F49" s="31" t="s">
        <v>18</v>
      </c>
    </row>
    <row r="50" spans="1:6" ht="15" customHeight="1">
      <c r="A50" s="29">
        <v>45496</v>
      </c>
      <c r="B50" s="42">
        <v>45496.518935185188</v>
      </c>
      <c r="C50" s="31">
        <v>502</v>
      </c>
      <c r="D50" s="34" t="s">
        <v>83</v>
      </c>
      <c r="E50" s="28">
        <v>9869.32</v>
      </c>
      <c r="F50" s="31" t="s">
        <v>18</v>
      </c>
    </row>
    <row r="51" spans="1:6" ht="15" customHeight="1">
      <c r="A51" s="29">
        <v>45496</v>
      </c>
      <c r="B51" s="42">
        <v>45496.518935185188</v>
      </c>
      <c r="C51" s="31">
        <v>125</v>
      </c>
      <c r="D51" s="34" t="s">
        <v>85</v>
      </c>
      <c r="E51" s="28">
        <v>2450</v>
      </c>
      <c r="F51" s="31" t="s">
        <v>18</v>
      </c>
    </row>
    <row r="52" spans="1:6" ht="15" customHeight="1">
      <c r="A52" s="29">
        <v>45496</v>
      </c>
      <c r="B52" s="42">
        <v>45496.519282407404</v>
      </c>
      <c r="C52" s="31">
        <v>125</v>
      </c>
      <c r="D52" s="34" t="s">
        <v>70</v>
      </c>
      <c r="E52" s="28">
        <v>2447.5</v>
      </c>
      <c r="F52" s="31" t="s">
        <v>18</v>
      </c>
    </row>
    <row r="53" spans="1:6" ht="15" customHeight="1">
      <c r="A53" s="29">
        <v>45496</v>
      </c>
      <c r="B53" s="42">
        <v>45496.525462962964</v>
      </c>
      <c r="C53" s="31">
        <v>145</v>
      </c>
      <c r="D53" s="34" t="s">
        <v>70</v>
      </c>
      <c r="E53" s="28">
        <v>2839.1</v>
      </c>
      <c r="F53" s="31" t="s">
        <v>18</v>
      </c>
    </row>
    <row r="54" spans="1:6" ht="15" customHeight="1">
      <c r="A54" s="29">
        <v>45496</v>
      </c>
      <c r="B54" s="42">
        <v>45496.525462962964</v>
      </c>
      <c r="C54" s="31">
        <v>164</v>
      </c>
      <c r="D54" s="34" t="s">
        <v>70</v>
      </c>
      <c r="E54" s="28">
        <v>3211.12</v>
      </c>
      <c r="F54" s="31" t="s">
        <v>18</v>
      </c>
    </row>
    <row r="55" spans="1:6" ht="15" customHeight="1">
      <c r="A55" s="29">
        <v>45496</v>
      </c>
      <c r="B55" s="42">
        <v>45496.526180555556</v>
      </c>
      <c r="C55" s="31">
        <v>5</v>
      </c>
      <c r="D55" s="34" t="s">
        <v>70</v>
      </c>
      <c r="E55" s="28">
        <v>97.899999999999991</v>
      </c>
      <c r="F55" s="31" t="s">
        <v>18</v>
      </c>
    </row>
    <row r="56" spans="1:6" ht="15" customHeight="1">
      <c r="A56" s="29">
        <v>45496</v>
      </c>
      <c r="B56" s="42">
        <v>45496.530729166669</v>
      </c>
      <c r="C56" s="31">
        <v>36</v>
      </c>
      <c r="D56" s="34" t="s">
        <v>70</v>
      </c>
      <c r="E56" s="28">
        <v>704.87999999999988</v>
      </c>
      <c r="F56" s="31" t="s">
        <v>16</v>
      </c>
    </row>
    <row r="57" spans="1:6" ht="15" customHeight="1">
      <c r="A57" s="29">
        <v>45496</v>
      </c>
      <c r="B57" s="42">
        <v>45496.544930555552</v>
      </c>
      <c r="C57" s="31">
        <v>125</v>
      </c>
      <c r="D57" s="34" t="s">
        <v>70</v>
      </c>
      <c r="E57" s="28">
        <v>2447.5</v>
      </c>
      <c r="F57" s="31" t="s">
        <v>18</v>
      </c>
    </row>
    <row r="58" spans="1:6" ht="15" customHeight="1">
      <c r="A58" s="29">
        <v>45496</v>
      </c>
      <c r="B58" s="42">
        <v>45496.559560185182</v>
      </c>
      <c r="C58" s="31">
        <v>17</v>
      </c>
      <c r="D58" s="34" t="s">
        <v>70</v>
      </c>
      <c r="E58" s="28">
        <v>332.85999999999996</v>
      </c>
      <c r="F58" s="31" t="s">
        <v>18</v>
      </c>
    </row>
    <row r="59" spans="1:6" ht="15" customHeight="1">
      <c r="A59" s="29">
        <v>45496</v>
      </c>
      <c r="B59" s="42">
        <v>45496.559560185182</v>
      </c>
      <c r="C59" s="31">
        <v>123</v>
      </c>
      <c r="D59" s="34" t="s">
        <v>70</v>
      </c>
      <c r="E59" s="28">
        <v>2408.3399999999997</v>
      </c>
      <c r="F59" s="31" t="s">
        <v>18</v>
      </c>
    </row>
    <row r="60" spans="1:6" ht="15" customHeight="1">
      <c r="A60" s="29">
        <v>45496</v>
      </c>
      <c r="B60" s="42">
        <v>45496.559560185182</v>
      </c>
      <c r="C60" s="31">
        <v>121</v>
      </c>
      <c r="D60" s="34" t="s">
        <v>74</v>
      </c>
      <c r="E60" s="28">
        <v>2366.7599999999998</v>
      </c>
      <c r="F60" s="31" t="s">
        <v>18</v>
      </c>
    </row>
    <row r="61" spans="1:6" ht="15" customHeight="1">
      <c r="A61" s="29">
        <v>45496</v>
      </c>
      <c r="B61" s="42">
        <v>45496.568865740737</v>
      </c>
      <c r="C61" s="31">
        <v>20</v>
      </c>
      <c r="D61" s="34" t="s">
        <v>70</v>
      </c>
      <c r="E61" s="28">
        <v>391.59999999999997</v>
      </c>
      <c r="F61" s="31" t="s">
        <v>18</v>
      </c>
    </row>
    <row r="62" spans="1:6" ht="15" customHeight="1">
      <c r="A62" s="29">
        <v>45496</v>
      </c>
      <c r="B62" s="42">
        <v>45496.576504629629</v>
      </c>
      <c r="C62" s="31">
        <v>5</v>
      </c>
      <c r="D62" s="34" t="s">
        <v>70</v>
      </c>
      <c r="E62" s="28">
        <v>97.899999999999991</v>
      </c>
      <c r="F62" s="31" t="s">
        <v>18</v>
      </c>
    </row>
    <row r="63" spans="1:6" ht="15" customHeight="1">
      <c r="A63" s="29">
        <v>45496</v>
      </c>
      <c r="B63" s="42">
        <v>45496.576504629629</v>
      </c>
      <c r="C63" s="31">
        <v>126</v>
      </c>
      <c r="D63" s="34" t="s">
        <v>70</v>
      </c>
      <c r="E63" s="28">
        <v>2467.08</v>
      </c>
      <c r="F63" s="31" t="s">
        <v>18</v>
      </c>
    </row>
    <row r="64" spans="1:6" ht="15" customHeight="1">
      <c r="A64" s="29">
        <v>45496</v>
      </c>
      <c r="B64" s="42">
        <v>45496.584166666667</v>
      </c>
      <c r="C64" s="31">
        <v>130</v>
      </c>
      <c r="D64" s="34" t="s">
        <v>70</v>
      </c>
      <c r="E64" s="28">
        <v>2545.3999999999996</v>
      </c>
      <c r="F64" s="31" t="s">
        <v>18</v>
      </c>
    </row>
    <row r="65" spans="1:6" ht="15" customHeight="1">
      <c r="A65" s="29">
        <v>45496</v>
      </c>
      <c r="B65" s="42">
        <v>45496.584166666667</v>
      </c>
      <c r="C65" s="31">
        <v>10</v>
      </c>
      <c r="D65" s="34" t="s">
        <v>70</v>
      </c>
      <c r="E65" s="28">
        <v>195.79999999999998</v>
      </c>
      <c r="F65" s="31" t="s">
        <v>18</v>
      </c>
    </row>
    <row r="66" spans="1:6" ht="15" customHeight="1">
      <c r="A66" s="29">
        <v>45496</v>
      </c>
      <c r="B66" s="42">
        <v>45496.590439814812</v>
      </c>
      <c r="C66" s="31">
        <v>147</v>
      </c>
      <c r="D66" s="34" t="s">
        <v>70</v>
      </c>
      <c r="E66" s="28">
        <v>2878.2599999999998</v>
      </c>
      <c r="F66" s="31" t="s">
        <v>18</v>
      </c>
    </row>
    <row r="67" spans="1:6" ht="15" customHeight="1">
      <c r="A67" s="29">
        <v>45496</v>
      </c>
      <c r="B67" s="42">
        <v>45496.590439814812</v>
      </c>
      <c r="C67" s="31">
        <v>310</v>
      </c>
      <c r="D67" s="34" t="s">
        <v>74</v>
      </c>
      <c r="E67" s="28">
        <v>6063.5999999999995</v>
      </c>
      <c r="F67" s="31" t="s">
        <v>18</v>
      </c>
    </row>
    <row r="68" spans="1:6" ht="15" customHeight="1">
      <c r="A68" s="29">
        <v>45496</v>
      </c>
      <c r="B68" s="42">
        <v>45496.619652777779</v>
      </c>
      <c r="C68" s="31">
        <v>30</v>
      </c>
      <c r="D68" s="34" t="s">
        <v>73</v>
      </c>
      <c r="E68" s="28">
        <v>586.19999999999993</v>
      </c>
      <c r="F68" s="31" t="s">
        <v>18</v>
      </c>
    </row>
    <row r="69" spans="1:6" ht="15" customHeight="1">
      <c r="A69" s="29">
        <v>45496</v>
      </c>
      <c r="B69" s="42">
        <v>45496.619652777779</v>
      </c>
      <c r="C69" s="31">
        <v>161</v>
      </c>
      <c r="D69" s="34" t="s">
        <v>73</v>
      </c>
      <c r="E69" s="28">
        <v>3145.94</v>
      </c>
      <c r="F69" s="31" t="s">
        <v>18</v>
      </c>
    </row>
    <row r="70" spans="1:6" ht="15" customHeight="1">
      <c r="A70" s="29">
        <v>45496</v>
      </c>
      <c r="B70" s="42">
        <v>45496.619652777779</v>
      </c>
      <c r="C70" s="31">
        <v>139</v>
      </c>
      <c r="D70" s="34" t="s">
        <v>73</v>
      </c>
      <c r="E70" s="28">
        <v>2716.06</v>
      </c>
      <c r="F70" s="31" t="s">
        <v>18</v>
      </c>
    </row>
    <row r="71" spans="1:6" ht="15" customHeight="1">
      <c r="A71" s="29">
        <v>45496</v>
      </c>
      <c r="B71" s="42">
        <v>45496.619652777779</v>
      </c>
      <c r="C71" s="31">
        <v>84</v>
      </c>
      <c r="D71" s="34" t="s">
        <v>73</v>
      </c>
      <c r="E71" s="28">
        <v>1641.36</v>
      </c>
      <c r="F71" s="31" t="s">
        <v>18</v>
      </c>
    </row>
    <row r="72" spans="1:6" ht="15" customHeight="1">
      <c r="A72" s="29">
        <v>45496</v>
      </c>
      <c r="B72" s="42">
        <v>45496.619722222225</v>
      </c>
      <c r="C72" s="31">
        <v>173</v>
      </c>
      <c r="D72" s="34" t="s">
        <v>78</v>
      </c>
      <c r="E72" s="28">
        <v>3373.5</v>
      </c>
      <c r="F72" s="31" t="s">
        <v>18</v>
      </c>
    </row>
    <row r="73" spans="1:6" ht="15" customHeight="1">
      <c r="A73" s="29">
        <v>45496</v>
      </c>
      <c r="B73" s="42">
        <v>45496.619722222225</v>
      </c>
      <c r="C73" s="31">
        <v>277</v>
      </c>
      <c r="D73" s="34" t="s">
        <v>78</v>
      </c>
      <c r="E73" s="28">
        <v>5401.5</v>
      </c>
      <c r="F73" s="31" t="s">
        <v>18</v>
      </c>
    </row>
    <row r="74" spans="1:6" ht="15" customHeight="1">
      <c r="A74" s="29">
        <v>45496</v>
      </c>
      <c r="B74" s="42">
        <v>45496.619722222225</v>
      </c>
      <c r="C74" s="31">
        <v>55</v>
      </c>
      <c r="D74" s="34" t="s">
        <v>86</v>
      </c>
      <c r="E74" s="28">
        <v>1073.5999999999999</v>
      </c>
      <c r="F74" s="31" t="s">
        <v>16</v>
      </c>
    </row>
    <row r="75" spans="1:6" ht="15" customHeight="1">
      <c r="A75" s="29">
        <v>45496</v>
      </c>
      <c r="B75" s="42">
        <v>45496.633831018517</v>
      </c>
      <c r="C75" s="31">
        <v>107</v>
      </c>
      <c r="D75" s="34" t="s">
        <v>71</v>
      </c>
      <c r="E75" s="28">
        <v>2084.36</v>
      </c>
      <c r="F75" s="31" t="s">
        <v>18</v>
      </c>
    </row>
    <row r="76" spans="1:6" ht="15" customHeight="1">
      <c r="A76" s="29">
        <v>45496</v>
      </c>
      <c r="B76" s="42">
        <v>45496.633831018517</v>
      </c>
      <c r="C76" s="31">
        <v>41</v>
      </c>
      <c r="D76" s="34" t="s">
        <v>71</v>
      </c>
      <c r="E76" s="28">
        <v>798.68000000000006</v>
      </c>
      <c r="F76" s="31" t="s">
        <v>18</v>
      </c>
    </row>
    <row r="77" spans="1:6" ht="15" customHeight="1">
      <c r="A77" s="29">
        <v>45496</v>
      </c>
      <c r="B77" s="42">
        <v>45496.65965277778</v>
      </c>
      <c r="C77" s="31">
        <v>135</v>
      </c>
      <c r="D77" s="34" t="s">
        <v>79</v>
      </c>
      <c r="E77" s="28">
        <v>2627.1</v>
      </c>
      <c r="F77" s="31" t="s">
        <v>18</v>
      </c>
    </row>
    <row r="78" spans="1:6" ht="15" customHeight="1">
      <c r="A78" s="29">
        <v>45496</v>
      </c>
      <c r="B78" s="42">
        <v>45496.65965277778</v>
      </c>
      <c r="C78" s="31">
        <v>147</v>
      </c>
      <c r="D78" s="34" t="s">
        <v>79</v>
      </c>
      <c r="E78" s="28">
        <v>2860.6200000000003</v>
      </c>
      <c r="F78" s="31" t="s">
        <v>18</v>
      </c>
    </row>
    <row r="79" spans="1:6" ht="15" customHeight="1">
      <c r="A79" s="29">
        <v>45496</v>
      </c>
      <c r="B79" s="42">
        <v>45496.670393518521</v>
      </c>
      <c r="C79" s="31">
        <v>135</v>
      </c>
      <c r="D79" s="34" t="s">
        <v>79</v>
      </c>
      <c r="E79" s="28">
        <v>2627.1</v>
      </c>
      <c r="F79" s="31" t="s">
        <v>18</v>
      </c>
    </row>
    <row r="80" spans="1:6" ht="15" customHeight="1">
      <c r="A80" s="29">
        <v>45496</v>
      </c>
      <c r="B80" s="42">
        <v>45496.670393518521</v>
      </c>
      <c r="C80" s="31">
        <v>125</v>
      </c>
      <c r="D80" s="34" t="s">
        <v>79</v>
      </c>
      <c r="E80" s="28">
        <v>2432.5</v>
      </c>
      <c r="F80" s="31" t="s">
        <v>18</v>
      </c>
    </row>
    <row r="81" spans="1:6" ht="15" customHeight="1">
      <c r="A81" s="29">
        <v>45496</v>
      </c>
      <c r="B81" s="42">
        <v>45496.670393518521</v>
      </c>
      <c r="C81" s="31">
        <v>10</v>
      </c>
      <c r="D81" s="34" t="s">
        <v>79</v>
      </c>
      <c r="E81" s="28">
        <v>194.60000000000002</v>
      </c>
      <c r="F81" s="31" t="s">
        <v>18</v>
      </c>
    </row>
    <row r="82" spans="1:6" ht="15" customHeight="1">
      <c r="A82" s="29">
        <v>45496</v>
      </c>
      <c r="B82" s="42">
        <v>45496.673020833332</v>
      </c>
      <c r="C82" s="31">
        <v>59</v>
      </c>
      <c r="D82" s="34" t="s">
        <v>79</v>
      </c>
      <c r="E82" s="28">
        <v>1148.1400000000001</v>
      </c>
      <c r="F82" s="31" t="s">
        <v>16</v>
      </c>
    </row>
    <row r="83" spans="1:6" ht="15" customHeight="1">
      <c r="A83" s="29">
        <v>45496</v>
      </c>
      <c r="B83" s="42">
        <v>45496.688831018517</v>
      </c>
      <c r="C83" s="31">
        <v>105</v>
      </c>
      <c r="D83" s="34" t="s">
        <v>80</v>
      </c>
      <c r="E83" s="28">
        <v>2041.2</v>
      </c>
      <c r="F83" s="31" t="s">
        <v>18</v>
      </c>
    </row>
    <row r="84" spans="1:6" ht="15" customHeight="1">
      <c r="A84" s="29">
        <v>45496</v>
      </c>
      <c r="B84" s="42">
        <v>45496.701018518521</v>
      </c>
      <c r="C84" s="31">
        <v>45</v>
      </c>
      <c r="D84" s="34" t="s">
        <v>80</v>
      </c>
      <c r="E84" s="28">
        <v>874.80000000000007</v>
      </c>
      <c r="F84" s="31" t="s">
        <v>18</v>
      </c>
    </row>
    <row r="85" spans="1:6" ht="15" customHeight="1">
      <c r="A85" s="29">
        <v>45496</v>
      </c>
      <c r="B85" s="42">
        <v>45496.701018518521</v>
      </c>
      <c r="C85" s="31">
        <v>124</v>
      </c>
      <c r="D85" s="34" t="s">
        <v>80</v>
      </c>
      <c r="E85" s="28">
        <v>2410.56</v>
      </c>
      <c r="F85" s="31" t="s">
        <v>18</v>
      </c>
    </row>
    <row r="86" spans="1:6" ht="15" customHeight="1">
      <c r="A86" s="29">
        <v>45496</v>
      </c>
      <c r="B86" s="42">
        <v>45496.701018518521</v>
      </c>
      <c r="C86" s="31">
        <v>110</v>
      </c>
      <c r="D86" s="34" t="s">
        <v>77</v>
      </c>
      <c r="E86" s="28">
        <v>2136.2000000000003</v>
      </c>
      <c r="F86" s="31" t="s">
        <v>18</v>
      </c>
    </row>
    <row r="87" spans="1:6" ht="15" customHeight="1">
      <c r="A87" s="29">
        <v>45496</v>
      </c>
      <c r="B87" s="42">
        <v>45496.701018518521</v>
      </c>
      <c r="C87" s="31">
        <v>82</v>
      </c>
      <c r="D87" s="34" t="s">
        <v>77</v>
      </c>
      <c r="E87" s="28">
        <v>1592.44</v>
      </c>
      <c r="F87" s="31" t="s">
        <v>18</v>
      </c>
    </row>
    <row r="88" spans="1:6" ht="15" customHeight="1">
      <c r="A88" s="29">
        <v>45496</v>
      </c>
      <c r="B88" s="42">
        <v>45496.701018518521</v>
      </c>
      <c r="C88" s="31">
        <v>50</v>
      </c>
      <c r="D88" s="34" t="s">
        <v>80</v>
      </c>
      <c r="E88" s="28">
        <v>972.00000000000011</v>
      </c>
      <c r="F88" s="31" t="s">
        <v>16</v>
      </c>
    </row>
    <row r="89" spans="1:6" ht="15" customHeight="1">
      <c r="A89" s="29">
        <v>45496</v>
      </c>
      <c r="B89" s="42">
        <v>45496.710138888891</v>
      </c>
      <c r="C89" s="31">
        <v>384</v>
      </c>
      <c r="D89" s="34" t="s">
        <v>80</v>
      </c>
      <c r="E89" s="28">
        <v>7464.9600000000009</v>
      </c>
      <c r="F89" s="31" t="s">
        <v>18</v>
      </c>
    </row>
    <row r="90" spans="1:6" ht="15" customHeight="1">
      <c r="A90" s="29">
        <v>45496</v>
      </c>
      <c r="B90" s="42">
        <v>45496.710150462961</v>
      </c>
      <c r="C90" s="31">
        <v>199</v>
      </c>
      <c r="D90" s="34" t="s">
        <v>80</v>
      </c>
      <c r="E90" s="28">
        <v>3868.5600000000004</v>
      </c>
      <c r="F90" s="31" t="s">
        <v>18</v>
      </c>
    </row>
    <row r="91" spans="1:6" ht="15" customHeight="1">
      <c r="A91" s="29">
        <v>45496</v>
      </c>
      <c r="B91" s="42">
        <v>45496.710150462961</v>
      </c>
      <c r="C91" s="31">
        <v>127</v>
      </c>
      <c r="D91" s="34" t="s">
        <v>77</v>
      </c>
      <c r="E91" s="28">
        <v>2466.34</v>
      </c>
      <c r="F91" s="31" t="s">
        <v>18</v>
      </c>
    </row>
    <row r="92" spans="1:6" ht="15" customHeight="1">
      <c r="A92" s="29">
        <v>45496</v>
      </c>
      <c r="B92" s="42">
        <v>45496.710150462961</v>
      </c>
      <c r="C92" s="31">
        <v>146</v>
      </c>
      <c r="D92" s="34" t="s">
        <v>77</v>
      </c>
      <c r="E92" s="28">
        <v>2835.32</v>
      </c>
      <c r="F92" s="31" t="s">
        <v>18</v>
      </c>
    </row>
    <row r="93" spans="1:6" ht="15" customHeight="1">
      <c r="A93" s="29">
        <v>45496</v>
      </c>
      <c r="B93" s="42">
        <v>45496.712500000001</v>
      </c>
      <c r="C93" s="31">
        <v>79</v>
      </c>
      <c r="D93" s="34" t="s">
        <v>77</v>
      </c>
      <c r="E93" s="28">
        <v>1534.18</v>
      </c>
      <c r="F93" s="31" t="s">
        <v>18</v>
      </c>
    </row>
    <row r="94" spans="1:6" ht="15" customHeight="1">
      <c r="A94" s="29">
        <v>45496</v>
      </c>
      <c r="B94" s="42">
        <v>45496.72314814815</v>
      </c>
      <c r="C94" s="31">
        <v>102</v>
      </c>
      <c r="D94" s="34" t="s">
        <v>77</v>
      </c>
      <c r="E94" s="28">
        <v>1980.8400000000001</v>
      </c>
      <c r="F94" s="31" t="s">
        <v>18</v>
      </c>
    </row>
    <row r="95" spans="1:6" ht="15" customHeight="1">
      <c r="A95" s="29">
        <v>45497</v>
      </c>
      <c r="B95" s="42">
        <v>45497.399317129632</v>
      </c>
      <c r="C95" s="31">
        <v>201</v>
      </c>
      <c r="D95" s="34">
        <v>19.38</v>
      </c>
      <c r="E95" s="28">
        <v>3895.3799999999997</v>
      </c>
      <c r="F95" s="31" t="s">
        <v>18</v>
      </c>
    </row>
    <row r="96" spans="1:6" ht="15" customHeight="1">
      <c r="A96" s="29">
        <v>45497</v>
      </c>
      <c r="B96" s="42">
        <v>45497.399317129632</v>
      </c>
      <c r="C96" s="31">
        <v>25</v>
      </c>
      <c r="D96" s="34">
        <v>19.38</v>
      </c>
      <c r="E96" s="28">
        <v>484.5</v>
      </c>
      <c r="F96" s="31" t="s">
        <v>18</v>
      </c>
    </row>
    <row r="97" spans="1:6" ht="15" customHeight="1">
      <c r="A97" s="29">
        <v>45497</v>
      </c>
      <c r="B97" s="42">
        <v>45497.399317129632</v>
      </c>
      <c r="C97" s="31">
        <v>251</v>
      </c>
      <c r="D97" s="34">
        <v>19.34</v>
      </c>
      <c r="E97" s="28">
        <v>4854.34</v>
      </c>
      <c r="F97" s="31" t="s">
        <v>18</v>
      </c>
    </row>
    <row r="98" spans="1:6" ht="15" customHeight="1">
      <c r="A98" s="29">
        <v>45497</v>
      </c>
      <c r="B98" s="42">
        <v>45497.399317129632</v>
      </c>
      <c r="C98" s="31">
        <v>289</v>
      </c>
      <c r="D98" s="34">
        <v>19.34</v>
      </c>
      <c r="E98" s="28">
        <v>5589.26</v>
      </c>
      <c r="F98" s="31" t="s">
        <v>18</v>
      </c>
    </row>
    <row r="99" spans="1:6" ht="15" customHeight="1">
      <c r="A99" s="29">
        <v>45497</v>
      </c>
      <c r="B99" s="42">
        <v>45497.433599537035</v>
      </c>
      <c r="C99" s="31">
        <v>186</v>
      </c>
      <c r="D99" s="34">
        <v>19.28</v>
      </c>
      <c r="E99" s="28">
        <v>3586.0800000000004</v>
      </c>
      <c r="F99" s="31" t="s">
        <v>18</v>
      </c>
    </row>
    <row r="100" spans="1:6" ht="15" customHeight="1">
      <c r="A100" s="29">
        <v>45497</v>
      </c>
      <c r="B100" s="42">
        <v>45497.433599537035</v>
      </c>
      <c r="C100" s="31">
        <v>123</v>
      </c>
      <c r="D100" s="34">
        <v>19.28</v>
      </c>
      <c r="E100" s="28">
        <v>2371.44</v>
      </c>
      <c r="F100" s="31" t="s">
        <v>18</v>
      </c>
    </row>
    <row r="101" spans="1:6" ht="15" customHeight="1">
      <c r="A101" s="29">
        <v>45497</v>
      </c>
      <c r="B101" s="42">
        <v>45497.433599537035</v>
      </c>
      <c r="C101" s="31">
        <v>14</v>
      </c>
      <c r="D101" s="34">
        <v>19.260000000000002</v>
      </c>
      <c r="E101" s="28">
        <v>269.64000000000004</v>
      </c>
      <c r="F101" s="31" t="s">
        <v>18</v>
      </c>
    </row>
    <row r="102" spans="1:6" ht="15" customHeight="1">
      <c r="A102" s="29">
        <v>45497</v>
      </c>
      <c r="B102" s="42">
        <v>45497.457199074073</v>
      </c>
      <c r="C102" s="31">
        <v>160</v>
      </c>
      <c r="D102" s="34">
        <v>19.28</v>
      </c>
      <c r="E102" s="28">
        <v>3084.8</v>
      </c>
      <c r="F102" s="31" t="s">
        <v>18</v>
      </c>
    </row>
    <row r="103" spans="1:6" ht="15" customHeight="1">
      <c r="A103" s="29">
        <v>45497</v>
      </c>
      <c r="B103" s="42">
        <v>45497.471087962964</v>
      </c>
      <c r="C103" s="31">
        <v>10</v>
      </c>
      <c r="D103" s="34">
        <v>19.420000000000002</v>
      </c>
      <c r="E103" s="28">
        <v>194.20000000000002</v>
      </c>
      <c r="F103" s="31" t="s">
        <v>18</v>
      </c>
    </row>
    <row r="104" spans="1:6" ht="15" customHeight="1">
      <c r="A104" s="29">
        <v>45497</v>
      </c>
      <c r="B104" s="42">
        <v>45497.471087962964</v>
      </c>
      <c r="C104" s="31">
        <v>170</v>
      </c>
      <c r="D104" s="34">
        <v>19.420000000000002</v>
      </c>
      <c r="E104" s="28">
        <v>3301.4</v>
      </c>
      <c r="F104" s="31" t="s">
        <v>18</v>
      </c>
    </row>
    <row r="105" spans="1:6" ht="15" customHeight="1">
      <c r="A105" s="29">
        <v>45497</v>
      </c>
      <c r="B105" s="42">
        <v>45497.473726851851</v>
      </c>
      <c r="C105" s="31">
        <v>43</v>
      </c>
      <c r="D105" s="34">
        <v>19.420000000000002</v>
      </c>
      <c r="E105" s="28">
        <v>835.06000000000006</v>
      </c>
      <c r="F105" s="31" t="s">
        <v>18</v>
      </c>
    </row>
    <row r="106" spans="1:6" ht="15" customHeight="1">
      <c r="A106" s="29">
        <v>45497</v>
      </c>
      <c r="B106" s="42">
        <v>45497.4766087963</v>
      </c>
      <c r="C106" s="31">
        <v>238</v>
      </c>
      <c r="D106" s="34">
        <v>19.440000000000001</v>
      </c>
      <c r="E106" s="28">
        <v>4626.72</v>
      </c>
      <c r="F106" s="31" t="s">
        <v>18</v>
      </c>
    </row>
    <row r="107" spans="1:6" ht="15" customHeight="1">
      <c r="A107" s="29">
        <v>45497</v>
      </c>
      <c r="B107" s="42">
        <v>45497.4766087963</v>
      </c>
      <c r="C107" s="31">
        <v>164</v>
      </c>
      <c r="D107" s="34">
        <v>19.440000000000001</v>
      </c>
      <c r="E107" s="28">
        <v>3188.1600000000003</v>
      </c>
      <c r="F107" s="31" t="s">
        <v>18</v>
      </c>
    </row>
    <row r="108" spans="1:6" ht="15" customHeight="1">
      <c r="A108" s="29">
        <v>45497</v>
      </c>
      <c r="B108" s="42">
        <v>45497.48196759259</v>
      </c>
      <c r="C108" s="31">
        <v>130</v>
      </c>
      <c r="D108" s="34">
        <v>19.420000000000002</v>
      </c>
      <c r="E108" s="28">
        <v>2524.6000000000004</v>
      </c>
      <c r="F108" s="31" t="s">
        <v>18</v>
      </c>
    </row>
    <row r="109" spans="1:6" ht="15" customHeight="1">
      <c r="A109" s="29">
        <v>45497</v>
      </c>
      <c r="B109" s="42">
        <v>45497.48196759259</v>
      </c>
      <c r="C109" s="31">
        <v>81</v>
      </c>
      <c r="D109" s="34">
        <v>19.420000000000002</v>
      </c>
      <c r="E109" s="28">
        <v>1573.0200000000002</v>
      </c>
      <c r="F109" s="31" t="s">
        <v>18</v>
      </c>
    </row>
    <row r="110" spans="1:6" ht="15" customHeight="1">
      <c r="A110" s="29">
        <v>45497</v>
      </c>
      <c r="B110" s="42">
        <v>45497.560208333336</v>
      </c>
      <c r="C110" s="31">
        <v>182</v>
      </c>
      <c r="D110" s="34">
        <v>19.38</v>
      </c>
      <c r="E110" s="28">
        <v>3527.16</v>
      </c>
      <c r="F110" s="31" t="s">
        <v>18</v>
      </c>
    </row>
    <row r="111" spans="1:6" ht="15" customHeight="1">
      <c r="A111" s="29">
        <v>45497</v>
      </c>
      <c r="B111" s="42">
        <v>45497.560208333336</v>
      </c>
      <c r="C111" s="31">
        <v>65</v>
      </c>
      <c r="D111" s="34">
        <v>19.38</v>
      </c>
      <c r="E111" s="28">
        <v>1259.7</v>
      </c>
      <c r="F111" s="31" t="s">
        <v>18</v>
      </c>
    </row>
    <row r="112" spans="1:6" ht="15" customHeight="1">
      <c r="A112" s="29">
        <v>45497</v>
      </c>
      <c r="B112" s="42">
        <v>45497.560208333336</v>
      </c>
      <c r="C112" s="31">
        <v>102</v>
      </c>
      <c r="D112" s="34">
        <v>19.38</v>
      </c>
      <c r="E112" s="28">
        <v>1976.76</v>
      </c>
      <c r="F112" s="31" t="s">
        <v>18</v>
      </c>
    </row>
    <row r="113" spans="1:6" ht="15" customHeight="1">
      <c r="A113" s="29">
        <v>45497</v>
      </c>
      <c r="B113" s="42">
        <v>45497.560208333336</v>
      </c>
      <c r="C113" s="31">
        <v>125</v>
      </c>
      <c r="D113" s="34">
        <v>19.38</v>
      </c>
      <c r="E113" s="28">
        <v>2422.5</v>
      </c>
      <c r="F113" s="31" t="s">
        <v>18</v>
      </c>
    </row>
    <row r="114" spans="1:6" ht="15" customHeight="1">
      <c r="A114" s="29">
        <v>45497</v>
      </c>
      <c r="B114" s="42">
        <v>45497.569560185184</v>
      </c>
      <c r="C114" s="31">
        <v>294</v>
      </c>
      <c r="D114" s="34">
        <v>19.399999999999999</v>
      </c>
      <c r="E114" s="28">
        <v>5703.5999999999995</v>
      </c>
      <c r="F114" s="31" t="s">
        <v>18</v>
      </c>
    </row>
    <row r="115" spans="1:6" ht="15" customHeight="1">
      <c r="A115" s="29">
        <v>45497</v>
      </c>
      <c r="B115" s="42">
        <v>45497.569560185184</v>
      </c>
      <c r="C115" s="31">
        <v>125</v>
      </c>
      <c r="D115" s="34">
        <v>19.399999999999999</v>
      </c>
      <c r="E115" s="28">
        <v>2425</v>
      </c>
      <c r="F115" s="31" t="s">
        <v>18</v>
      </c>
    </row>
    <row r="116" spans="1:6" ht="15" customHeight="1">
      <c r="A116" s="29">
        <v>45497</v>
      </c>
      <c r="B116" s="42">
        <v>45497.569560185184</v>
      </c>
      <c r="C116" s="31">
        <v>371</v>
      </c>
      <c r="D116" s="34">
        <v>19.399999999999999</v>
      </c>
      <c r="E116" s="28">
        <v>7197.4</v>
      </c>
      <c r="F116" s="31" t="s">
        <v>18</v>
      </c>
    </row>
    <row r="117" spans="1:6" ht="15" customHeight="1">
      <c r="A117" s="29">
        <v>45497</v>
      </c>
      <c r="B117" s="42">
        <v>45497.569560185184</v>
      </c>
      <c r="C117" s="31">
        <v>61</v>
      </c>
      <c r="D117" s="34">
        <v>19.399999999999999</v>
      </c>
      <c r="E117" s="28">
        <v>1183.3999999999999</v>
      </c>
      <c r="F117" s="31" t="s">
        <v>18</v>
      </c>
    </row>
    <row r="118" spans="1:6" ht="15" customHeight="1">
      <c r="A118" s="29">
        <v>45497</v>
      </c>
      <c r="B118" s="42">
        <v>45497.574247685188</v>
      </c>
      <c r="C118" s="31">
        <v>186</v>
      </c>
      <c r="D118" s="34">
        <v>19.36</v>
      </c>
      <c r="E118" s="28">
        <v>3600.96</v>
      </c>
      <c r="F118" s="31" t="s">
        <v>18</v>
      </c>
    </row>
    <row r="119" spans="1:6" ht="15" customHeight="1">
      <c r="A119" s="29">
        <v>45497</v>
      </c>
      <c r="B119" s="42">
        <v>45497.574270833335</v>
      </c>
      <c r="C119" s="31">
        <v>3</v>
      </c>
      <c r="D119" s="34">
        <v>19.36</v>
      </c>
      <c r="E119" s="28">
        <v>58.08</v>
      </c>
      <c r="F119" s="31" t="s">
        <v>18</v>
      </c>
    </row>
    <row r="120" spans="1:6" ht="15" customHeight="1">
      <c r="A120" s="29">
        <v>45497</v>
      </c>
      <c r="B120" s="42">
        <v>45497.574282407404</v>
      </c>
      <c r="C120" s="31">
        <v>65</v>
      </c>
      <c r="D120" s="34">
        <v>19.36</v>
      </c>
      <c r="E120" s="28">
        <v>1258.3999999999999</v>
      </c>
      <c r="F120" s="31" t="s">
        <v>18</v>
      </c>
    </row>
    <row r="121" spans="1:6" ht="15" customHeight="1">
      <c r="A121" s="29">
        <v>45497</v>
      </c>
      <c r="B121" s="42">
        <v>45497.576504629629</v>
      </c>
      <c r="C121" s="31">
        <v>2</v>
      </c>
      <c r="D121" s="34">
        <v>19.36</v>
      </c>
      <c r="E121" s="28">
        <v>38.72</v>
      </c>
      <c r="F121" s="31" t="s">
        <v>18</v>
      </c>
    </row>
    <row r="122" spans="1:6" ht="15" customHeight="1">
      <c r="A122" s="29">
        <v>45497</v>
      </c>
      <c r="B122" s="42">
        <v>45497.576504629629</v>
      </c>
      <c r="C122" s="31">
        <v>55</v>
      </c>
      <c r="D122" s="34">
        <v>19.36</v>
      </c>
      <c r="E122" s="28">
        <v>1064.8</v>
      </c>
      <c r="F122" s="31" t="s">
        <v>18</v>
      </c>
    </row>
    <row r="123" spans="1:6" ht="15" customHeight="1">
      <c r="A123" s="29">
        <v>45497</v>
      </c>
      <c r="B123" s="42">
        <v>45497.576504629629</v>
      </c>
      <c r="C123" s="31">
        <v>168</v>
      </c>
      <c r="D123" s="34">
        <v>19.36</v>
      </c>
      <c r="E123" s="28">
        <v>3252.48</v>
      </c>
      <c r="F123" s="31" t="s">
        <v>18</v>
      </c>
    </row>
    <row r="124" spans="1:6" ht="15" customHeight="1">
      <c r="A124" s="29">
        <v>45497</v>
      </c>
      <c r="B124" s="42">
        <v>45497.610069444447</v>
      </c>
      <c r="C124" s="31">
        <v>5</v>
      </c>
      <c r="D124" s="34">
        <v>19.38</v>
      </c>
      <c r="E124" s="28">
        <v>96.899999999999991</v>
      </c>
      <c r="F124" s="31" t="s">
        <v>18</v>
      </c>
    </row>
    <row r="125" spans="1:6" ht="15" customHeight="1">
      <c r="A125" s="29">
        <v>45497</v>
      </c>
      <c r="B125" s="42">
        <v>45497.613576388889</v>
      </c>
      <c r="C125" s="31">
        <v>13</v>
      </c>
      <c r="D125" s="34">
        <v>19.38</v>
      </c>
      <c r="E125" s="28">
        <v>251.94</v>
      </c>
      <c r="F125" s="31" t="s">
        <v>18</v>
      </c>
    </row>
    <row r="126" spans="1:6" ht="15" customHeight="1">
      <c r="A126" s="29">
        <v>45497</v>
      </c>
      <c r="B126" s="42">
        <v>45497.616944444446</v>
      </c>
      <c r="C126" s="31">
        <v>125</v>
      </c>
      <c r="D126" s="34">
        <v>19.38</v>
      </c>
      <c r="E126" s="28">
        <v>2422.5</v>
      </c>
      <c r="F126" s="31" t="s">
        <v>18</v>
      </c>
    </row>
    <row r="127" spans="1:6" ht="15" customHeight="1">
      <c r="A127" s="29">
        <v>45497</v>
      </c>
      <c r="B127" s="42">
        <v>45497.616944444446</v>
      </c>
      <c r="C127" s="31">
        <v>39</v>
      </c>
      <c r="D127" s="34">
        <v>19.38</v>
      </c>
      <c r="E127" s="28">
        <v>755.81999999999994</v>
      </c>
      <c r="F127" s="31" t="s">
        <v>18</v>
      </c>
    </row>
    <row r="128" spans="1:6" ht="15" customHeight="1">
      <c r="A128" s="29">
        <v>45497</v>
      </c>
      <c r="B128" s="42">
        <v>45497.616944444446</v>
      </c>
      <c r="C128" s="31">
        <v>161</v>
      </c>
      <c r="D128" s="34">
        <v>19.38</v>
      </c>
      <c r="E128" s="28">
        <v>3120.18</v>
      </c>
      <c r="F128" s="31" t="s">
        <v>18</v>
      </c>
    </row>
    <row r="129" spans="1:6" ht="15" customHeight="1">
      <c r="A129" s="29">
        <v>45497</v>
      </c>
      <c r="B129" s="42">
        <v>45497.647673611114</v>
      </c>
      <c r="C129" s="31">
        <v>170</v>
      </c>
      <c r="D129" s="34">
        <v>19.38</v>
      </c>
      <c r="E129" s="28">
        <v>3294.6</v>
      </c>
      <c r="F129" s="31" t="s">
        <v>18</v>
      </c>
    </row>
    <row r="130" spans="1:6" ht="15" customHeight="1">
      <c r="A130" s="29">
        <v>45497</v>
      </c>
      <c r="B130" s="42">
        <v>45497.647673611114</v>
      </c>
      <c r="C130" s="31">
        <v>181</v>
      </c>
      <c r="D130" s="34">
        <v>19.38</v>
      </c>
      <c r="E130" s="28">
        <v>3507.7799999999997</v>
      </c>
      <c r="F130" s="31" t="s">
        <v>18</v>
      </c>
    </row>
    <row r="131" spans="1:6" ht="15" customHeight="1">
      <c r="A131" s="29">
        <v>45497</v>
      </c>
      <c r="B131" s="42">
        <v>45497.655902777777</v>
      </c>
      <c r="C131" s="31">
        <v>103</v>
      </c>
      <c r="D131" s="34">
        <v>19.38</v>
      </c>
      <c r="E131" s="28">
        <v>1996.1399999999999</v>
      </c>
      <c r="F131" s="31" t="s">
        <v>18</v>
      </c>
    </row>
    <row r="132" spans="1:6" ht="15" customHeight="1">
      <c r="A132" s="29">
        <v>45497</v>
      </c>
      <c r="B132" s="42">
        <v>45497.655902777777</v>
      </c>
      <c r="C132" s="31">
        <v>5</v>
      </c>
      <c r="D132" s="34">
        <v>19.38</v>
      </c>
      <c r="E132" s="28">
        <v>96.899999999999991</v>
      </c>
      <c r="F132" s="31" t="s">
        <v>18</v>
      </c>
    </row>
    <row r="133" spans="1:6" ht="15" customHeight="1">
      <c r="A133" s="29">
        <v>45497</v>
      </c>
      <c r="B133" s="42">
        <v>45497.655902777777</v>
      </c>
      <c r="C133" s="31">
        <v>11</v>
      </c>
      <c r="D133" s="34">
        <v>19.38</v>
      </c>
      <c r="E133" s="28">
        <v>213.17999999999998</v>
      </c>
      <c r="F133" s="31" t="s">
        <v>18</v>
      </c>
    </row>
    <row r="134" spans="1:6" ht="15" customHeight="1">
      <c r="A134" s="29">
        <v>45497</v>
      </c>
      <c r="B134" s="42">
        <v>45497.655902777777</v>
      </c>
      <c r="C134" s="31">
        <v>5</v>
      </c>
      <c r="D134" s="34">
        <v>19.38</v>
      </c>
      <c r="E134" s="28">
        <v>96.899999999999991</v>
      </c>
      <c r="F134" s="31" t="s">
        <v>18</v>
      </c>
    </row>
    <row r="135" spans="1:6" ht="15" customHeight="1">
      <c r="A135" s="29">
        <v>45497</v>
      </c>
      <c r="B135" s="42">
        <v>45497.658819444441</v>
      </c>
      <c r="C135" s="31">
        <v>61</v>
      </c>
      <c r="D135" s="34">
        <v>19.38</v>
      </c>
      <c r="E135" s="28">
        <v>1182.1799999999998</v>
      </c>
      <c r="F135" s="31" t="s">
        <v>18</v>
      </c>
    </row>
    <row r="136" spans="1:6" ht="15" customHeight="1">
      <c r="A136" s="29">
        <v>45497</v>
      </c>
      <c r="B136" s="42">
        <v>45497.658819444441</v>
      </c>
      <c r="C136" s="31">
        <v>64</v>
      </c>
      <c r="D136" s="34">
        <v>19.38</v>
      </c>
      <c r="E136" s="28">
        <v>1240.32</v>
      </c>
      <c r="F136" s="31" t="s">
        <v>18</v>
      </c>
    </row>
    <row r="137" spans="1:6" ht="15" customHeight="1">
      <c r="A137" s="29">
        <v>45497</v>
      </c>
      <c r="B137" s="42">
        <v>45497.658819444441</v>
      </c>
      <c r="C137" s="31">
        <v>131</v>
      </c>
      <c r="D137" s="34">
        <v>19.38</v>
      </c>
      <c r="E137" s="28">
        <v>2538.7799999999997</v>
      </c>
      <c r="F137" s="31" t="s">
        <v>18</v>
      </c>
    </row>
    <row r="138" spans="1:6" ht="15" customHeight="1">
      <c r="A138" s="29">
        <v>45497</v>
      </c>
      <c r="B138" s="42">
        <v>45497.668634259258</v>
      </c>
      <c r="C138" s="31">
        <v>37</v>
      </c>
      <c r="D138" s="34">
        <v>19.34</v>
      </c>
      <c r="E138" s="28">
        <v>715.58</v>
      </c>
      <c r="F138" s="31" t="s">
        <v>18</v>
      </c>
    </row>
    <row r="139" spans="1:6" ht="15" customHeight="1">
      <c r="A139" s="29">
        <v>45497</v>
      </c>
      <c r="B139" s="42">
        <v>45497.672453703701</v>
      </c>
      <c r="C139" s="31">
        <v>76</v>
      </c>
      <c r="D139" s="34">
        <v>19.34</v>
      </c>
      <c r="E139" s="28">
        <v>1469.84</v>
      </c>
      <c r="F139" s="31" t="s">
        <v>18</v>
      </c>
    </row>
    <row r="140" spans="1:6" ht="15" customHeight="1">
      <c r="A140" s="29">
        <v>45497</v>
      </c>
      <c r="B140" s="42">
        <v>45497.672453703701</v>
      </c>
      <c r="C140" s="31">
        <v>82</v>
      </c>
      <c r="D140" s="34">
        <v>19.34</v>
      </c>
      <c r="E140" s="28">
        <v>1585.8799999999999</v>
      </c>
      <c r="F140" s="31" t="s">
        <v>18</v>
      </c>
    </row>
    <row r="141" spans="1:6" ht="15" customHeight="1">
      <c r="A141" s="29">
        <v>45497</v>
      </c>
      <c r="B141" s="42">
        <v>45497.6871875</v>
      </c>
      <c r="C141" s="31">
        <v>11</v>
      </c>
      <c r="D141" s="34">
        <v>19.34</v>
      </c>
      <c r="E141" s="28">
        <v>212.74</v>
      </c>
      <c r="F141" s="31" t="s">
        <v>18</v>
      </c>
    </row>
    <row r="142" spans="1:6" ht="15" customHeight="1">
      <c r="A142" s="29">
        <v>45497</v>
      </c>
      <c r="B142" s="42">
        <v>45497.710023148145</v>
      </c>
      <c r="C142" s="31">
        <v>210</v>
      </c>
      <c r="D142" s="34">
        <v>19.36</v>
      </c>
      <c r="E142" s="28">
        <v>4065.6</v>
      </c>
      <c r="F142" s="31" t="s">
        <v>18</v>
      </c>
    </row>
    <row r="143" spans="1:6" ht="15" customHeight="1">
      <c r="A143" s="29">
        <v>45497</v>
      </c>
      <c r="B143" s="42">
        <v>45497.712152777778</v>
      </c>
      <c r="C143" s="31">
        <v>181</v>
      </c>
      <c r="D143" s="34">
        <v>19.399999999999999</v>
      </c>
      <c r="E143" s="28">
        <v>3511.3999999999996</v>
      </c>
      <c r="F143" s="31" t="s">
        <v>18</v>
      </c>
    </row>
    <row r="144" spans="1:6" ht="15" customHeight="1">
      <c r="A144" s="29">
        <v>45497</v>
      </c>
      <c r="B144" s="42">
        <v>45497.714467592596</v>
      </c>
      <c r="C144" s="31">
        <v>26</v>
      </c>
      <c r="D144" s="34">
        <v>19.38</v>
      </c>
      <c r="E144" s="28">
        <v>503.88</v>
      </c>
      <c r="F144" s="31" t="s">
        <v>18</v>
      </c>
    </row>
    <row r="145" spans="1:6" ht="15" customHeight="1">
      <c r="A145" s="29">
        <v>45497</v>
      </c>
      <c r="B145" s="42">
        <v>45497.714467592596</v>
      </c>
      <c r="C145" s="31">
        <v>15</v>
      </c>
      <c r="D145" s="34">
        <v>19.38</v>
      </c>
      <c r="E145" s="28">
        <v>290.7</v>
      </c>
      <c r="F145" s="31" t="s">
        <v>18</v>
      </c>
    </row>
    <row r="146" spans="1:6" ht="15" customHeight="1">
      <c r="A146" s="29">
        <v>45497</v>
      </c>
      <c r="B146" s="42">
        <v>45497.714467592596</v>
      </c>
      <c r="C146" s="31">
        <v>146</v>
      </c>
      <c r="D146" s="34">
        <v>19.38</v>
      </c>
      <c r="E146" s="28">
        <v>2829.48</v>
      </c>
      <c r="F146" s="31" t="s">
        <v>18</v>
      </c>
    </row>
    <row r="147" spans="1:6" ht="15" customHeight="1">
      <c r="A147" s="29">
        <v>45497</v>
      </c>
      <c r="B147" s="42">
        <v>45497.723460648151</v>
      </c>
      <c r="C147" s="31">
        <v>311</v>
      </c>
      <c r="D147" s="34">
        <v>19.399999999999999</v>
      </c>
      <c r="E147" s="28">
        <v>6033.4</v>
      </c>
      <c r="F147" s="31" t="s">
        <v>18</v>
      </c>
    </row>
    <row r="148" spans="1:6" ht="15" customHeight="1">
      <c r="A148" s="29">
        <v>45497</v>
      </c>
      <c r="B148" s="42">
        <v>45497.723645833335</v>
      </c>
      <c r="C148" s="31">
        <v>55</v>
      </c>
      <c r="D148" s="34">
        <v>19.38</v>
      </c>
      <c r="E148" s="28">
        <v>1065.8999999999999</v>
      </c>
      <c r="F148" s="31" t="s">
        <v>18</v>
      </c>
    </row>
    <row r="149" spans="1:6" ht="15" customHeight="1">
      <c r="A149" s="29">
        <v>45497</v>
      </c>
      <c r="B149" s="42">
        <v>45497.723657407405</v>
      </c>
      <c r="C149" s="31">
        <v>118</v>
      </c>
      <c r="D149" s="34">
        <v>19.38</v>
      </c>
      <c r="E149" s="28">
        <v>2286.8399999999997</v>
      </c>
      <c r="F149" s="31" t="s">
        <v>18</v>
      </c>
    </row>
    <row r="150" spans="1:6" ht="15" customHeight="1">
      <c r="A150" s="29">
        <v>45497</v>
      </c>
      <c r="B150" s="42">
        <v>45497.723912037036</v>
      </c>
      <c r="C150" s="31">
        <v>18</v>
      </c>
      <c r="D150" s="34">
        <v>19.38</v>
      </c>
      <c r="E150" s="28">
        <v>348.84</v>
      </c>
      <c r="F150" s="31" t="s">
        <v>18</v>
      </c>
    </row>
    <row r="151" spans="1:6" ht="15" customHeight="1">
      <c r="A151" s="29">
        <v>45497</v>
      </c>
      <c r="B151" s="42">
        <v>45497.723912037036</v>
      </c>
      <c r="C151" s="31">
        <v>44</v>
      </c>
      <c r="D151" s="34">
        <v>19.38</v>
      </c>
      <c r="E151" s="28">
        <v>852.71999999999991</v>
      </c>
      <c r="F151" s="31" t="s">
        <v>18</v>
      </c>
    </row>
    <row r="152" spans="1:6" ht="15" customHeight="1">
      <c r="A152" s="29">
        <v>45497</v>
      </c>
      <c r="B152" s="42">
        <v>45497.723912037036</v>
      </c>
      <c r="C152" s="31">
        <v>62</v>
      </c>
      <c r="D152" s="34">
        <v>19.38</v>
      </c>
      <c r="E152" s="28">
        <v>1201.56</v>
      </c>
      <c r="F152" s="31" t="s">
        <v>18</v>
      </c>
    </row>
    <row r="153" spans="1:6" ht="15" customHeight="1">
      <c r="A153" s="29">
        <v>45497</v>
      </c>
      <c r="B153" s="42">
        <v>45497.724606481483</v>
      </c>
      <c r="C153" s="31">
        <v>53</v>
      </c>
      <c r="D153" s="34">
        <v>19.38</v>
      </c>
      <c r="E153" s="28">
        <v>1027.1399999999999</v>
      </c>
      <c r="F153" s="31" t="s">
        <v>18</v>
      </c>
    </row>
    <row r="154" spans="1:6" ht="15" customHeight="1">
      <c r="A154" s="29">
        <v>45497</v>
      </c>
      <c r="B154" s="42">
        <v>45497.724745370368</v>
      </c>
      <c r="C154" s="31">
        <v>2</v>
      </c>
      <c r="D154" s="34">
        <v>19.38</v>
      </c>
      <c r="E154" s="28">
        <v>38.76</v>
      </c>
      <c r="F154" s="31" t="s">
        <v>18</v>
      </c>
    </row>
    <row r="155" spans="1:6" ht="15" customHeight="1">
      <c r="A155" s="29">
        <v>45497</v>
      </c>
      <c r="B155" s="42">
        <v>45497.429490740738</v>
      </c>
      <c r="C155" s="31">
        <v>48</v>
      </c>
      <c r="D155" s="34">
        <v>19.32</v>
      </c>
      <c r="E155" s="28">
        <v>927.36</v>
      </c>
      <c r="F155" s="31" t="s">
        <v>16</v>
      </c>
    </row>
    <row r="156" spans="1:6" ht="15" customHeight="1">
      <c r="A156" s="29">
        <v>45497</v>
      </c>
      <c r="B156" s="42">
        <v>45497.429490740738</v>
      </c>
      <c r="C156" s="31">
        <v>1</v>
      </c>
      <c r="D156" s="34">
        <v>19.32</v>
      </c>
      <c r="E156" s="28">
        <v>19.32</v>
      </c>
      <c r="F156" s="31" t="s">
        <v>16</v>
      </c>
    </row>
    <row r="157" spans="1:6" ht="15" customHeight="1">
      <c r="A157" s="29">
        <v>45497</v>
      </c>
      <c r="B157" s="42">
        <v>45497.560208333336</v>
      </c>
      <c r="C157" s="31">
        <v>41</v>
      </c>
      <c r="D157" s="34">
        <v>19.38</v>
      </c>
      <c r="E157" s="28">
        <v>794.57999999999993</v>
      </c>
      <c r="F157" s="31" t="s">
        <v>16</v>
      </c>
    </row>
    <row r="158" spans="1:6" ht="15" customHeight="1">
      <c r="A158" s="29">
        <v>45497</v>
      </c>
      <c r="B158" s="42">
        <v>45497.650972222225</v>
      </c>
      <c r="C158" s="31">
        <v>24</v>
      </c>
      <c r="D158" s="34">
        <v>19.36</v>
      </c>
      <c r="E158" s="28">
        <v>464.64</v>
      </c>
      <c r="F158" s="31" t="s">
        <v>16</v>
      </c>
    </row>
    <row r="159" spans="1:6" ht="15" customHeight="1">
      <c r="A159" s="29">
        <v>45497</v>
      </c>
      <c r="B159" s="42">
        <v>45497.659062500003</v>
      </c>
      <c r="C159" s="31">
        <v>21</v>
      </c>
      <c r="D159" s="34">
        <v>19.36</v>
      </c>
      <c r="E159" s="28">
        <v>406.56</v>
      </c>
      <c r="F159" s="31" t="s">
        <v>16</v>
      </c>
    </row>
    <row r="160" spans="1:6" ht="15" customHeight="1">
      <c r="A160" s="29">
        <v>45497</v>
      </c>
      <c r="B160" s="42">
        <v>45497.683391203704</v>
      </c>
      <c r="C160" s="31">
        <v>25</v>
      </c>
      <c r="D160" s="34">
        <v>19.32</v>
      </c>
      <c r="E160" s="28">
        <v>483</v>
      </c>
      <c r="F160" s="31" t="s">
        <v>16</v>
      </c>
    </row>
    <row r="161" spans="1:6" ht="15" customHeight="1">
      <c r="A161" s="29">
        <v>45497</v>
      </c>
      <c r="B161" s="42">
        <v>45497.710023148145</v>
      </c>
      <c r="C161" s="31">
        <v>11</v>
      </c>
      <c r="D161" s="34">
        <v>19.36</v>
      </c>
      <c r="E161" s="28">
        <v>212.95999999999998</v>
      </c>
      <c r="F161" s="31" t="s">
        <v>16</v>
      </c>
    </row>
    <row r="162" spans="1:6" ht="15" customHeight="1">
      <c r="A162" s="29">
        <v>45497</v>
      </c>
      <c r="B162" s="42">
        <v>45497.710023148145</v>
      </c>
      <c r="C162" s="31">
        <v>15</v>
      </c>
      <c r="D162" s="34">
        <v>19.36</v>
      </c>
      <c r="E162" s="28">
        <v>290.39999999999998</v>
      </c>
      <c r="F162" s="31" t="s">
        <v>16</v>
      </c>
    </row>
    <row r="163" spans="1:6" ht="15" customHeight="1">
      <c r="A163" s="29">
        <v>45497</v>
      </c>
      <c r="B163" s="42">
        <v>45497.710023148145</v>
      </c>
      <c r="C163" s="31">
        <v>14</v>
      </c>
      <c r="D163" s="34">
        <v>19.36</v>
      </c>
      <c r="E163" s="28">
        <v>271.03999999999996</v>
      </c>
      <c r="F163" s="31" t="s">
        <v>16</v>
      </c>
    </row>
    <row r="164" spans="1:6" ht="15" customHeight="1">
      <c r="A164" s="29">
        <v>45498</v>
      </c>
      <c r="B164" s="42">
        <v>45498.426678240743</v>
      </c>
      <c r="C164" s="31">
        <v>162</v>
      </c>
      <c r="D164" s="34" t="s">
        <v>87</v>
      </c>
      <c r="E164" s="28">
        <v>3133.08</v>
      </c>
      <c r="F164" s="31" t="s">
        <v>18</v>
      </c>
    </row>
    <row r="165" spans="1:6" ht="15" customHeight="1">
      <c r="A165" s="29">
        <v>45498</v>
      </c>
      <c r="B165" s="42">
        <v>45498.426678240743</v>
      </c>
      <c r="C165" s="31">
        <v>21</v>
      </c>
      <c r="D165" s="34" t="s">
        <v>87</v>
      </c>
      <c r="E165" s="28">
        <v>406.14</v>
      </c>
      <c r="F165" s="31" t="s">
        <v>18</v>
      </c>
    </row>
    <row r="166" spans="1:6" ht="15" customHeight="1">
      <c r="A166" s="29">
        <v>45498</v>
      </c>
      <c r="B166" s="42">
        <v>45498.426678240743</v>
      </c>
      <c r="C166" s="31">
        <v>10</v>
      </c>
      <c r="D166" s="34" t="s">
        <v>87</v>
      </c>
      <c r="E166" s="28">
        <v>193.4</v>
      </c>
      <c r="F166" s="31" t="s">
        <v>18</v>
      </c>
    </row>
    <row r="167" spans="1:6" ht="15" customHeight="1">
      <c r="A167" s="29">
        <v>45498</v>
      </c>
      <c r="B167" s="42">
        <v>45498.426678240743</v>
      </c>
      <c r="C167" s="31">
        <v>15</v>
      </c>
      <c r="D167" s="34" t="s">
        <v>87</v>
      </c>
      <c r="E167" s="28">
        <v>290.10000000000002</v>
      </c>
      <c r="F167" s="31" t="s">
        <v>18</v>
      </c>
    </row>
    <row r="168" spans="1:6" ht="15" customHeight="1">
      <c r="A168" s="29">
        <v>45498</v>
      </c>
      <c r="B168" s="42">
        <v>45498.426678240743</v>
      </c>
      <c r="C168" s="31">
        <v>144</v>
      </c>
      <c r="D168" s="34" t="s">
        <v>87</v>
      </c>
      <c r="E168" s="28">
        <v>2784.96</v>
      </c>
      <c r="F168" s="31" t="s">
        <v>18</v>
      </c>
    </row>
    <row r="169" spans="1:6" ht="15" customHeight="1">
      <c r="A169" s="29">
        <v>45498</v>
      </c>
      <c r="B169" s="42">
        <v>45498.448634259257</v>
      </c>
      <c r="C169" s="31">
        <v>47</v>
      </c>
      <c r="D169" s="34" t="s">
        <v>88</v>
      </c>
      <c r="E169" s="28">
        <v>910.8599999999999</v>
      </c>
      <c r="F169" s="31" t="s">
        <v>18</v>
      </c>
    </row>
    <row r="170" spans="1:6" ht="15" customHeight="1">
      <c r="A170" s="29">
        <v>45498</v>
      </c>
      <c r="B170" s="42">
        <v>45498.44866898148</v>
      </c>
      <c r="C170" s="31">
        <v>9</v>
      </c>
      <c r="D170" s="34" t="s">
        <v>88</v>
      </c>
      <c r="E170" s="28">
        <v>174.42</v>
      </c>
      <c r="F170" s="31" t="s">
        <v>18</v>
      </c>
    </row>
    <row r="171" spans="1:6" ht="15" customHeight="1">
      <c r="A171" s="29">
        <v>45498</v>
      </c>
      <c r="B171" s="42">
        <v>45498.448958333334</v>
      </c>
      <c r="C171" s="31">
        <v>218</v>
      </c>
      <c r="D171" s="34" t="s">
        <v>72</v>
      </c>
      <c r="E171" s="28">
        <v>4229.2</v>
      </c>
      <c r="F171" s="31" t="s">
        <v>18</v>
      </c>
    </row>
    <row r="172" spans="1:6" ht="15" customHeight="1">
      <c r="A172" s="29">
        <v>45498</v>
      </c>
      <c r="B172" s="42">
        <v>45498.448958333334</v>
      </c>
      <c r="C172" s="31">
        <v>200</v>
      </c>
      <c r="D172" s="34" t="s">
        <v>72</v>
      </c>
      <c r="E172" s="28">
        <v>3879.9999999999995</v>
      </c>
      <c r="F172" s="31" t="s">
        <v>18</v>
      </c>
    </row>
    <row r="173" spans="1:6" ht="15" customHeight="1">
      <c r="A173" s="29">
        <v>45498</v>
      </c>
      <c r="B173" s="42">
        <v>45498.45</v>
      </c>
      <c r="C173" s="31">
        <v>212</v>
      </c>
      <c r="D173" s="34" t="s">
        <v>72</v>
      </c>
      <c r="E173" s="28">
        <v>4112.7999999999993</v>
      </c>
      <c r="F173" s="31" t="s">
        <v>18</v>
      </c>
    </row>
    <row r="174" spans="1:6" ht="15" customHeight="1">
      <c r="A174" s="29">
        <v>45498</v>
      </c>
      <c r="B174" s="42">
        <v>45498.45</v>
      </c>
      <c r="C174" s="31">
        <v>151</v>
      </c>
      <c r="D174" s="34" t="s">
        <v>72</v>
      </c>
      <c r="E174" s="28">
        <v>2929.3999999999996</v>
      </c>
      <c r="F174" s="31" t="s">
        <v>18</v>
      </c>
    </row>
    <row r="175" spans="1:6" ht="15" customHeight="1">
      <c r="A175" s="29">
        <v>45498</v>
      </c>
      <c r="B175" s="42">
        <v>45498.45</v>
      </c>
      <c r="C175" s="31">
        <v>72</v>
      </c>
      <c r="D175" s="34" t="s">
        <v>72</v>
      </c>
      <c r="E175" s="28">
        <v>1396.8</v>
      </c>
      <c r="F175" s="31" t="s">
        <v>18</v>
      </c>
    </row>
    <row r="176" spans="1:6" ht="15" customHeight="1">
      <c r="A176" s="29">
        <v>45498</v>
      </c>
      <c r="B176" s="42">
        <v>45498.45</v>
      </c>
      <c r="C176" s="31">
        <v>9</v>
      </c>
      <c r="D176" s="34" t="s">
        <v>72</v>
      </c>
      <c r="E176" s="28">
        <v>174.6</v>
      </c>
      <c r="F176" s="31" t="s">
        <v>18</v>
      </c>
    </row>
    <row r="177" spans="1:6" ht="15" customHeight="1">
      <c r="A177" s="29">
        <v>45498</v>
      </c>
      <c r="B177" s="42">
        <v>45498.45140046296</v>
      </c>
      <c r="C177" s="31">
        <v>218</v>
      </c>
      <c r="D177" s="34" t="s">
        <v>72</v>
      </c>
      <c r="E177" s="28">
        <v>4229.2</v>
      </c>
      <c r="F177" s="31" t="s">
        <v>18</v>
      </c>
    </row>
    <row r="178" spans="1:6" ht="15" customHeight="1">
      <c r="A178" s="29">
        <v>45498</v>
      </c>
      <c r="B178" s="42">
        <v>45498.45140046296</v>
      </c>
      <c r="C178" s="31">
        <v>62</v>
      </c>
      <c r="D178" s="34" t="s">
        <v>72</v>
      </c>
      <c r="E178" s="28">
        <v>1202.8</v>
      </c>
      <c r="F178" s="31" t="s">
        <v>18</v>
      </c>
    </row>
    <row r="179" spans="1:6" ht="15" customHeight="1">
      <c r="A179" s="29">
        <v>45498</v>
      </c>
      <c r="B179" s="42">
        <v>45498.45140046296</v>
      </c>
      <c r="C179" s="31">
        <v>218</v>
      </c>
      <c r="D179" s="34" t="s">
        <v>72</v>
      </c>
      <c r="E179" s="28">
        <v>4229.2</v>
      </c>
      <c r="F179" s="31" t="s">
        <v>18</v>
      </c>
    </row>
    <row r="180" spans="1:6" ht="15" customHeight="1">
      <c r="A180" s="29">
        <v>45498</v>
      </c>
      <c r="B180" s="42">
        <v>45498.45140046296</v>
      </c>
      <c r="C180" s="31">
        <v>18</v>
      </c>
      <c r="D180" s="34" t="s">
        <v>72</v>
      </c>
      <c r="E180" s="28">
        <v>349.2</v>
      </c>
      <c r="F180" s="31" t="s">
        <v>18</v>
      </c>
    </row>
    <row r="181" spans="1:6" ht="15" customHeight="1">
      <c r="A181" s="29">
        <v>45498</v>
      </c>
      <c r="B181" s="42">
        <v>45498.467048611114</v>
      </c>
      <c r="C181" s="31">
        <v>190</v>
      </c>
      <c r="D181" s="34" t="s">
        <v>88</v>
      </c>
      <c r="E181" s="28">
        <v>3682.2</v>
      </c>
      <c r="F181" s="31" t="s">
        <v>18</v>
      </c>
    </row>
    <row r="182" spans="1:6" ht="15" customHeight="1">
      <c r="A182" s="29">
        <v>45498</v>
      </c>
      <c r="B182" s="42">
        <v>45498.467048611114</v>
      </c>
      <c r="C182" s="31">
        <v>193</v>
      </c>
      <c r="D182" s="34" t="s">
        <v>89</v>
      </c>
      <c r="E182" s="28">
        <v>3736.48</v>
      </c>
      <c r="F182" s="31" t="s">
        <v>18</v>
      </c>
    </row>
    <row r="183" spans="1:6" ht="15" customHeight="1">
      <c r="A183" s="29">
        <v>45498</v>
      </c>
      <c r="B183" s="42">
        <v>45498.495844907404</v>
      </c>
      <c r="C183" s="31">
        <v>1</v>
      </c>
      <c r="D183" s="34" t="s">
        <v>87</v>
      </c>
      <c r="E183" s="28">
        <v>19.34</v>
      </c>
      <c r="F183" s="31" t="s">
        <v>18</v>
      </c>
    </row>
    <row r="184" spans="1:6" ht="15" customHeight="1">
      <c r="A184" s="29">
        <v>45498</v>
      </c>
      <c r="B184" s="42">
        <v>45498.502476851849</v>
      </c>
      <c r="C184" s="31">
        <v>168</v>
      </c>
      <c r="D184" s="34" t="s">
        <v>87</v>
      </c>
      <c r="E184" s="28">
        <v>3249.12</v>
      </c>
      <c r="F184" s="31" t="s">
        <v>18</v>
      </c>
    </row>
    <row r="185" spans="1:6" ht="15" customHeight="1">
      <c r="A185" s="29">
        <v>45498</v>
      </c>
      <c r="B185" s="42">
        <v>45498.502476851849</v>
      </c>
      <c r="C185" s="31">
        <v>185</v>
      </c>
      <c r="D185" s="34" t="s">
        <v>87</v>
      </c>
      <c r="E185" s="28">
        <v>3577.9</v>
      </c>
      <c r="F185" s="31" t="s">
        <v>18</v>
      </c>
    </row>
    <row r="186" spans="1:6" ht="15" customHeight="1">
      <c r="A186" s="29">
        <v>45498</v>
      </c>
      <c r="B186" s="42">
        <v>45498.502476851849</v>
      </c>
      <c r="C186" s="31">
        <v>29</v>
      </c>
      <c r="D186" s="34" t="s">
        <v>90</v>
      </c>
      <c r="E186" s="28">
        <v>560.28</v>
      </c>
      <c r="F186" s="31" t="s">
        <v>18</v>
      </c>
    </row>
    <row r="187" spans="1:6" ht="15" customHeight="1">
      <c r="A187" s="29">
        <v>45498</v>
      </c>
      <c r="B187" s="42">
        <v>45498.502476851849</v>
      </c>
      <c r="C187" s="31">
        <v>149</v>
      </c>
      <c r="D187" s="34" t="s">
        <v>90</v>
      </c>
      <c r="E187" s="28">
        <v>2878.68</v>
      </c>
      <c r="F187" s="31" t="s">
        <v>18</v>
      </c>
    </row>
    <row r="188" spans="1:6" ht="15" customHeight="1">
      <c r="A188" s="29">
        <v>45498</v>
      </c>
      <c r="B188" s="42">
        <v>45498.502500000002</v>
      </c>
      <c r="C188" s="31">
        <v>53</v>
      </c>
      <c r="D188" s="34" t="s">
        <v>91</v>
      </c>
      <c r="E188" s="28">
        <v>1022.9000000000001</v>
      </c>
      <c r="F188" s="31" t="s">
        <v>16</v>
      </c>
    </row>
    <row r="189" spans="1:6" ht="15" customHeight="1">
      <c r="A189" s="29">
        <v>45498</v>
      </c>
      <c r="B189" s="42">
        <v>45498.511053240742</v>
      </c>
      <c r="C189" s="31">
        <v>5</v>
      </c>
      <c r="D189" s="34" t="s">
        <v>92</v>
      </c>
      <c r="E189" s="28">
        <v>96.4</v>
      </c>
      <c r="F189" s="31" t="s">
        <v>18</v>
      </c>
    </row>
    <row r="190" spans="1:6" ht="15" customHeight="1">
      <c r="A190" s="29">
        <v>45498</v>
      </c>
      <c r="B190" s="42">
        <v>45498.533530092594</v>
      </c>
      <c r="C190" s="31">
        <v>190</v>
      </c>
      <c r="D190" s="34" t="s">
        <v>92</v>
      </c>
      <c r="E190" s="28">
        <v>3663.2000000000003</v>
      </c>
      <c r="F190" s="31" t="s">
        <v>18</v>
      </c>
    </row>
    <row r="191" spans="1:6" ht="15" customHeight="1">
      <c r="A191" s="29">
        <v>45498</v>
      </c>
      <c r="B191" s="42">
        <v>45498.533530092594</v>
      </c>
      <c r="C191" s="31">
        <v>2</v>
      </c>
      <c r="D191" s="34" t="s">
        <v>92</v>
      </c>
      <c r="E191" s="28">
        <v>38.56</v>
      </c>
      <c r="F191" s="31" t="s">
        <v>16</v>
      </c>
    </row>
    <row r="192" spans="1:6" ht="15" customHeight="1">
      <c r="A192" s="29">
        <v>45498</v>
      </c>
      <c r="B192" s="42">
        <v>45498.533530092594</v>
      </c>
      <c r="C192" s="31">
        <v>3</v>
      </c>
      <c r="D192" s="34" t="s">
        <v>92</v>
      </c>
      <c r="E192" s="28">
        <v>57.84</v>
      </c>
      <c r="F192" s="31" t="s">
        <v>16</v>
      </c>
    </row>
    <row r="193" spans="1:6" ht="15" customHeight="1">
      <c r="A193" s="29">
        <v>45498</v>
      </c>
      <c r="B193" s="42">
        <v>45498.534050925926</v>
      </c>
      <c r="C193" s="31">
        <v>133</v>
      </c>
      <c r="D193" s="34" t="s">
        <v>92</v>
      </c>
      <c r="E193" s="28">
        <v>2564.2400000000002</v>
      </c>
      <c r="F193" s="31" t="s">
        <v>18</v>
      </c>
    </row>
    <row r="194" spans="1:6" ht="15" customHeight="1">
      <c r="A194" s="29">
        <v>45498</v>
      </c>
      <c r="B194" s="42">
        <v>45498.534050925926</v>
      </c>
      <c r="C194" s="31">
        <v>26</v>
      </c>
      <c r="D194" s="34" t="s">
        <v>92</v>
      </c>
      <c r="E194" s="28">
        <v>501.28000000000003</v>
      </c>
      <c r="F194" s="31" t="s">
        <v>18</v>
      </c>
    </row>
    <row r="195" spans="1:6" ht="15" customHeight="1">
      <c r="A195" s="29">
        <v>45498</v>
      </c>
      <c r="B195" s="42">
        <v>45498.534050925926</v>
      </c>
      <c r="C195" s="31">
        <v>7</v>
      </c>
      <c r="D195" s="34" t="s">
        <v>92</v>
      </c>
      <c r="E195" s="28">
        <v>134.96</v>
      </c>
      <c r="F195" s="31" t="s">
        <v>18</v>
      </c>
    </row>
    <row r="196" spans="1:6" ht="15" customHeight="1">
      <c r="A196" s="29">
        <v>45498</v>
      </c>
      <c r="B196" s="42">
        <v>45498.534050925926</v>
      </c>
      <c r="C196" s="31">
        <v>5</v>
      </c>
      <c r="D196" s="34" t="s">
        <v>92</v>
      </c>
      <c r="E196" s="28">
        <v>96.4</v>
      </c>
      <c r="F196" s="31" t="s">
        <v>18</v>
      </c>
    </row>
    <row r="197" spans="1:6" ht="15" customHeight="1">
      <c r="A197" s="29">
        <v>45498</v>
      </c>
      <c r="B197" s="42">
        <v>45498.587650462963</v>
      </c>
      <c r="C197" s="31">
        <v>5</v>
      </c>
      <c r="D197" s="34" t="s">
        <v>92</v>
      </c>
      <c r="E197" s="28">
        <v>96.4</v>
      </c>
      <c r="F197" s="31" t="s">
        <v>18</v>
      </c>
    </row>
    <row r="198" spans="1:6" ht="15" customHeight="1">
      <c r="A198" s="29">
        <v>45498</v>
      </c>
      <c r="B198" s="42">
        <v>45498.594247685185</v>
      </c>
      <c r="C198" s="31">
        <v>31</v>
      </c>
      <c r="D198" s="34" t="s">
        <v>92</v>
      </c>
      <c r="E198" s="28">
        <v>597.68000000000006</v>
      </c>
      <c r="F198" s="31" t="s">
        <v>18</v>
      </c>
    </row>
    <row r="199" spans="1:6" ht="15" customHeight="1">
      <c r="A199" s="29">
        <v>45498</v>
      </c>
      <c r="B199" s="42">
        <v>45498.594247685185</v>
      </c>
      <c r="C199" s="31">
        <v>157</v>
      </c>
      <c r="D199" s="34" t="s">
        <v>92</v>
      </c>
      <c r="E199" s="28">
        <v>3026.96</v>
      </c>
      <c r="F199" s="31" t="s">
        <v>18</v>
      </c>
    </row>
    <row r="200" spans="1:6" ht="15" customHeight="1">
      <c r="A200" s="29">
        <v>45498</v>
      </c>
      <c r="B200" s="42">
        <v>45498.594247685185</v>
      </c>
      <c r="C200" s="31">
        <v>166</v>
      </c>
      <c r="D200" s="34" t="s">
        <v>92</v>
      </c>
      <c r="E200" s="28">
        <v>3200.48</v>
      </c>
      <c r="F200" s="31" t="s">
        <v>18</v>
      </c>
    </row>
    <row r="201" spans="1:6" ht="15" customHeight="1">
      <c r="A201" s="29">
        <v>45498</v>
      </c>
      <c r="B201" s="42">
        <v>45498.594247685185</v>
      </c>
      <c r="C201" s="31">
        <v>187</v>
      </c>
      <c r="D201" s="34" t="s">
        <v>92</v>
      </c>
      <c r="E201" s="28">
        <v>3605.36</v>
      </c>
      <c r="F201" s="31" t="s">
        <v>18</v>
      </c>
    </row>
    <row r="202" spans="1:6" ht="15" customHeight="1">
      <c r="A202" s="29">
        <v>45498</v>
      </c>
      <c r="B202" s="42">
        <v>45498.594247685185</v>
      </c>
      <c r="C202" s="31">
        <v>25</v>
      </c>
      <c r="D202" s="34" t="s">
        <v>92</v>
      </c>
      <c r="E202" s="28">
        <v>482</v>
      </c>
      <c r="F202" s="31" t="s">
        <v>18</v>
      </c>
    </row>
    <row r="203" spans="1:6" ht="15" customHeight="1">
      <c r="A203" s="29">
        <v>45498</v>
      </c>
      <c r="B203" s="42">
        <v>45498.594247685185</v>
      </c>
      <c r="C203" s="31">
        <v>1</v>
      </c>
      <c r="D203" s="34" t="s">
        <v>92</v>
      </c>
      <c r="E203" s="28">
        <v>19.28</v>
      </c>
      <c r="F203" s="31" t="s">
        <v>18</v>
      </c>
    </row>
    <row r="204" spans="1:6" ht="15" customHeight="1">
      <c r="A204" s="29">
        <v>45498</v>
      </c>
      <c r="B204" s="42">
        <v>45498.60738425926</v>
      </c>
      <c r="C204" s="31">
        <v>80</v>
      </c>
      <c r="D204" s="34" t="s">
        <v>72</v>
      </c>
      <c r="E204" s="28">
        <v>1552</v>
      </c>
      <c r="F204" s="31" t="s">
        <v>18</v>
      </c>
    </row>
    <row r="205" spans="1:6" ht="15" customHeight="1">
      <c r="A205" s="29">
        <v>45498</v>
      </c>
      <c r="B205" s="42">
        <v>45498.608541666668</v>
      </c>
      <c r="C205" s="31">
        <v>5</v>
      </c>
      <c r="D205" s="34" t="s">
        <v>72</v>
      </c>
      <c r="E205" s="28">
        <v>97</v>
      </c>
      <c r="F205" s="31" t="s">
        <v>18</v>
      </c>
    </row>
    <row r="206" spans="1:6" ht="15" customHeight="1">
      <c r="A206" s="29">
        <v>45498</v>
      </c>
      <c r="B206" s="42">
        <v>45498.60864583333</v>
      </c>
      <c r="C206" s="31">
        <v>189</v>
      </c>
      <c r="D206" s="34" t="s">
        <v>88</v>
      </c>
      <c r="E206" s="28">
        <v>3662.8199999999997</v>
      </c>
      <c r="F206" s="31" t="s">
        <v>18</v>
      </c>
    </row>
    <row r="207" spans="1:6" ht="15" customHeight="1">
      <c r="A207" s="29">
        <v>45498</v>
      </c>
      <c r="B207" s="42">
        <v>45498.608657407407</v>
      </c>
      <c r="C207" s="31">
        <v>125</v>
      </c>
      <c r="D207" s="34" t="s">
        <v>88</v>
      </c>
      <c r="E207" s="28">
        <v>2422.5</v>
      </c>
      <c r="F207" s="31" t="s">
        <v>18</v>
      </c>
    </row>
    <row r="208" spans="1:6" ht="15" customHeight="1">
      <c r="A208" s="29">
        <v>45498</v>
      </c>
      <c r="B208" s="42">
        <v>45498.608657407407</v>
      </c>
      <c r="C208" s="31">
        <v>125</v>
      </c>
      <c r="D208" s="34" t="s">
        <v>88</v>
      </c>
      <c r="E208" s="28">
        <v>2422.5</v>
      </c>
      <c r="F208" s="31" t="s">
        <v>18</v>
      </c>
    </row>
    <row r="209" spans="1:6" ht="15" customHeight="1">
      <c r="A209" s="29">
        <v>45498</v>
      </c>
      <c r="B209" s="42">
        <v>45498.638194444444</v>
      </c>
      <c r="C209" s="31">
        <v>51</v>
      </c>
      <c r="D209" s="34" t="s">
        <v>72</v>
      </c>
      <c r="E209" s="28">
        <v>989.4</v>
      </c>
      <c r="F209" s="31" t="s">
        <v>16</v>
      </c>
    </row>
    <row r="210" spans="1:6" ht="15" customHeight="1">
      <c r="A210" s="29">
        <v>45498</v>
      </c>
      <c r="B210" s="42">
        <v>45498.64435185185</v>
      </c>
      <c r="C210" s="31">
        <v>268</v>
      </c>
      <c r="D210" s="34" t="s">
        <v>77</v>
      </c>
      <c r="E210" s="28">
        <v>5204.5600000000004</v>
      </c>
      <c r="F210" s="31" t="s">
        <v>18</v>
      </c>
    </row>
    <row r="211" spans="1:6" ht="15" customHeight="1">
      <c r="A211" s="29">
        <v>45498</v>
      </c>
      <c r="B211" s="42">
        <v>45498.64435185185</v>
      </c>
      <c r="C211" s="31">
        <v>28</v>
      </c>
      <c r="D211" s="34" t="s">
        <v>72</v>
      </c>
      <c r="E211" s="28">
        <v>543.19999999999993</v>
      </c>
      <c r="F211" s="31" t="s">
        <v>18</v>
      </c>
    </row>
    <row r="212" spans="1:6" ht="15" customHeight="1">
      <c r="A212" s="29">
        <v>45498</v>
      </c>
      <c r="B212" s="42">
        <v>45498.64435185185</v>
      </c>
      <c r="C212" s="31">
        <v>5</v>
      </c>
      <c r="D212" s="34" t="s">
        <v>72</v>
      </c>
      <c r="E212" s="28">
        <v>97</v>
      </c>
      <c r="F212" s="31" t="s">
        <v>18</v>
      </c>
    </row>
    <row r="213" spans="1:6" ht="15" customHeight="1">
      <c r="A213" s="29">
        <v>45498</v>
      </c>
      <c r="B213" s="42">
        <v>45498.644363425927</v>
      </c>
      <c r="C213" s="31">
        <v>138</v>
      </c>
      <c r="D213" s="34" t="s">
        <v>72</v>
      </c>
      <c r="E213" s="28">
        <v>2677.2</v>
      </c>
      <c r="F213" s="31" t="s">
        <v>18</v>
      </c>
    </row>
    <row r="214" spans="1:6" ht="15" customHeight="1">
      <c r="A214" s="29">
        <v>45498</v>
      </c>
      <c r="B214" s="42">
        <v>45498.649328703701</v>
      </c>
      <c r="C214" s="31">
        <v>29</v>
      </c>
      <c r="D214" s="34" t="s">
        <v>88</v>
      </c>
      <c r="E214" s="28">
        <v>562.02</v>
      </c>
      <c r="F214" s="31" t="s">
        <v>18</v>
      </c>
    </row>
    <row r="215" spans="1:6" ht="15" customHeight="1">
      <c r="A215" s="29">
        <v>45498</v>
      </c>
      <c r="B215" s="42">
        <v>45498.649340277778</v>
      </c>
      <c r="C215" s="31">
        <v>10</v>
      </c>
      <c r="D215" s="34" t="s">
        <v>88</v>
      </c>
      <c r="E215" s="28">
        <v>193.79999999999998</v>
      </c>
      <c r="F215" s="31" t="s">
        <v>18</v>
      </c>
    </row>
    <row r="216" spans="1:6" ht="15" customHeight="1">
      <c r="A216" s="29">
        <v>45498</v>
      </c>
      <c r="B216" s="42">
        <v>45498.649340277778</v>
      </c>
      <c r="C216" s="31">
        <v>5</v>
      </c>
      <c r="D216" s="34" t="s">
        <v>88</v>
      </c>
      <c r="E216" s="28">
        <v>96.899999999999991</v>
      </c>
      <c r="F216" s="31" t="s">
        <v>18</v>
      </c>
    </row>
    <row r="217" spans="1:6" ht="15" customHeight="1">
      <c r="A217" s="29">
        <v>45498</v>
      </c>
      <c r="B217" s="42">
        <v>45498.65042824074</v>
      </c>
      <c r="C217" s="31">
        <v>150</v>
      </c>
      <c r="D217" s="34" t="s">
        <v>88</v>
      </c>
      <c r="E217" s="28">
        <v>2907</v>
      </c>
      <c r="F217" s="31" t="s">
        <v>18</v>
      </c>
    </row>
    <row r="218" spans="1:6" ht="15" customHeight="1">
      <c r="A218" s="29">
        <v>45498</v>
      </c>
      <c r="B218" s="42">
        <v>45498.65042824074</v>
      </c>
      <c r="C218" s="31">
        <v>189</v>
      </c>
      <c r="D218" s="34" t="s">
        <v>88</v>
      </c>
      <c r="E218" s="28">
        <v>3662.8199999999997</v>
      </c>
      <c r="F218" s="31" t="s">
        <v>18</v>
      </c>
    </row>
    <row r="219" spans="1:6" ht="15" customHeight="1">
      <c r="A219" s="29">
        <v>45498</v>
      </c>
      <c r="B219" s="42">
        <v>45498.650682870371</v>
      </c>
      <c r="C219" s="31">
        <v>402</v>
      </c>
      <c r="D219" s="34" t="s">
        <v>88</v>
      </c>
      <c r="E219" s="28">
        <v>7790.7599999999993</v>
      </c>
      <c r="F219" s="31" t="s">
        <v>18</v>
      </c>
    </row>
    <row r="220" spans="1:6" ht="15" customHeight="1">
      <c r="A220" s="29">
        <v>45498</v>
      </c>
      <c r="B220" s="42">
        <v>45498.651516203703</v>
      </c>
      <c r="C220" s="31">
        <v>24</v>
      </c>
      <c r="D220" s="34" t="s">
        <v>89</v>
      </c>
      <c r="E220" s="28">
        <v>464.64</v>
      </c>
      <c r="F220" s="31" t="s">
        <v>16</v>
      </c>
    </row>
    <row r="221" spans="1:6" ht="15" customHeight="1">
      <c r="A221" s="29">
        <v>45498</v>
      </c>
      <c r="B221" s="42">
        <v>45498.651516203703</v>
      </c>
      <c r="C221" s="31">
        <v>24</v>
      </c>
      <c r="D221" s="34" t="s">
        <v>89</v>
      </c>
      <c r="E221" s="28">
        <v>464.64</v>
      </c>
      <c r="F221" s="31" t="s">
        <v>16</v>
      </c>
    </row>
    <row r="222" spans="1:6" ht="15" customHeight="1">
      <c r="A222" s="29">
        <v>45498</v>
      </c>
      <c r="B222" s="42">
        <v>45498.663402777776</v>
      </c>
      <c r="C222" s="31">
        <v>358</v>
      </c>
      <c r="D222" s="34" t="s">
        <v>88</v>
      </c>
      <c r="E222" s="28">
        <v>6938.04</v>
      </c>
      <c r="F222" s="31" t="s">
        <v>18</v>
      </c>
    </row>
    <row r="223" spans="1:6" ht="15" customHeight="1">
      <c r="A223" s="29">
        <v>45498</v>
      </c>
      <c r="B223" s="42">
        <v>45498.67050925926</v>
      </c>
      <c r="C223" s="31">
        <v>190</v>
      </c>
      <c r="D223" s="34" t="s">
        <v>89</v>
      </c>
      <c r="E223" s="28">
        <v>3678.4</v>
      </c>
      <c r="F223" s="31" t="s">
        <v>18</v>
      </c>
    </row>
    <row r="224" spans="1:6" ht="15" customHeight="1">
      <c r="A224" s="29">
        <v>45498</v>
      </c>
      <c r="B224" s="42">
        <v>45498.68917824074</v>
      </c>
      <c r="C224" s="31">
        <v>167</v>
      </c>
      <c r="D224" s="34" t="s">
        <v>87</v>
      </c>
      <c r="E224" s="28">
        <v>3229.78</v>
      </c>
      <c r="F224" s="31" t="s">
        <v>18</v>
      </c>
    </row>
    <row r="225" spans="1:6" ht="15" customHeight="1">
      <c r="A225" s="29">
        <v>45498</v>
      </c>
      <c r="B225" s="42">
        <v>45498.68917824074</v>
      </c>
      <c r="C225" s="31">
        <v>29</v>
      </c>
      <c r="D225" s="34" t="s">
        <v>87</v>
      </c>
      <c r="E225" s="28">
        <v>560.86</v>
      </c>
      <c r="F225" s="31" t="s">
        <v>16</v>
      </c>
    </row>
    <row r="226" spans="1:6" ht="15" customHeight="1">
      <c r="A226" s="29">
        <v>45498</v>
      </c>
      <c r="B226" s="42">
        <v>45498.696342592593</v>
      </c>
      <c r="C226" s="31">
        <v>124</v>
      </c>
      <c r="D226" s="34" t="s">
        <v>90</v>
      </c>
      <c r="E226" s="28">
        <v>2395.6799999999998</v>
      </c>
      <c r="F226" s="31" t="s">
        <v>18</v>
      </c>
    </row>
    <row r="227" spans="1:6" ht="15" customHeight="1">
      <c r="A227" s="29">
        <v>45498</v>
      </c>
      <c r="B227" s="42">
        <v>45498.699525462966</v>
      </c>
      <c r="C227" s="31">
        <v>71</v>
      </c>
      <c r="D227" s="34" t="s">
        <v>90</v>
      </c>
      <c r="E227" s="28">
        <v>1371.72</v>
      </c>
      <c r="F227" s="31" t="s">
        <v>18</v>
      </c>
    </row>
    <row r="228" spans="1:6" ht="15" customHeight="1">
      <c r="A228" s="29">
        <v>45498</v>
      </c>
      <c r="B228" s="42">
        <v>45498.71361111111</v>
      </c>
      <c r="C228" s="31">
        <v>362</v>
      </c>
      <c r="D228" s="34" t="s">
        <v>88</v>
      </c>
      <c r="E228" s="28">
        <v>7015.5599999999995</v>
      </c>
      <c r="F228" s="31" t="s">
        <v>18</v>
      </c>
    </row>
    <row r="229" spans="1:6" ht="15" customHeight="1">
      <c r="A229" s="29">
        <v>45498</v>
      </c>
      <c r="B229" s="42">
        <v>45498.714456018519</v>
      </c>
      <c r="C229" s="31">
        <v>1</v>
      </c>
      <c r="D229" s="34" t="s">
        <v>88</v>
      </c>
      <c r="E229" s="28">
        <v>19.38</v>
      </c>
      <c r="F229" s="31" t="s">
        <v>16</v>
      </c>
    </row>
    <row r="230" spans="1:6" ht="15" customHeight="1">
      <c r="A230" s="29">
        <v>45498</v>
      </c>
      <c r="B230" s="42">
        <v>45498.714583333334</v>
      </c>
      <c r="C230" s="31">
        <v>4</v>
      </c>
      <c r="D230" s="34" t="s">
        <v>88</v>
      </c>
      <c r="E230" s="28">
        <v>77.52</v>
      </c>
      <c r="F230" s="31" t="s">
        <v>18</v>
      </c>
    </row>
    <row r="231" spans="1:6" ht="15" customHeight="1">
      <c r="A231" s="29">
        <v>45498</v>
      </c>
      <c r="B231" s="42">
        <v>45498.714583333334</v>
      </c>
      <c r="C231" s="31">
        <v>181</v>
      </c>
      <c r="D231" s="34" t="s">
        <v>88</v>
      </c>
      <c r="E231" s="28">
        <v>3507.7799999999997</v>
      </c>
      <c r="F231" s="31" t="s">
        <v>18</v>
      </c>
    </row>
    <row r="232" spans="1:6" ht="15" customHeight="1">
      <c r="A232" s="29">
        <v>45498</v>
      </c>
      <c r="B232" s="42">
        <v>45498.715624999997</v>
      </c>
      <c r="C232" s="31">
        <v>43</v>
      </c>
      <c r="D232" s="34" t="s">
        <v>88</v>
      </c>
      <c r="E232" s="28">
        <v>833.33999999999992</v>
      </c>
      <c r="F232" s="31" t="s">
        <v>16</v>
      </c>
    </row>
    <row r="233" spans="1:6" ht="15" customHeight="1">
      <c r="A233" s="29">
        <v>45498</v>
      </c>
      <c r="B233" s="42">
        <v>45498.718055555553</v>
      </c>
      <c r="C233" s="31">
        <v>156</v>
      </c>
      <c r="D233" s="34" t="s">
        <v>88</v>
      </c>
      <c r="E233" s="28">
        <v>3023.2799999999997</v>
      </c>
      <c r="F233" s="31" t="s">
        <v>18</v>
      </c>
    </row>
    <row r="234" spans="1:6" ht="15" customHeight="1">
      <c r="A234" s="29">
        <v>45499</v>
      </c>
      <c r="B234" s="42">
        <v>45499.395949074074</v>
      </c>
      <c r="C234" s="31">
        <v>13</v>
      </c>
      <c r="D234" s="34" t="s">
        <v>89</v>
      </c>
      <c r="E234" s="28">
        <v>251.68</v>
      </c>
      <c r="F234" s="31" t="s">
        <v>18</v>
      </c>
    </row>
    <row r="235" spans="1:6" ht="15" customHeight="1">
      <c r="A235" s="29">
        <v>45499</v>
      </c>
      <c r="B235" s="42">
        <v>45499.39603009259</v>
      </c>
      <c r="C235" s="31">
        <v>175</v>
      </c>
      <c r="D235" s="34" t="s">
        <v>89</v>
      </c>
      <c r="E235" s="28">
        <v>3388</v>
      </c>
      <c r="F235" s="31" t="s">
        <v>18</v>
      </c>
    </row>
    <row r="236" spans="1:6" ht="15" customHeight="1">
      <c r="A236" s="29">
        <v>45499</v>
      </c>
      <c r="B236" s="42">
        <v>45499.39603009259</v>
      </c>
      <c r="C236" s="31">
        <v>77</v>
      </c>
      <c r="D236" s="34" t="s">
        <v>89</v>
      </c>
      <c r="E236" s="28">
        <v>1490.72</v>
      </c>
      <c r="F236" s="31" t="s">
        <v>18</v>
      </c>
    </row>
    <row r="237" spans="1:6" ht="15" customHeight="1">
      <c r="A237" s="29">
        <v>45499</v>
      </c>
      <c r="B237" s="42">
        <v>45499.412499999999</v>
      </c>
      <c r="C237" s="31">
        <v>175</v>
      </c>
      <c r="D237" s="34" t="s">
        <v>90</v>
      </c>
      <c r="E237" s="28">
        <v>3381</v>
      </c>
      <c r="F237" s="31" t="s">
        <v>18</v>
      </c>
    </row>
    <row r="238" spans="1:6" ht="15" customHeight="1">
      <c r="A238" s="29">
        <v>45499</v>
      </c>
      <c r="B238" s="42">
        <v>45499.412499999999</v>
      </c>
      <c r="C238" s="31">
        <v>17</v>
      </c>
      <c r="D238" s="34" t="s">
        <v>90</v>
      </c>
      <c r="E238" s="28">
        <v>328.44</v>
      </c>
      <c r="F238" s="31" t="s">
        <v>18</v>
      </c>
    </row>
    <row r="239" spans="1:6" ht="15" customHeight="1">
      <c r="A239" s="29">
        <v>45499</v>
      </c>
      <c r="B239" s="42">
        <v>45499.432488425926</v>
      </c>
      <c r="C239" s="31">
        <v>192</v>
      </c>
      <c r="D239" s="34" t="s">
        <v>87</v>
      </c>
      <c r="E239" s="28">
        <v>3713.2799999999997</v>
      </c>
      <c r="F239" s="31" t="s">
        <v>18</v>
      </c>
    </row>
    <row r="240" spans="1:6" ht="15" customHeight="1">
      <c r="A240" s="29">
        <v>45499</v>
      </c>
      <c r="B240" s="42">
        <v>45499.453113425923</v>
      </c>
      <c r="C240" s="31">
        <v>65</v>
      </c>
      <c r="D240" s="34" t="s">
        <v>87</v>
      </c>
      <c r="E240" s="28">
        <v>1257.0999999999999</v>
      </c>
      <c r="F240" s="31" t="s">
        <v>18</v>
      </c>
    </row>
    <row r="241" spans="1:6" ht="15" customHeight="1">
      <c r="A241" s="29">
        <v>45499</v>
      </c>
      <c r="B241" s="42">
        <v>45499.453113425923</v>
      </c>
      <c r="C241" s="31">
        <v>102</v>
      </c>
      <c r="D241" s="34" t="s">
        <v>87</v>
      </c>
      <c r="E241" s="28">
        <v>1972.68</v>
      </c>
      <c r="F241" s="31" t="s">
        <v>18</v>
      </c>
    </row>
    <row r="242" spans="1:6" ht="15" customHeight="1">
      <c r="A242" s="29">
        <v>45499</v>
      </c>
      <c r="B242" s="42">
        <v>45499.453113425923</v>
      </c>
      <c r="C242" s="31">
        <v>30</v>
      </c>
      <c r="D242" s="34" t="s">
        <v>87</v>
      </c>
      <c r="E242" s="28">
        <v>580.20000000000005</v>
      </c>
      <c r="F242" s="31" t="s">
        <v>18</v>
      </c>
    </row>
    <row r="243" spans="1:6" ht="15" customHeight="1">
      <c r="A243" s="29">
        <v>45499</v>
      </c>
      <c r="B243" s="42">
        <v>45499.453113425923</v>
      </c>
      <c r="C243" s="31">
        <v>199</v>
      </c>
      <c r="D243" s="34" t="s">
        <v>87</v>
      </c>
      <c r="E243" s="28">
        <v>3848.66</v>
      </c>
      <c r="F243" s="31" t="s">
        <v>18</v>
      </c>
    </row>
    <row r="244" spans="1:6" ht="15" customHeight="1">
      <c r="A244" s="29">
        <v>45499</v>
      </c>
      <c r="B244" s="42">
        <v>45499.453113425923</v>
      </c>
      <c r="C244" s="31">
        <v>169</v>
      </c>
      <c r="D244" s="34" t="s">
        <v>87</v>
      </c>
      <c r="E244" s="28">
        <v>3268.46</v>
      </c>
      <c r="F244" s="31" t="s">
        <v>18</v>
      </c>
    </row>
    <row r="245" spans="1:6" ht="15" customHeight="1">
      <c r="A245" s="29">
        <v>45499</v>
      </c>
      <c r="B245" s="42">
        <v>45499.453113425923</v>
      </c>
      <c r="C245" s="31">
        <v>36</v>
      </c>
      <c r="D245" s="34" t="s">
        <v>91</v>
      </c>
      <c r="E245" s="28">
        <v>694.80000000000007</v>
      </c>
      <c r="F245" s="31" t="s">
        <v>18</v>
      </c>
    </row>
    <row r="246" spans="1:6" ht="15" customHeight="1">
      <c r="A246" s="29">
        <v>45499</v>
      </c>
      <c r="B246" s="42">
        <v>45499.453263888892</v>
      </c>
      <c r="C246" s="31">
        <v>160</v>
      </c>
      <c r="D246" s="34" t="s">
        <v>91</v>
      </c>
      <c r="E246" s="28">
        <v>3088</v>
      </c>
      <c r="F246" s="31" t="s">
        <v>18</v>
      </c>
    </row>
    <row r="247" spans="1:6" ht="15" customHeight="1">
      <c r="A247" s="29">
        <v>45499</v>
      </c>
      <c r="B247" s="42">
        <v>45499.479641203703</v>
      </c>
      <c r="C247" s="31">
        <v>180</v>
      </c>
      <c r="D247" s="34" t="s">
        <v>90</v>
      </c>
      <c r="E247" s="28">
        <v>3477.6</v>
      </c>
      <c r="F247" s="31" t="s">
        <v>18</v>
      </c>
    </row>
    <row r="248" spans="1:6" ht="15" customHeight="1">
      <c r="A248" s="29">
        <v>45499</v>
      </c>
      <c r="B248" s="42">
        <v>45499.47965277778</v>
      </c>
      <c r="C248" s="31">
        <v>204</v>
      </c>
      <c r="D248" s="34" t="s">
        <v>91</v>
      </c>
      <c r="E248" s="28">
        <v>3937.2000000000003</v>
      </c>
      <c r="F248" s="31" t="s">
        <v>18</v>
      </c>
    </row>
    <row r="249" spans="1:6" ht="15" customHeight="1">
      <c r="A249" s="29">
        <v>45499</v>
      </c>
      <c r="B249" s="42">
        <v>45499.489224537036</v>
      </c>
      <c r="C249" s="31">
        <v>54</v>
      </c>
      <c r="D249" s="34" t="s">
        <v>91</v>
      </c>
      <c r="E249" s="28">
        <v>1042.2</v>
      </c>
      <c r="F249" s="31" t="s">
        <v>18</v>
      </c>
    </row>
    <row r="250" spans="1:6" ht="15" customHeight="1">
      <c r="A250" s="29">
        <v>45499</v>
      </c>
      <c r="B250" s="42">
        <v>45499.489236111112</v>
      </c>
      <c r="C250" s="31">
        <v>109</v>
      </c>
      <c r="D250" s="34" t="s">
        <v>91</v>
      </c>
      <c r="E250" s="28">
        <v>2103.7000000000003</v>
      </c>
      <c r="F250" s="31" t="s">
        <v>18</v>
      </c>
    </row>
    <row r="251" spans="1:6" ht="15" customHeight="1">
      <c r="A251" s="29">
        <v>45499</v>
      </c>
      <c r="B251" s="42">
        <v>45499.49050925926</v>
      </c>
      <c r="C251" s="31">
        <v>121</v>
      </c>
      <c r="D251" s="34" t="s">
        <v>91</v>
      </c>
      <c r="E251" s="28">
        <v>2335.3000000000002</v>
      </c>
      <c r="F251" s="31" t="s">
        <v>18</v>
      </c>
    </row>
    <row r="252" spans="1:6" ht="15" customHeight="1">
      <c r="A252" s="29">
        <v>45499</v>
      </c>
      <c r="B252" s="42">
        <v>45499.527268518519</v>
      </c>
      <c r="C252" s="31">
        <v>64</v>
      </c>
      <c r="D252" s="34" t="s">
        <v>91</v>
      </c>
      <c r="E252" s="28">
        <v>1235.2</v>
      </c>
      <c r="F252" s="31" t="s">
        <v>18</v>
      </c>
    </row>
    <row r="253" spans="1:6" ht="15" customHeight="1">
      <c r="A253" s="29">
        <v>45499</v>
      </c>
      <c r="B253" s="42">
        <v>45499.543020833335</v>
      </c>
      <c r="C253" s="31">
        <v>170</v>
      </c>
      <c r="D253" s="34" t="s">
        <v>92</v>
      </c>
      <c r="E253" s="28">
        <v>3277.6000000000004</v>
      </c>
      <c r="F253" s="31" t="s">
        <v>18</v>
      </c>
    </row>
    <row r="254" spans="1:6" ht="15" customHeight="1">
      <c r="A254" s="29">
        <v>45499</v>
      </c>
      <c r="B254" s="42">
        <v>45499.545671296299</v>
      </c>
      <c r="C254" s="31">
        <v>181</v>
      </c>
      <c r="D254" s="34" t="s">
        <v>93</v>
      </c>
      <c r="E254" s="28">
        <v>3486.0600000000004</v>
      </c>
      <c r="F254" s="31" t="s">
        <v>18</v>
      </c>
    </row>
    <row r="255" spans="1:6" ht="15" customHeight="1">
      <c r="A255" s="29">
        <v>45499</v>
      </c>
      <c r="B255" s="42">
        <v>45499.54619212963</v>
      </c>
      <c r="C255" s="31">
        <v>8</v>
      </c>
      <c r="D255" s="34" t="s">
        <v>93</v>
      </c>
      <c r="E255" s="28">
        <v>154.08000000000001</v>
      </c>
      <c r="F255" s="31" t="s">
        <v>18</v>
      </c>
    </row>
    <row r="256" spans="1:6" ht="15" customHeight="1">
      <c r="A256" s="29">
        <v>45499</v>
      </c>
      <c r="B256" s="42">
        <v>45499.59957175926</v>
      </c>
      <c r="C256" s="31">
        <v>145</v>
      </c>
      <c r="D256" s="34" t="s">
        <v>92</v>
      </c>
      <c r="E256" s="28">
        <v>2795.6000000000004</v>
      </c>
      <c r="F256" s="31" t="s">
        <v>18</v>
      </c>
    </row>
    <row r="257" spans="1:6" ht="15" customHeight="1">
      <c r="A257" s="29">
        <v>45499</v>
      </c>
      <c r="B257" s="42">
        <v>45499.622129629628</v>
      </c>
      <c r="C257" s="31">
        <v>18</v>
      </c>
      <c r="D257" s="34" t="s">
        <v>88</v>
      </c>
      <c r="E257" s="28">
        <v>348.84</v>
      </c>
      <c r="F257" s="31" t="s">
        <v>18</v>
      </c>
    </row>
    <row r="258" spans="1:6" ht="15" customHeight="1">
      <c r="A258" s="29">
        <v>45499</v>
      </c>
      <c r="B258" s="42">
        <v>45499.641319444447</v>
      </c>
      <c r="C258" s="31">
        <v>164</v>
      </c>
      <c r="D258" s="34" t="s">
        <v>88</v>
      </c>
      <c r="E258" s="28">
        <v>3178.3199999999997</v>
      </c>
      <c r="F258" s="31" t="s">
        <v>18</v>
      </c>
    </row>
    <row r="259" spans="1:6" ht="15" customHeight="1">
      <c r="A259" s="29">
        <v>45499</v>
      </c>
      <c r="B259" s="42">
        <v>45499.641319444447</v>
      </c>
      <c r="C259" s="31">
        <v>176</v>
      </c>
      <c r="D259" s="34" t="s">
        <v>88</v>
      </c>
      <c r="E259" s="28">
        <v>3410.8799999999997</v>
      </c>
      <c r="F259" s="31" t="s">
        <v>18</v>
      </c>
    </row>
    <row r="260" spans="1:6" ht="15" customHeight="1">
      <c r="A260" s="29">
        <v>45499</v>
      </c>
      <c r="B260" s="42">
        <v>45499.641319444447</v>
      </c>
      <c r="C260" s="31">
        <v>310</v>
      </c>
      <c r="D260" s="34" t="s">
        <v>88</v>
      </c>
      <c r="E260" s="28">
        <v>6007.7999999999993</v>
      </c>
      <c r="F260" s="31" t="s">
        <v>18</v>
      </c>
    </row>
    <row r="261" spans="1:6" ht="15" customHeight="1">
      <c r="A261" s="29">
        <v>45499</v>
      </c>
      <c r="B261" s="42">
        <v>45499.641319444447</v>
      </c>
      <c r="C261" s="31">
        <v>24</v>
      </c>
      <c r="D261" s="34" t="s">
        <v>88</v>
      </c>
      <c r="E261" s="28">
        <v>465.12</v>
      </c>
      <c r="F261" s="31" t="s">
        <v>18</v>
      </c>
    </row>
    <row r="262" spans="1:6" ht="15" customHeight="1">
      <c r="A262" s="29">
        <v>45499</v>
      </c>
      <c r="B262" s="42">
        <v>45499.663912037038</v>
      </c>
      <c r="C262" s="31">
        <v>30</v>
      </c>
      <c r="D262" s="34" t="s">
        <v>88</v>
      </c>
      <c r="E262" s="28">
        <v>581.4</v>
      </c>
      <c r="F262" s="31" t="s">
        <v>18</v>
      </c>
    </row>
    <row r="263" spans="1:6" ht="15" customHeight="1">
      <c r="A263" s="29">
        <v>45499</v>
      </c>
      <c r="B263" s="42">
        <v>45499.669791666667</v>
      </c>
      <c r="C263" s="31">
        <v>185</v>
      </c>
      <c r="D263" s="34" t="s">
        <v>89</v>
      </c>
      <c r="E263" s="28">
        <v>3581.6</v>
      </c>
      <c r="F263" s="31" t="s">
        <v>18</v>
      </c>
    </row>
    <row r="264" spans="1:6" ht="15" customHeight="1">
      <c r="A264" s="29">
        <v>45499</v>
      </c>
      <c r="B264" s="42">
        <v>45499.685937499999</v>
      </c>
      <c r="C264" s="31">
        <v>7</v>
      </c>
      <c r="D264" s="34" t="s">
        <v>88</v>
      </c>
      <c r="E264" s="28">
        <v>135.66</v>
      </c>
      <c r="F264" s="31" t="s">
        <v>18</v>
      </c>
    </row>
    <row r="265" spans="1:6" ht="15" customHeight="1">
      <c r="A265" s="29">
        <v>45499</v>
      </c>
      <c r="B265" s="42">
        <v>45499.685937499999</v>
      </c>
      <c r="C265" s="31">
        <v>23</v>
      </c>
      <c r="D265" s="34" t="s">
        <v>88</v>
      </c>
      <c r="E265" s="28">
        <v>445.73999999999995</v>
      </c>
      <c r="F265" s="31" t="s">
        <v>18</v>
      </c>
    </row>
    <row r="266" spans="1:6" ht="15" customHeight="1">
      <c r="A266" s="29">
        <v>45499</v>
      </c>
      <c r="B266" s="42">
        <v>45499.685937499999</v>
      </c>
      <c r="C266" s="31">
        <v>20</v>
      </c>
      <c r="D266" s="34" t="s">
        <v>88</v>
      </c>
      <c r="E266" s="28">
        <v>387.59999999999997</v>
      </c>
      <c r="F266" s="31" t="s">
        <v>18</v>
      </c>
    </row>
    <row r="267" spans="1:6" ht="15" customHeight="1">
      <c r="A267" s="29">
        <v>45499</v>
      </c>
      <c r="B267" s="42">
        <v>45499.688819444447</v>
      </c>
      <c r="C267" s="31">
        <v>191</v>
      </c>
      <c r="D267" s="34" t="s">
        <v>89</v>
      </c>
      <c r="E267" s="28">
        <v>3697.7599999999998</v>
      </c>
      <c r="F267" s="31" t="s">
        <v>18</v>
      </c>
    </row>
    <row r="268" spans="1:6" ht="15" customHeight="1">
      <c r="A268" s="29">
        <v>45499</v>
      </c>
      <c r="B268" s="42">
        <v>45499.712152777778</v>
      </c>
      <c r="C268" s="31">
        <v>10</v>
      </c>
      <c r="D268" s="34" t="s">
        <v>87</v>
      </c>
      <c r="E268" s="28">
        <v>193.4</v>
      </c>
      <c r="F268" s="31" t="s">
        <v>18</v>
      </c>
    </row>
    <row r="269" spans="1:6" ht="15" customHeight="1">
      <c r="A269" s="29">
        <v>45499</v>
      </c>
      <c r="B269" s="42">
        <v>45499.723634259259</v>
      </c>
      <c r="C269" s="31">
        <v>30</v>
      </c>
      <c r="D269" s="34" t="s">
        <v>88</v>
      </c>
      <c r="E269" s="28">
        <v>581.4</v>
      </c>
      <c r="F269" s="31" t="s">
        <v>18</v>
      </c>
    </row>
    <row r="270" spans="1:6" ht="15" customHeight="1">
      <c r="A270" s="29">
        <v>45499</v>
      </c>
      <c r="B270" s="42">
        <v>45499.723634259259</v>
      </c>
      <c r="C270" s="31">
        <v>41</v>
      </c>
      <c r="D270" s="34" t="s">
        <v>88</v>
      </c>
      <c r="E270" s="28">
        <v>794.57999999999993</v>
      </c>
      <c r="F270" s="31" t="s">
        <v>18</v>
      </c>
    </row>
    <row r="271" spans="1:6" ht="15" customHeight="1">
      <c r="A271" s="29">
        <v>45499</v>
      </c>
      <c r="B271" s="42">
        <v>45499.723634259259</v>
      </c>
      <c r="C271" s="31">
        <v>72</v>
      </c>
      <c r="D271" s="34" t="s">
        <v>88</v>
      </c>
      <c r="E271" s="28">
        <v>1395.36</v>
      </c>
      <c r="F271" s="31" t="s">
        <v>18</v>
      </c>
    </row>
    <row r="272" spans="1:6" ht="15" customHeight="1">
      <c r="A272" s="29">
        <v>45499</v>
      </c>
      <c r="B272" s="42">
        <v>45499.723634259259</v>
      </c>
      <c r="C272" s="31">
        <v>134</v>
      </c>
      <c r="D272" s="34" t="s">
        <v>88</v>
      </c>
      <c r="E272" s="28">
        <v>2596.92</v>
      </c>
      <c r="F272" s="31" t="s">
        <v>18</v>
      </c>
    </row>
    <row r="273" spans="1:6" ht="15" customHeight="1">
      <c r="A273" s="29">
        <v>45499</v>
      </c>
      <c r="B273" s="42">
        <v>45499.723634259259</v>
      </c>
      <c r="C273" s="31">
        <v>651</v>
      </c>
      <c r="D273" s="34" t="s">
        <v>88</v>
      </c>
      <c r="E273" s="28">
        <v>12616.38</v>
      </c>
      <c r="F273" s="31" t="s">
        <v>18</v>
      </c>
    </row>
    <row r="274" spans="1:6" ht="15" customHeight="1">
      <c r="A274" s="29">
        <v>45499</v>
      </c>
      <c r="B274" s="42">
        <v>45499.723634259259</v>
      </c>
      <c r="C274" s="31">
        <v>12</v>
      </c>
      <c r="D274" s="34" t="s">
        <v>88</v>
      </c>
      <c r="E274" s="28">
        <v>232.56</v>
      </c>
      <c r="F274" s="31" t="s">
        <v>18</v>
      </c>
    </row>
    <row r="275" spans="1:6" ht="15" customHeight="1">
      <c r="A275" s="29">
        <v>45499</v>
      </c>
      <c r="B275" s="42">
        <v>45499.723634259259</v>
      </c>
      <c r="C275" s="31">
        <v>62</v>
      </c>
      <c r="D275" s="34" t="s">
        <v>88</v>
      </c>
      <c r="E275" s="28">
        <v>1201.56</v>
      </c>
      <c r="F275" s="31" t="s">
        <v>18</v>
      </c>
    </row>
    <row r="276" spans="1:6" ht="15" customHeight="1">
      <c r="A276" s="29">
        <v>45499</v>
      </c>
      <c r="B276" s="42">
        <v>45499.723634259259</v>
      </c>
      <c r="C276" s="31">
        <v>29</v>
      </c>
      <c r="D276" s="34" t="s">
        <v>88</v>
      </c>
      <c r="E276" s="28">
        <v>562.02</v>
      </c>
      <c r="F276" s="31" t="s">
        <v>18</v>
      </c>
    </row>
    <row r="277" spans="1:6" ht="15" customHeight="1">
      <c r="A277" s="29">
        <v>45499</v>
      </c>
      <c r="B277" s="42">
        <v>45499.723634259259</v>
      </c>
      <c r="C277" s="31">
        <v>158</v>
      </c>
      <c r="D277" s="34" t="s">
        <v>88</v>
      </c>
      <c r="E277" s="28">
        <v>3062.04</v>
      </c>
      <c r="F277" s="31" t="s">
        <v>18</v>
      </c>
    </row>
    <row r="278" spans="1:6" ht="15" customHeight="1">
      <c r="A278" s="29">
        <v>45499</v>
      </c>
      <c r="B278" s="42">
        <v>45499.723634259259</v>
      </c>
      <c r="C278" s="31">
        <v>6</v>
      </c>
      <c r="D278" s="34" t="s">
        <v>88</v>
      </c>
      <c r="E278" s="28">
        <v>116.28</v>
      </c>
      <c r="F278" s="31" t="s">
        <v>18</v>
      </c>
    </row>
    <row r="279" spans="1:6" ht="15" customHeight="1">
      <c r="A279" s="29"/>
      <c r="B279" s="42"/>
      <c r="C279" s="31"/>
      <c r="D279" s="34"/>
      <c r="E279" s="28"/>
      <c r="F279" s="31"/>
    </row>
    <row r="280" spans="1:6" ht="15" customHeight="1">
      <c r="A280" s="29"/>
      <c r="B280" s="42"/>
      <c r="C280" s="31"/>
      <c r="D280" s="34"/>
      <c r="E280" s="28"/>
      <c r="F280" s="31"/>
    </row>
    <row r="281" spans="1:6" ht="15" customHeight="1">
      <c r="A281" s="29"/>
      <c r="B281" s="42"/>
      <c r="C281" s="31"/>
      <c r="D281" s="34"/>
      <c r="E281" s="28"/>
      <c r="F281" s="31"/>
    </row>
    <row r="282" spans="1:6" ht="15" customHeight="1">
      <c r="A282" s="29"/>
      <c r="B282" s="42"/>
      <c r="C282" s="31"/>
      <c r="D282" s="34"/>
      <c r="E282" s="28"/>
      <c r="F282" s="31"/>
    </row>
    <row r="283" spans="1:6" ht="15" customHeight="1">
      <c r="A283" s="29"/>
      <c r="B283" s="42"/>
      <c r="C283" s="31"/>
      <c r="D283" s="34"/>
      <c r="E283" s="28"/>
      <c r="F283" s="31"/>
    </row>
    <row r="284" spans="1:6" ht="15" customHeight="1">
      <c r="A284" s="29"/>
      <c r="B284" s="42"/>
      <c r="C284" s="31"/>
      <c r="D284" s="34"/>
      <c r="E284" s="28"/>
      <c r="F284" s="31"/>
    </row>
    <row r="285" spans="1:6" ht="15" customHeight="1">
      <c r="A285" s="29"/>
      <c r="B285" s="42"/>
      <c r="C285" s="31"/>
      <c r="D285" s="34"/>
      <c r="E285" s="28"/>
      <c r="F285" s="31"/>
    </row>
    <row r="286" spans="1:6" ht="15" customHeight="1">
      <c r="A286" s="29"/>
      <c r="B286" s="42"/>
      <c r="C286" s="31"/>
      <c r="D286" s="34"/>
      <c r="E286" s="28"/>
      <c r="F286" s="31"/>
    </row>
    <row r="287" spans="1:6" ht="15" customHeight="1">
      <c r="A287" s="29"/>
      <c r="B287" s="42"/>
      <c r="C287" s="31"/>
      <c r="D287" s="34"/>
      <c r="E287" s="28"/>
      <c r="F287" s="31"/>
    </row>
    <row r="288" spans="1:6" ht="15" customHeight="1">
      <c r="A288" s="29"/>
      <c r="B288" s="42"/>
      <c r="C288" s="31"/>
      <c r="D288" s="34"/>
      <c r="E288" s="28"/>
      <c r="F288" s="31"/>
    </row>
    <row r="289" spans="1:6" ht="15" customHeight="1">
      <c r="A289" s="29"/>
      <c r="B289" s="42"/>
      <c r="C289" s="31"/>
      <c r="D289" s="34"/>
      <c r="E289" s="28"/>
      <c r="F289" s="31"/>
    </row>
    <row r="290" spans="1:6" ht="15" customHeight="1">
      <c r="A290" s="29"/>
      <c r="B290" s="42"/>
      <c r="C290" s="31"/>
      <c r="D290" s="34"/>
      <c r="E290" s="28"/>
      <c r="F290" s="31"/>
    </row>
    <row r="291" spans="1:6" ht="15" customHeight="1">
      <c r="A291" s="29"/>
      <c r="B291" s="42"/>
      <c r="C291" s="31"/>
      <c r="D291" s="34"/>
      <c r="E291" s="28"/>
      <c r="F291" s="31"/>
    </row>
    <row r="292" spans="1:6" ht="15" customHeight="1">
      <c r="A292" s="29"/>
      <c r="B292" s="42"/>
      <c r="C292" s="31"/>
      <c r="D292" s="34"/>
      <c r="E292" s="28"/>
      <c r="F292" s="31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EBDB3E0-C0C3-4942-B73C-683CFBAC4D8A}">
  <dimension ref="A1:F292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45488</v>
      </c>
      <c r="B5" s="42">
        <v>45488.420729166668</v>
      </c>
      <c r="C5" s="31">
        <v>85</v>
      </c>
      <c r="D5" s="34">
        <v>19.84</v>
      </c>
      <c r="E5" s="28">
        <v>1686.4</v>
      </c>
      <c r="F5" s="31" t="s">
        <v>18</v>
      </c>
    </row>
    <row r="6" spans="1:6" ht="15" customHeight="1">
      <c r="A6" s="29">
        <v>45488</v>
      </c>
      <c r="B6" s="42">
        <v>45488.420729166668</v>
      </c>
      <c r="C6" s="31">
        <v>5</v>
      </c>
      <c r="D6" s="34">
        <v>19.84</v>
      </c>
      <c r="E6" s="28">
        <v>99.2</v>
      </c>
      <c r="F6" s="31" t="s">
        <v>18</v>
      </c>
    </row>
    <row r="7" spans="1:6" ht="15" customHeight="1">
      <c r="A7" s="29">
        <v>45488</v>
      </c>
      <c r="B7" s="42">
        <v>45488.428344907406</v>
      </c>
      <c r="C7" s="31">
        <v>5</v>
      </c>
      <c r="D7" s="34">
        <v>19.88</v>
      </c>
      <c r="E7" s="28">
        <v>99.399999999999991</v>
      </c>
      <c r="F7" s="31" t="s">
        <v>18</v>
      </c>
    </row>
    <row r="8" spans="1:6" ht="15" customHeight="1">
      <c r="A8" s="29">
        <v>45488</v>
      </c>
      <c r="B8" s="42">
        <v>45488.428344907406</v>
      </c>
      <c r="C8" s="31">
        <v>9</v>
      </c>
      <c r="D8" s="34">
        <v>19.88</v>
      </c>
      <c r="E8" s="28">
        <v>178.92</v>
      </c>
      <c r="F8" s="31" t="s">
        <v>18</v>
      </c>
    </row>
    <row r="9" spans="1:6" ht="15" customHeight="1">
      <c r="A9" s="29">
        <v>45488</v>
      </c>
      <c r="B9" s="42">
        <v>45488.428391203706</v>
      </c>
      <c r="C9" s="31">
        <v>93</v>
      </c>
      <c r="D9" s="34">
        <v>19.88</v>
      </c>
      <c r="E9" s="28">
        <v>1848.84</v>
      </c>
      <c r="F9" s="31" t="s">
        <v>18</v>
      </c>
    </row>
    <row r="10" spans="1:6" ht="15" customHeight="1">
      <c r="A10" s="29">
        <v>45488</v>
      </c>
      <c r="B10" s="42">
        <v>45488.428391203706</v>
      </c>
      <c r="C10" s="31">
        <v>1</v>
      </c>
      <c r="D10" s="34">
        <v>19.88</v>
      </c>
      <c r="E10" s="28">
        <v>19.88</v>
      </c>
      <c r="F10" s="31" t="s">
        <v>18</v>
      </c>
    </row>
    <row r="11" spans="1:6" ht="15" customHeight="1">
      <c r="A11" s="29">
        <v>45488</v>
      </c>
      <c r="B11" s="42">
        <v>45488.430810185186</v>
      </c>
      <c r="C11" s="31">
        <v>148</v>
      </c>
      <c r="D11" s="34">
        <v>19.86</v>
      </c>
      <c r="E11" s="28">
        <v>2939.2799999999997</v>
      </c>
      <c r="F11" s="31" t="s">
        <v>18</v>
      </c>
    </row>
    <row r="12" spans="1:6" ht="15" customHeight="1">
      <c r="A12" s="29">
        <v>45488</v>
      </c>
      <c r="B12" s="42">
        <v>45488.434791666667</v>
      </c>
      <c r="C12" s="31">
        <v>95</v>
      </c>
      <c r="D12" s="34">
        <v>19.86</v>
      </c>
      <c r="E12" s="28">
        <v>1886.7</v>
      </c>
      <c r="F12" s="31" t="s">
        <v>18</v>
      </c>
    </row>
    <row r="13" spans="1:6" ht="15" customHeight="1">
      <c r="A13" s="29">
        <v>45488</v>
      </c>
      <c r="B13" s="42">
        <v>45488.434791666667</v>
      </c>
      <c r="C13" s="31">
        <v>181</v>
      </c>
      <c r="D13" s="34">
        <v>19.86</v>
      </c>
      <c r="E13" s="28">
        <v>3594.66</v>
      </c>
      <c r="F13" s="31" t="s">
        <v>18</v>
      </c>
    </row>
    <row r="14" spans="1:6" ht="15" customHeight="1">
      <c r="A14" s="29">
        <v>45488</v>
      </c>
      <c r="B14" s="42">
        <v>45488.434791666667</v>
      </c>
      <c r="C14" s="31">
        <v>5</v>
      </c>
      <c r="D14" s="34">
        <v>19.86</v>
      </c>
      <c r="E14" s="28">
        <v>99.3</v>
      </c>
      <c r="F14" s="31" t="s">
        <v>18</v>
      </c>
    </row>
    <row r="15" spans="1:6" ht="15" customHeight="1">
      <c r="A15" s="29">
        <v>45488</v>
      </c>
      <c r="B15" s="42">
        <v>45488.434791666667</v>
      </c>
      <c r="C15" s="31">
        <v>11</v>
      </c>
      <c r="D15" s="34">
        <v>19.86</v>
      </c>
      <c r="E15" s="28">
        <v>218.45999999999998</v>
      </c>
      <c r="F15" s="31" t="s">
        <v>18</v>
      </c>
    </row>
    <row r="16" spans="1:6" ht="15" customHeight="1">
      <c r="A16" s="29">
        <v>45488</v>
      </c>
      <c r="B16" s="42">
        <v>45488.498460648145</v>
      </c>
      <c r="C16" s="31">
        <v>5</v>
      </c>
      <c r="D16" s="34">
        <v>19.8</v>
      </c>
      <c r="E16" s="28">
        <v>99</v>
      </c>
      <c r="F16" s="31" t="s">
        <v>18</v>
      </c>
    </row>
    <row r="17" spans="1:6" ht="15" customHeight="1">
      <c r="A17" s="29">
        <v>45488</v>
      </c>
      <c r="B17" s="42">
        <v>45488.506423611114</v>
      </c>
      <c r="C17" s="31">
        <v>8</v>
      </c>
      <c r="D17" s="34">
        <v>19.8</v>
      </c>
      <c r="E17" s="28">
        <v>158.4</v>
      </c>
      <c r="F17" s="31" t="s">
        <v>18</v>
      </c>
    </row>
    <row r="18" spans="1:6" ht="15" customHeight="1">
      <c r="A18" s="29">
        <v>45488</v>
      </c>
      <c r="B18" s="42">
        <v>45488.506423611114</v>
      </c>
      <c r="C18" s="31">
        <v>5</v>
      </c>
      <c r="D18" s="34">
        <v>19.8</v>
      </c>
      <c r="E18" s="28">
        <v>99</v>
      </c>
      <c r="F18" s="31" t="s">
        <v>18</v>
      </c>
    </row>
    <row r="19" spans="1:6" ht="15" customHeight="1">
      <c r="A19" s="29">
        <v>45488</v>
      </c>
      <c r="B19" s="42">
        <v>45488.520173611112</v>
      </c>
      <c r="C19" s="31">
        <v>125</v>
      </c>
      <c r="D19" s="34">
        <v>19.8</v>
      </c>
      <c r="E19" s="28">
        <v>2475</v>
      </c>
      <c r="F19" s="31" t="s">
        <v>18</v>
      </c>
    </row>
    <row r="20" spans="1:6" ht="15" customHeight="1">
      <c r="A20" s="29">
        <v>45488</v>
      </c>
      <c r="B20" s="42">
        <v>45488.520173611112</v>
      </c>
      <c r="C20" s="31">
        <v>400</v>
      </c>
      <c r="D20" s="34">
        <v>19.7</v>
      </c>
      <c r="E20" s="28">
        <v>7880</v>
      </c>
      <c r="F20" s="31" t="s">
        <v>18</v>
      </c>
    </row>
    <row r="21" spans="1:6" ht="15" customHeight="1">
      <c r="A21" s="29">
        <v>45488</v>
      </c>
      <c r="B21" s="42">
        <v>45488.530775462961</v>
      </c>
      <c r="C21" s="31">
        <v>4</v>
      </c>
      <c r="D21" s="34">
        <v>19.760000000000002</v>
      </c>
      <c r="E21" s="28">
        <v>79.040000000000006</v>
      </c>
      <c r="F21" s="31" t="s">
        <v>18</v>
      </c>
    </row>
    <row r="22" spans="1:6" ht="15" customHeight="1">
      <c r="A22" s="29">
        <v>45488</v>
      </c>
      <c r="B22" s="42">
        <v>45488.530775462961</v>
      </c>
      <c r="C22" s="31">
        <v>104</v>
      </c>
      <c r="D22" s="34">
        <v>19.760000000000002</v>
      </c>
      <c r="E22" s="28">
        <v>2055.04</v>
      </c>
      <c r="F22" s="31" t="s">
        <v>18</v>
      </c>
    </row>
    <row r="23" spans="1:6" ht="15" customHeight="1">
      <c r="A23" s="29">
        <v>45488</v>
      </c>
      <c r="B23" s="42">
        <v>45488.549166666664</v>
      </c>
      <c r="C23" s="31">
        <v>18</v>
      </c>
      <c r="D23" s="34">
        <v>19.78</v>
      </c>
      <c r="E23" s="28">
        <v>356.04</v>
      </c>
      <c r="F23" s="31" t="s">
        <v>18</v>
      </c>
    </row>
    <row r="24" spans="1:6" ht="15" customHeight="1">
      <c r="A24" s="29">
        <v>45488</v>
      </c>
      <c r="B24" s="42">
        <v>45488.551689814813</v>
      </c>
      <c r="C24" s="31">
        <v>81</v>
      </c>
      <c r="D24" s="34">
        <v>19.78</v>
      </c>
      <c r="E24" s="28">
        <v>1602.18</v>
      </c>
      <c r="F24" s="31" t="s">
        <v>18</v>
      </c>
    </row>
    <row r="25" spans="1:6" ht="15" customHeight="1">
      <c r="A25" s="29">
        <v>45488</v>
      </c>
      <c r="B25" s="42">
        <v>45488.551689814813</v>
      </c>
      <c r="C25" s="31">
        <v>125</v>
      </c>
      <c r="D25" s="34">
        <v>19.78</v>
      </c>
      <c r="E25" s="28">
        <v>2472.5</v>
      </c>
      <c r="F25" s="31" t="s">
        <v>18</v>
      </c>
    </row>
    <row r="26" spans="1:6" ht="15" customHeight="1">
      <c r="A26" s="29">
        <v>45488</v>
      </c>
      <c r="B26" s="42">
        <v>45488.551689814813</v>
      </c>
      <c r="C26" s="31">
        <v>183</v>
      </c>
      <c r="D26" s="34">
        <v>19.78</v>
      </c>
      <c r="E26" s="28">
        <v>3619.7400000000002</v>
      </c>
      <c r="F26" s="31" t="s">
        <v>18</v>
      </c>
    </row>
    <row r="27" spans="1:6" ht="15" customHeight="1">
      <c r="A27" s="29">
        <v>45488</v>
      </c>
      <c r="B27" s="42">
        <v>45488.551689814813</v>
      </c>
      <c r="C27" s="31">
        <v>391</v>
      </c>
      <c r="D27" s="34">
        <v>19.78</v>
      </c>
      <c r="E27" s="28">
        <v>7733.9800000000005</v>
      </c>
      <c r="F27" s="31" t="s">
        <v>18</v>
      </c>
    </row>
    <row r="28" spans="1:6" ht="15" customHeight="1">
      <c r="A28" s="29">
        <v>45488</v>
      </c>
      <c r="B28" s="42">
        <v>45488.551689814813</v>
      </c>
      <c r="C28" s="31">
        <v>5</v>
      </c>
      <c r="D28" s="34">
        <v>19.78</v>
      </c>
      <c r="E28" s="28">
        <v>98.9</v>
      </c>
      <c r="F28" s="31" t="s">
        <v>18</v>
      </c>
    </row>
    <row r="29" spans="1:6" ht="15" customHeight="1">
      <c r="A29" s="29">
        <v>45488</v>
      </c>
      <c r="B29" s="42">
        <v>45488.560729166667</v>
      </c>
      <c r="C29" s="31">
        <v>137</v>
      </c>
      <c r="D29" s="34">
        <v>19.72</v>
      </c>
      <c r="E29" s="28">
        <v>2701.64</v>
      </c>
      <c r="F29" s="31" t="s">
        <v>18</v>
      </c>
    </row>
    <row r="30" spans="1:6" ht="15" customHeight="1">
      <c r="A30" s="29">
        <v>45488</v>
      </c>
      <c r="B30" s="42">
        <v>45488.562094907407</v>
      </c>
      <c r="C30" s="31">
        <v>5</v>
      </c>
      <c r="D30" s="34">
        <v>19.68</v>
      </c>
      <c r="E30" s="28">
        <v>98.4</v>
      </c>
      <c r="F30" s="31" t="s">
        <v>18</v>
      </c>
    </row>
    <row r="31" spans="1:6" ht="15" customHeight="1">
      <c r="A31" s="29">
        <v>45488</v>
      </c>
      <c r="B31" s="42">
        <v>45488.587881944448</v>
      </c>
      <c r="C31" s="31">
        <v>5</v>
      </c>
      <c r="D31" s="34">
        <v>19.68</v>
      </c>
      <c r="E31" s="28">
        <v>98.4</v>
      </c>
      <c r="F31" s="31" t="s">
        <v>18</v>
      </c>
    </row>
    <row r="32" spans="1:6" ht="15" customHeight="1">
      <c r="A32" s="29">
        <v>45488</v>
      </c>
      <c r="B32" s="42">
        <v>45488.635682870372</v>
      </c>
      <c r="C32" s="31">
        <v>55</v>
      </c>
      <c r="D32" s="34">
        <v>19.739999999999998</v>
      </c>
      <c r="E32" s="28">
        <v>1085.6999999999998</v>
      </c>
      <c r="F32" s="31" t="s">
        <v>18</v>
      </c>
    </row>
    <row r="33" spans="1:6" ht="15" customHeight="1">
      <c r="A33" s="29">
        <v>45488</v>
      </c>
      <c r="B33" s="42">
        <v>45488.635682870372</v>
      </c>
      <c r="C33" s="31">
        <v>19</v>
      </c>
      <c r="D33" s="34">
        <v>19.739999999999998</v>
      </c>
      <c r="E33" s="28">
        <v>375.05999999999995</v>
      </c>
      <c r="F33" s="31" t="s">
        <v>18</v>
      </c>
    </row>
    <row r="34" spans="1:6" ht="15" customHeight="1">
      <c r="A34" s="29">
        <v>45488</v>
      </c>
      <c r="B34" s="42">
        <v>45488.649895833332</v>
      </c>
      <c r="C34" s="31">
        <v>105</v>
      </c>
      <c r="D34" s="34">
        <v>19.78</v>
      </c>
      <c r="E34" s="28">
        <v>2076.9</v>
      </c>
      <c r="F34" s="31" t="s">
        <v>18</v>
      </c>
    </row>
    <row r="35" spans="1:6" ht="15" customHeight="1">
      <c r="A35" s="29">
        <v>45488</v>
      </c>
      <c r="B35" s="42">
        <v>45488.649895833332</v>
      </c>
      <c r="C35" s="31">
        <v>187</v>
      </c>
      <c r="D35" s="34">
        <v>19.78</v>
      </c>
      <c r="E35" s="28">
        <v>3698.86</v>
      </c>
      <c r="F35" s="31" t="s">
        <v>18</v>
      </c>
    </row>
    <row r="36" spans="1:6" ht="15" customHeight="1">
      <c r="A36" s="29">
        <v>45488</v>
      </c>
      <c r="B36" s="42">
        <v>45488.649895833332</v>
      </c>
      <c r="C36" s="31">
        <v>187</v>
      </c>
      <c r="D36" s="34">
        <v>19.78</v>
      </c>
      <c r="E36" s="28">
        <v>3698.86</v>
      </c>
      <c r="F36" s="31" t="s">
        <v>18</v>
      </c>
    </row>
    <row r="37" spans="1:6" ht="15" customHeight="1">
      <c r="A37" s="29">
        <v>45488</v>
      </c>
      <c r="B37" s="42">
        <v>45488.649895833332</v>
      </c>
      <c r="C37" s="31">
        <v>2</v>
      </c>
      <c r="D37" s="34">
        <v>19.78</v>
      </c>
      <c r="E37" s="28">
        <v>39.56</v>
      </c>
      <c r="F37" s="31" t="s">
        <v>18</v>
      </c>
    </row>
    <row r="38" spans="1:6" ht="15" customHeight="1">
      <c r="A38" s="29">
        <v>45488</v>
      </c>
      <c r="B38" s="42">
        <v>45488.649895833332</v>
      </c>
      <c r="C38" s="31">
        <v>124</v>
      </c>
      <c r="D38" s="34">
        <v>19.78</v>
      </c>
      <c r="E38" s="28">
        <v>2452.7200000000003</v>
      </c>
      <c r="F38" s="31" t="s">
        <v>18</v>
      </c>
    </row>
    <row r="39" spans="1:6" ht="15" customHeight="1">
      <c r="A39" s="29">
        <v>45488</v>
      </c>
      <c r="B39" s="42">
        <v>45488.649895833332</v>
      </c>
      <c r="C39" s="31">
        <v>63</v>
      </c>
      <c r="D39" s="34">
        <v>19.78</v>
      </c>
      <c r="E39" s="28">
        <v>1246.1400000000001</v>
      </c>
      <c r="F39" s="31" t="s">
        <v>18</v>
      </c>
    </row>
    <row r="40" spans="1:6" ht="15" customHeight="1">
      <c r="A40" s="29">
        <v>45488</v>
      </c>
      <c r="B40" s="42">
        <v>45488.649895833332</v>
      </c>
      <c r="C40" s="31">
        <v>361</v>
      </c>
      <c r="D40" s="34">
        <v>19.78</v>
      </c>
      <c r="E40" s="28">
        <v>7140.5800000000008</v>
      </c>
      <c r="F40" s="31" t="s">
        <v>18</v>
      </c>
    </row>
    <row r="41" spans="1:6" ht="15" customHeight="1">
      <c r="A41" s="29">
        <v>45488</v>
      </c>
      <c r="B41" s="42">
        <v>45488.649895833332</v>
      </c>
      <c r="C41" s="31">
        <v>187</v>
      </c>
      <c r="D41" s="34">
        <v>19.78</v>
      </c>
      <c r="E41" s="28">
        <v>3698.86</v>
      </c>
      <c r="F41" s="31" t="s">
        <v>18</v>
      </c>
    </row>
    <row r="42" spans="1:6" ht="15" customHeight="1">
      <c r="A42" s="29">
        <v>45488</v>
      </c>
      <c r="B42" s="42">
        <v>45488.649895833332</v>
      </c>
      <c r="C42" s="31">
        <v>35</v>
      </c>
      <c r="D42" s="34">
        <v>19.78</v>
      </c>
      <c r="E42" s="28">
        <v>692.30000000000007</v>
      </c>
      <c r="F42" s="31" t="s">
        <v>18</v>
      </c>
    </row>
    <row r="43" spans="1:6" ht="15" customHeight="1">
      <c r="A43" s="29">
        <v>45488</v>
      </c>
      <c r="B43" s="42">
        <v>45488.649895833332</v>
      </c>
      <c r="C43" s="31">
        <v>187</v>
      </c>
      <c r="D43" s="34">
        <v>19.78</v>
      </c>
      <c r="E43" s="28">
        <v>3698.86</v>
      </c>
      <c r="F43" s="31" t="s">
        <v>18</v>
      </c>
    </row>
    <row r="44" spans="1:6" ht="15" customHeight="1">
      <c r="A44" s="29">
        <v>45488</v>
      </c>
      <c r="B44" s="42">
        <v>45488.649895833332</v>
      </c>
      <c r="C44" s="31">
        <v>97</v>
      </c>
      <c r="D44" s="34">
        <v>19.78</v>
      </c>
      <c r="E44" s="28">
        <v>1918.66</v>
      </c>
      <c r="F44" s="31" t="s">
        <v>18</v>
      </c>
    </row>
    <row r="45" spans="1:6" ht="15" customHeight="1">
      <c r="A45" s="29">
        <v>45488</v>
      </c>
      <c r="B45" s="42">
        <v>45488.649895833332</v>
      </c>
      <c r="C45" s="31">
        <v>78</v>
      </c>
      <c r="D45" s="34">
        <v>19.78</v>
      </c>
      <c r="E45" s="28">
        <v>1542.8400000000001</v>
      </c>
      <c r="F45" s="31" t="s">
        <v>18</v>
      </c>
    </row>
    <row r="46" spans="1:6" ht="15" customHeight="1">
      <c r="A46" s="29">
        <v>45488</v>
      </c>
      <c r="B46" s="42">
        <v>45488.649895833332</v>
      </c>
      <c r="C46" s="31">
        <v>47</v>
      </c>
      <c r="D46" s="34">
        <v>19.78</v>
      </c>
      <c r="E46" s="28">
        <v>929.66000000000008</v>
      </c>
      <c r="F46" s="31" t="s">
        <v>18</v>
      </c>
    </row>
    <row r="47" spans="1:6" ht="15" customHeight="1">
      <c r="A47" s="29">
        <v>45488</v>
      </c>
      <c r="B47" s="42">
        <v>45488.649895833332</v>
      </c>
      <c r="C47" s="31">
        <v>139</v>
      </c>
      <c r="D47" s="34">
        <v>19.78</v>
      </c>
      <c r="E47" s="28">
        <v>2749.42</v>
      </c>
      <c r="F47" s="31" t="s">
        <v>18</v>
      </c>
    </row>
    <row r="48" spans="1:6" ht="15" customHeight="1">
      <c r="A48" s="29">
        <v>45488</v>
      </c>
      <c r="B48" s="42">
        <v>45488.649895833332</v>
      </c>
      <c r="C48" s="31">
        <v>85</v>
      </c>
      <c r="D48" s="34">
        <v>19.78</v>
      </c>
      <c r="E48" s="28">
        <v>1681.3000000000002</v>
      </c>
      <c r="F48" s="31" t="s">
        <v>18</v>
      </c>
    </row>
    <row r="49" spans="1:6" ht="15" customHeight="1">
      <c r="A49" s="29">
        <v>45488</v>
      </c>
      <c r="B49" s="42">
        <v>45488.663981481484</v>
      </c>
      <c r="C49" s="31">
        <v>5</v>
      </c>
      <c r="D49" s="34">
        <v>19.82</v>
      </c>
      <c r="E49" s="28">
        <v>99.1</v>
      </c>
      <c r="F49" s="31" t="s">
        <v>18</v>
      </c>
    </row>
    <row r="50" spans="1:6" ht="15" customHeight="1">
      <c r="A50" s="29">
        <v>45488</v>
      </c>
      <c r="B50" s="42">
        <v>45488.663981481484</v>
      </c>
      <c r="C50" s="31">
        <v>5</v>
      </c>
      <c r="D50" s="34">
        <v>19.82</v>
      </c>
      <c r="E50" s="28">
        <v>99.1</v>
      </c>
      <c r="F50" s="31" t="s">
        <v>18</v>
      </c>
    </row>
    <row r="51" spans="1:6" ht="15" customHeight="1">
      <c r="A51" s="29">
        <v>45488</v>
      </c>
      <c r="B51" s="42">
        <v>45488.663981481484</v>
      </c>
      <c r="C51" s="31">
        <v>12</v>
      </c>
      <c r="D51" s="34">
        <v>19.82</v>
      </c>
      <c r="E51" s="28">
        <v>237.84</v>
      </c>
      <c r="F51" s="31" t="s">
        <v>18</v>
      </c>
    </row>
    <row r="52" spans="1:6" ht="15" customHeight="1">
      <c r="A52" s="29">
        <v>45488</v>
      </c>
      <c r="B52" s="42">
        <v>45488.663981481484</v>
      </c>
      <c r="C52" s="31">
        <v>5</v>
      </c>
      <c r="D52" s="34">
        <v>19.82</v>
      </c>
      <c r="E52" s="28">
        <v>99.1</v>
      </c>
      <c r="F52" s="31" t="s">
        <v>18</v>
      </c>
    </row>
    <row r="53" spans="1:6" ht="15" customHeight="1">
      <c r="A53" s="29">
        <v>45488</v>
      </c>
      <c r="B53" s="42">
        <v>45488.663981481484</v>
      </c>
      <c r="C53" s="31">
        <v>6</v>
      </c>
      <c r="D53" s="34">
        <v>19.82</v>
      </c>
      <c r="E53" s="28">
        <v>118.92</v>
      </c>
      <c r="F53" s="31" t="s">
        <v>18</v>
      </c>
    </row>
    <row r="54" spans="1:6" ht="15" customHeight="1">
      <c r="A54" s="29">
        <v>45488</v>
      </c>
      <c r="B54" s="42">
        <v>45488.666296296295</v>
      </c>
      <c r="C54" s="31">
        <v>5</v>
      </c>
      <c r="D54" s="34">
        <v>19.82</v>
      </c>
      <c r="E54" s="28">
        <v>99.1</v>
      </c>
      <c r="F54" s="31" t="s">
        <v>18</v>
      </c>
    </row>
    <row r="55" spans="1:6" ht="15" customHeight="1">
      <c r="A55" s="29">
        <v>45488</v>
      </c>
      <c r="B55" s="42">
        <v>45488.66673611111</v>
      </c>
      <c r="C55" s="31">
        <v>83</v>
      </c>
      <c r="D55" s="34">
        <v>19.82</v>
      </c>
      <c r="E55" s="28">
        <v>1645.06</v>
      </c>
      <c r="F55" s="31" t="s">
        <v>18</v>
      </c>
    </row>
    <row r="56" spans="1:6" ht="15" customHeight="1">
      <c r="A56" s="29">
        <v>45488</v>
      </c>
      <c r="B56" s="42">
        <v>45488.66673611111</v>
      </c>
      <c r="C56" s="31">
        <v>5</v>
      </c>
      <c r="D56" s="34">
        <v>19.82</v>
      </c>
      <c r="E56" s="28">
        <v>99.1</v>
      </c>
      <c r="F56" s="31" t="s">
        <v>18</v>
      </c>
    </row>
    <row r="57" spans="1:6" ht="15" customHeight="1">
      <c r="A57" s="29">
        <v>45488</v>
      </c>
      <c r="B57" s="42">
        <v>45488.66673611111</v>
      </c>
      <c r="C57" s="31">
        <v>196</v>
      </c>
      <c r="D57" s="34">
        <v>19.82</v>
      </c>
      <c r="E57" s="28">
        <v>3884.7200000000003</v>
      </c>
      <c r="F57" s="31" t="s">
        <v>18</v>
      </c>
    </row>
    <row r="58" spans="1:6" ht="15" customHeight="1">
      <c r="A58" s="29">
        <v>45488</v>
      </c>
      <c r="B58" s="42">
        <v>45488.670775462961</v>
      </c>
      <c r="C58" s="31">
        <v>7</v>
      </c>
      <c r="D58" s="34">
        <v>19.82</v>
      </c>
      <c r="E58" s="28">
        <v>138.74</v>
      </c>
      <c r="F58" s="31" t="s">
        <v>18</v>
      </c>
    </row>
    <row r="59" spans="1:6" ht="15" customHeight="1">
      <c r="A59" s="29">
        <v>45488</v>
      </c>
      <c r="B59" s="42">
        <v>45488.671932870369</v>
      </c>
      <c r="C59" s="31">
        <v>11</v>
      </c>
      <c r="D59" s="34">
        <v>19.84</v>
      </c>
      <c r="E59" s="28">
        <v>218.24</v>
      </c>
      <c r="F59" s="31" t="s">
        <v>18</v>
      </c>
    </row>
    <row r="60" spans="1:6" ht="15" customHeight="1">
      <c r="A60" s="29">
        <v>45488</v>
      </c>
      <c r="B60" s="42">
        <v>45488.671932870369</v>
      </c>
      <c r="C60" s="31">
        <v>52</v>
      </c>
      <c r="D60" s="34">
        <v>19.84</v>
      </c>
      <c r="E60" s="28">
        <v>1031.68</v>
      </c>
      <c r="F60" s="31" t="s">
        <v>18</v>
      </c>
    </row>
    <row r="61" spans="1:6" ht="15" customHeight="1">
      <c r="A61" s="29">
        <v>45488</v>
      </c>
      <c r="B61" s="42">
        <v>45488.67291666667</v>
      </c>
      <c r="C61" s="31">
        <v>12</v>
      </c>
      <c r="D61" s="34">
        <v>19.84</v>
      </c>
      <c r="E61" s="28">
        <v>238.07999999999998</v>
      </c>
      <c r="F61" s="31" t="s">
        <v>18</v>
      </c>
    </row>
    <row r="62" spans="1:6" ht="15" customHeight="1">
      <c r="A62" s="29">
        <v>45488</v>
      </c>
      <c r="B62" s="42">
        <v>45488.673333333332</v>
      </c>
      <c r="C62" s="31">
        <v>41</v>
      </c>
      <c r="D62" s="34">
        <v>19.84</v>
      </c>
      <c r="E62" s="28">
        <v>813.43999999999994</v>
      </c>
      <c r="F62" s="31" t="s">
        <v>18</v>
      </c>
    </row>
    <row r="63" spans="1:6" ht="15" customHeight="1">
      <c r="A63" s="29">
        <v>45488</v>
      </c>
      <c r="B63" s="42">
        <v>45488.673333333332</v>
      </c>
      <c r="C63" s="31">
        <v>114</v>
      </c>
      <c r="D63" s="34">
        <v>19.84</v>
      </c>
      <c r="E63" s="28">
        <v>2261.7599999999998</v>
      </c>
      <c r="F63" s="31" t="s">
        <v>18</v>
      </c>
    </row>
    <row r="64" spans="1:6" ht="15" customHeight="1">
      <c r="A64" s="29">
        <v>45488</v>
      </c>
      <c r="B64" s="42">
        <v>45488.691747685189</v>
      </c>
      <c r="C64" s="31">
        <v>8</v>
      </c>
      <c r="D64" s="34">
        <v>19.86</v>
      </c>
      <c r="E64" s="28">
        <v>158.88</v>
      </c>
      <c r="F64" s="31" t="s">
        <v>18</v>
      </c>
    </row>
    <row r="65" spans="1:6" ht="15" customHeight="1">
      <c r="A65" s="29">
        <v>45488</v>
      </c>
      <c r="B65" s="42">
        <v>45488.691747685189</v>
      </c>
      <c r="C65" s="31">
        <v>5</v>
      </c>
      <c r="D65" s="34">
        <v>19.86</v>
      </c>
      <c r="E65" s="28">
        <v>99.3</v>
      </c>
      <c r="F65" s="31" t="s">
        <v>18</v>
      </c>
    </row>
    <row r="66" spans="1:6" ht="15" customHeight="1">
      <c r="A66" s="29">
        <v>45488</v>
      </c>
      <c r="B66" s="42">
        <v>45488.691747685189</v>
      </c>
      <c r="C66" s="31">
        <v>282</v>
      </c>
      <c r="D66" s="34">
        <v>19.86</v>
      </c>
      <c r="E66" s="28">
        <v>5600.5199999999995</v>
      </c>
      <c r="F66" s="31" t="s">
        <v>18</v>
      </c>
    </row>
    <row r="67" spans="1:6" ht="15" customHeight="1">
      <c r="A67" s="29">
        <v>45488</v>
      </c>
      <c r="B67" s="42">
        <v>45488.691759259258</v>
      </c>
      <c r="C67" s="31">
        <v>1</v>
      </c>
      <c r="D67" s="34">
        <v>19.86</v>
      </c>
      <c r="E67" s="28">
        <v>19.86</v>
      </c>
      <c r="F67" s="31" t="s">
        <v>18</v>
      </c>
    </row>
    <row r="68" spans="1:6" ht="15" customHeight="1">
      <c r="A68" s="29">
        <v>45488</v>
      </c>
      <c r="B68" s="42">
        <v>45488.691759259258</v>
      </c>
      <c r="C68" s="31">
        <v>4</v>
      </c>
      <c r="D68" s="34">
        <v>19.86</v>
      </c>
      <c r="E68" s="28">
        <v>79.44</v>
      </c>
      <c r="F68" s="31" t="s">
        <v>18</v>
      </c>
    </row>
    <row r="69" spans="1:6" ht="15" customHeight="1">
      <c r="A69" s="29">
        <v>45488</v>
      </c>
      <c r="B69" s="42">
        <v>45488.691759259258</v>
      </c>
      <c r="C69" s="31">
        <v>22</v>
      </c>
      <c r="D69" s="34">
        <v>19.86</v>
      </c>
      <c r="E69" s="28">
        <v>436.91999999999996</v>
      </c>
      <c r="F69" s="31" t="s">
        <v>18</v>
      </c>
    </row>
    <row r="70" spans="1:6" ht="15" customHeight="1">
      <c r="A70" s="29">
        <v>45488</v>
      </c>
      <c r="B70" s="42">
        <v>45488.697060185186</v>
      </c>
      <c r="C70" s="31">
        <v>7</v>
      </c>
      <c r="D70" s="34">
        <v>19.88</v>
      </c>
      <c r="E70" s="28">
        <v>139.16</v>
      </c>
      <c r="F70" s="31" t="s">
        <v>18</v>
      </c>
    </row>
    <row r="71" spans="1:6" ht="15" customHeight="1">
      <c r="A71" s="29">
        <v>45488</v>
      </c>
      <c r="B71" s="42">
        <v>45488.697060185186</v>
      </c>
      <c r="C71" s="31">
        <v>32</v>
      </c>
      <c r="D71" s="34">
        <v>19.88</v>
      </c>
      <c r="E71" s="28">
        <v>636.16</v>
      </c>
      <c r="F71" s="31" t="s">
        <v>18</v>
      </c>
    </row>
    <row r="72" spans="1:6" ht="15" customHeight="1">
      <c r="A72" s="29">
        <v>45488</v>
      </c>
      <c r="B72" s="42">
        <v>45488.711157407408</v>
      </c>
      <c r="C72" s="31">
        <v>67</v>
      </c>
      <c r="D72" s="34">
        <v>19.920000000000002</v>
      </c>
      <c r="E72" s="28">
        <v>1334.64</v>
      </c>
      <c r="F72" s="31" t="s">
        <v>18</v>
      </c>
    </row>
    <row r="73" spans="1:6" ht="15" customHeight="1">
      <c r="A73" s="29">
        <v>45488</v>
      </c>
      <c r="B73" s="42">
        <v>45488.711157407408</v>
      </c>
      <c r="C73" s="31">
        <v>27</v>
      </c>
      <c r="D73" s="34">
        <v>19.920000000000002</v>
      </c>
      <c r="E73" s="28">
        <v>537.84</v>
      </c>
      <c r="F73" s="31" t="s">
        <v>18</v>
      </c>
    </row>
    <row r="74" spans="1:6" ht="15" customHeight="1">
      <c r="A74" s="29">
        <v>45488</v>
      </c>
      <c r="B74" s="42">
        <v>45488.711192129631</v>
      </c>
      <c r="C74" s="31">
        <v>65</v>
      </c>
      <c r="D74" s="34">
        <v>19.920000000000002</v>
      </c>
      <c r="E74" s="28">
        <v>1294.8000000000002</v>
      </c>
      <c r="F74" s="31" t="s">
        <v>18</v>
      </c>
    </row>
    <row r="75" spans="1:6" ht="15" customHeight="1">
      <c r="A75" s="29">
        <v>45488</v>
      </c>
      <c r="B75" s="42">
        <v>45488.711192129631</v>
      </c>
      <c r="C75" s="31">
        <v>100</v>
      </c>
      <c r="D75" s="34">
        <v>19.920000000000002</v>
      </c>
      <c r="E75" s="28">
        <v>1992.0000000000002</v>
      </c>
      <c r="F75" s="31" t="s">
        <v>18</v>
      </c>
    </row>
    <row r="76" spans="1:6" ht="15" customHeight="1">
      <c r="A76" s="29">
        <v>45488</v>
      </c>
      <c r="B76" s="42">
        <v>45488.711400462962</v>
      </c>
      <c r="C76" s="31">
        <v>35</v>
      </c>
      <c r="D76" s="34">
        <v>19.920000000000002</v>
      </c>
      <c r="E76" s="28">
        <v>697.2</v>
      </c>
      <c r="F76" s="31" t="s">
        <v>18</v>
      </c>
    </row>
    <row r="77" spans="1:6" ht="15" customHeight="1">
      <c r="A77" s="29">
        <v>45488</v>
      </c>
      <c r="B77" s="42">
        <v>45488.720590277779</v>
      </c>
      <c r="C77" s="31">
        <v>192</v>
      </c>
      <c r="D77" s="34">
        <v>19.96</v>
      </c>
      <c r="E77" s="28">
        <v>3832.32</v>
      </c>
      <c r="F77" s="31" t="s">
        <v>18</v>
      </c>
    </row>
    <row r="78" spans="1:6" ht="15" customHeight="1">
      <c r="A78" s="29">
        <v>45488</v>
      </c>
      <c r="B78" s="42">
        <v>45488.720590277779</v>
      </c>
      <c r="C78" s="31">
        <v>100</v>
      </c>
      <c r="D78" s="34">
        <v>19.96</v>
      </c>
      <c r="E78" s="28">
        <v>1996</v>
      </c>
      <c r="F78" s="31" t="s">
        <v>18</v>
      </c>
    </row>
    <row r="79" spans="1:6" ht="15" customHeight="1">
      <c r="A79" s="29">
        <v>45488</v>
      </c>
      <c r="B79" s="42">
        <v>45488.720590277779</v>
      </c>
      <c r="C79" s="31">
        <v>100</v>
      </c>
      <c r="D79" s="34">
        <v>19.96</v>
      </c>
      <c r="E79" s="28">
        <v>1996</v>
      </c>
      <c r="F79" s="31" t="s">
        <v>18</v>
      </c>
    </row>
    <row r="80" spans="1:6" ht="15" customHeight="1">
      <c r="A80" s="29">
        <v>45488</v>
      </c>
      <c r="B80" s="42">
        <v>45488.720590277779</v>
      </c>
      <c r="C80" s="31">
        <v>233</v>
      </c>
      <c r="D80" s="34">
        <v>19.96</v>
      </c>
      <c r="E80" s="28">
        <v>4650.68</v>
      </c>
      <c r="F80" s="31" t="s">
        <v>18</v>
      </c>
    </row>
    <row r="81" spans="1:6" ht="15" customHeight="1">
      <c r="A81" s="29">
        <v>45488</v>
      </c>
      <c r="B81" s="42">
        <v>45488.720590277779</v>
      </c>
      <c r="C81" s="31">
        <v>125</v>
      </c>
      <c r="D81" s="34">
        <v>19.96</v>
      </c>
      <c r="E81" s="28">
        <v>2495</v>
      </c>
      <c r="F81" s="31" t="s">
        <v>18</v>
      </c>
    </row>
    <row r="82" spans="1:6" ht="15" customHeight="1">
      <c r="A82" s="29">
        <v>45488</v>
      </c>
      <c r="B82" s="42">
        <v>45488.721886574072</v>
      </c>
      <c r="C82" s="31">
        <v>52</v>
      </c>
      <c r="D82" s="34">
        <v>19.920000000000002</v>
      </c>
      <c r="E82" s="28">
        <v>1035.8400000000001</v>
      </c>
      <c r="F82" s="31" t="s">
        <v>18</v>
      </c>
    </row>
    <row r="83" spans="1:6" ht="15" customHeight="1">
      <c r="A83" s="29">
        <v>45488</v>
      </c>
      <c r="B83" s="42">
        <v>45488.721886574072</v>
      </c>
      <c r="C83" s="31">
        <v>100</v>
      </c>
      <c r="D83" s="34">
        <v>19.920000000000002</v>
      </c>
      <c r="E83" s="28">
        <v>1992.0000000000002</v>
      </c>
      <c r="F83" s="31" t="s">
        <v>18</v>
      </c>
    </row>
    <row r="84" spans="1:6" ht="15" customHeight="1">
      <c r="A84" s="29">
        <v>45488</v>
      </c>
      <c r="B84" s="42">
        <v>45488.724537037036</v>
      </c>
      <c r="C84" s="31">
        <v>19</v>
      </c>
      <c r="D84" s="34">
        <v>19.88</v>
      </c>
      <c r="E84" s="28">
        <v>377.71999999999997</v>
      </c>
      <c r="F84" s="31" t="s">
        <v>18</v>
      </c>
    </row>
    <row r="85" spans="1:6" ht="15" customHeight="1">
      <c r="A85" s="29">
        <v>45489</v>
      </c>
      <c r="B85" s="42">
        <v>45489.407731481479</v>
      </c>
      <c r="C85" s="31">
        <v>10</v>
      </c>
      <c r="D85" s="34" t="s">
        <v>58</v>
      </c>
      <c r="E85" s="28">
        <v>198.4</v>
      </c>
      <c r="F85" s="31" t="s">
        <v>18</v>
      </c>
    </row>
    <row r="86" spans="1:6" ht="15" customHeight="1">
      <c r="A86" s="29">
        <v>45489</v>
      </c>
      <c r="B86" s="42">
        <v>45489.407731481479</v>
      </c>
      <c r="C86" s="31">
        <v>121</v>
      </c>
      <c r="D86" s="34" t="s">
        <v>58</v>
      </c>
      <c r="E86" s="28">
        <v>2400.64</v>
      </c>
      <c r="F86" s="31" t="s">
        <v>18</v>
      </c>
    </row>
    <row r="87" spans="1:6" ht="15" customHeight="1">
      <c r="A87" s="29">
        <v>45489</v>
      </c>
      <c r="B87" s="42">
        <v>45489.460196759261</v>
      </c>
      <c r="C87" s="31">
        <v>141</v>
      </c>
      <c r="D87" s="34" t="s">
        <v>58</v>
      </c>
      <c r="E87" s="28">
        <v>2797.44</v>
      </c>
      <c r="F87" s="31" t="s">
        <v>18</v>
      </c>
    </row>
    <row r="88" spans="1:6" ht="15" customHeight="1">
      <c r="A88" s="29">
        <v>45489</v>
      </c>
      <c r="B88" s="42">
        <v>45489.469872685186</v>
      </c>
      <c r="C88" s="31">
        <v>1</v>
      </c>
      <c r="D88" s="34" t="s">
        <v>59</v>
      </c>
      <c r="E88" s="28">
        <v>19.86</v>
      </c>
      <c r="F88" s="31" t="s">
        <v>18</v>
      </c>
    </row>
    <row r="89" spans="1:6" ht="15" customHeight="1">
      <c r="A89" s="29">
        <v>45489</v>
      </c>
      <c r="B89" s="42">
        <v>45489.469872685186</v>
      </c>
      <c r="C89" s="31">
        <v>8</v>
      </c>
      <c r="D89" s="34" t="s">
        <v>59</v>
      </c>
      <c r="E89" s="28">
        <v>158.88</v>
      </c>
      <c r="F89" s="31" t="s">
        <v>18</v>
      </c>
    </row>
    <row r="90" spans="1:6" ht="15" customHeight="1">
      <c r="A90" s="29">
        <v>45489</v>
      </c>
      <c r="B90" s="42">
        <v>45489.473738425928</v>
      </c>
      <c r="C90" s="31">
        <v>5</v>
      </c>
      <c r="D90" s="34" t="s">
        <v>59</v>
      </c>
      <c r="E90" s="28">
        <v>99.3</v>
      </c>
      <c r="F90" s="31" t="s">
        <v>18</v>
      </c>
    </row>
    <row r="91" spans="1:6" ht="15" customHeight="1">
      <c r="A91" s="29">
        <v>45489</v>
      </c>
      <c r="B91" s="42">
        <v>45489.473738425928</v>
      </c>
      <c r="C91" s="31">
        <v>22</v>
      </c>
      <c r="D91" s="34" t="s">
        <v>59</v>
      </c>
      <c r="E91" s="28">
        <v>436.91999999999996</v>
      </c>
      <c r="F91" s="31" t="s">
        <v>18</v>
      </c>
    </row>
    <row r="92" spans="1:6" ht="15" customHeight="1">
      <c r="A92" s="29">
        <v>45489</v>
      </c>
      <c r="B92" s="42">
        <v>45489.474317129629</v>
      </c>
      <c r="C92" s="31">
        <v>50</v>
      </c>
      <c r="D92" s="34" t="s">
        <v>59</v>
      </c>
      <c r="E92" s="28">
        <v>993</v>
      </c>
      <c r="F92" s="31" t="s">
        <v>18</v>
      </c>
    </row>
    <row r="93" spans="1:6" ht="15" customHeight="1">
      <c r="A93" s="29">
        <v>45489</v>
      </c>
      <c r="B93" s="42">
        <v>45489.475393518522</v>
      </c>
      <c r="C93" s="31">
        <v>5</v>
      </c>
      <c r="D93" s="34" t="s">
        <v>59</v>
      </c>
      <c r="E93" s="28">
        <v>99.3</v>
      </c>
      <c r="F93" s="31" t="s">
        <v>18</v>
      </c>
    </row>
    <row r="94" spans="1:6" ht="15" customHeight="1">
      <c r="A94" s="29">
        <v>45489</v>
      </c>
      <c r="B94" s="42">
        <v>45489.482986111114</v>
      </c>
      <c r="C94" s="31">
        <v>5</v>
      </c>
      <c r="D94" s="34" t="s">
        <v>59</v>
      </c>
      <c r="E94" s="28">
        <v>99.3</v>
      </c>
      <c r="F94" s="31" t="s">
        <v>18</v>
      </c>
    </row>
    <row r="95" spans="1:6" ht="15" customHeight="1">
      <c r="A95" s="29">
        <v>45489</v>
      </c>
      <c r="B95" s="42">
        <v>45489.493645833332</v>
      </c>
      <c r="C95" s="31">
        <v>1</v>
      </c>
      <c r="D95" s="34" t="s">
        <v>59</v>
      </c>
      <c r="E95" s="28">
        <v>19.86</v>
      </c>
      <c r="F95" s="31" t="s">
        <v>18</v>
      </c>
    </row>
    <row r="96" spans="1:6" ht="15" customHeight="1">
      <c r="A96" s="29">
        <v>45489</v>
      </c>
      <c r="B96" s="42">
        <v>45489.497025462966</v>
      </c>
      <c r="C96" s="31">
        <v>57</v>
      </c>
      <c r="D96" s="34" t="s">
        <v>59</v>
      </c>
      <c r="E96" s="28">
        <v>1132.02</v>
      </c>
      <c r="F96" s="31" t="s">
        <v>18</v>
      </c>
    </row>
    <row r="97" spans="1:6" ht="15" customHeight="1">
      <c r="A97" s="29">
        <v>45489</v>
      </c>
      <c r="B97" s="42">
        <v>45489.517974537041</v>
      </c>
      <c r="C97" s="31">
        <v>5</v>
      </c>
      <c r="D97" s="34" t="s">
        <v>59</v>
      </c>
      <c r="E97" s="28">
        <v>99.3</v>
      </c>
      <c r="F97" s="31" t="s">
        <v>16</v>
      </c>
    </row>
    <row r="98" spans="1:6" ht="15" customHeight="1">
      <c r="A98" s="29">
        <v>45489</v>
      </c>
      <c r="B98" s="42">
        <v>45489.517974537041</v>
      </c>
      <c r="C98" s="31">
        <v>5</v>
      </c>
      <c r="D98" s="34" t="s">
        <v>59</v>
      </c>
      <c r="E98" s="28">
        <v>99.3</v>
      </c>
      <c r="F98" s="31" t="s">
        <v>16</v>
      </c>
    </row>
    <row r="99" spans="1:6" ht="15" customHeight="1">
      <c r="A99" s="29">
        <v>45489</v>
      </c>
      <c r="B99" s="42">
        <v>45489.550798611112</v>
      </c>
      <c r="C99" s="31">
        <v>127</v>
      </c>
      <c r="D99" s="34" t="s">
        <v>58</v>
      </c>
      <c r="E99" s="28">
        <v>2519.6799999999998</v>
      </c>
      <c r="F99" s="31" t="s">
        <v>18</v>
      </c>
    </row>
    <row r="100" spans="1:6" ht="15" customHeight="1">
      <c r="A100" s="29">
        <v>45489</v>
      </c>
      <c r="B100" s="42">
        <v>45489.550798611112</v>
      </c>
      <c r="C100" s="31">
        <v>126</v>
      </c>
      <c r="D100" s="34" t="s">
        <v>58</v>
      </c>
      <c r="E100" s="28">
        <v>2499.84</v>
      </c>
      <c r="F100" s="31" t="s">
        <v>18</v>
      </c>
    </row>
    <row r="101" spans="1:6" ht="15" customHeight="1">
      <c r="A101" s="29">
        <v>45489</v>
      </c>
      <c r="B101" s="42">
        <v>45489.589942129627</v>
      </c>
      <c r="C101" s="31">
        <v>127</v>
      </c>
      <c r="D101" s="34" t="s">
        <v>60</v>
      </c>
      <c r="E101" s="28">
        <v>2512.06</v>
      </c>
      <c r="F101" s="31" t="s">
        <v>18</v>
      </c>
    </row>
    <row r="102" spans="1:6" ht="15" customHeight="1">
      <c r="A102" s="29">
        <v>45489</v>
      </c>
      <c r="B102" s="42">
        <v>45489.597743055558</v>
      </c>
      <c r="C102" s="31">
        <v>27</v>
      </c>
      <c r="D102" s="34" t="s">
        <v>60</v>
      </c>
      <c r="E102" s="28">
        <v>534.06000000000006</v>
      </c>
      <c r="F102" s="31" t="s">
        <v>16</v>
      </c>
    </row>
    <row r="103" spans="1:6" ht="15" customHeight="1">
      <c r="A103" s="29">
        <v>45489</v>
      </c>
      <c r="B103" s="42">
        <v>45489.597743055558</v>
      </c>
      <c r="C103" s="31">
        <v>19</v>
      </c>
      <c r="D103" s="34" t="s">
        <v>60</v>
      </c>
      <c r="E103" s="28">
        <v>375.82000000000005</v>
      </c>
      <c r="F103" s="31" t="s">
        <v>16</v>
      </c>
    </row>
    <row r="104" spans="1:6" ht="15" customHeight="1">
      <c r="A104" s="29">
        <v>45489</v>
      </c>
      <c r="B104" s="42">
        <v>45489.597743055558</v>
      </c>
      <c r="C104" s="31">
        <v>1</v>
      </c>
      <c r="D104" s="34" t="s">
        <v>60</v>
      </c>
      <c r="E104" s="28">
        <v>19.78</v>
      </c>
      <c r="F104" s="31" t="s">
        <v>16</v>
      </c>
    </row>
    <row r="105" spans="1:6" ht="15" customHeight="1">
      <c r="A105" s="29">
        <v>45489</v>
      </c>
      <c r="B105" s="42">
        <v>45489.599826388891</v>
      </c>
      <c r="C105" s="31">
        <v>5</v>
      </c>
      <c r="D105" s="34" t="s">
        <v>60</v>
      </c>
      <c r="E105" s="28">
        <v>98.9</v>
      </c>
      <c r="F105" s="31" t="s">
        <v>16</v>
      </c>
    </row>
    <row r="106" spans="1:6" ht="15" customHeight="1">
      <c r="A106" s="29">
        <v>45489</v>
      </c>
      <c r="B106" s="42">
        <v>45489.604212962964</v>
      </c>
      <c r="C106" s="31">
        <v>125</v>
      </c>
      <c r="D106" s="34" t="s">
        <v>60</v>
      </c>
      <c r="E106" s="28">
        <v>2472.5</v>
      </c>
      <c r="F106" s="31" t="s">
        <v>18</v>
      </c>
    </row>
    <row r="107" spans="1:6" ht="15" customHeight="1">
      <c r="A107" s="29">
        <v>45489</v>
      </c>
      <c r="B107" s="42">
        <v>45489.604212962964</v>
      </c>
      <c r="C107" s="31">
        <v>121</v>
      </c>
      <c r="D107" s="34" t="s">
        <v>60</v>
      </c>
      <c r="E107" s="28">
        <v>2393.38</v>
      </c>
      <c r="F107" s="31" t="s">
        <v>16</v>
      </c>
    </row>
    <row r="108" spans="1:6" ht="15" customHeight="1">
      <c r="A108" s="29">
        <v>45489</v>
      </c>
      <c r="B108" s="42">
        <v>45489.604212962964</v>
      </c>
      <c r="C108" s="31">
        <v>24</v>
      </c>
      <c r="D108" s="34" t="s">
        <v>61</v>
      </c>
      <c r="E108" s="28">
        <v>474.24</v>
      </c>
      <c r="F108" s="31" t="s">
        <v>16</v>
      </c>
    </row>
    <row r="109" spans="1:6" ht="15" customHeight="1">
      <c r="A109" s="29">
        <v>45489</v>
      </c>
      <c r="B109" s="42">
        <v>45489.604224537034</v>
      </c>
      <c r="C109" s="31">
        <v>5</v>
      </c>
      <c r="D109" s="34" t="s">
        <v>61</v>
      </c>
      <c r="E109" s="28">
        <v>98.800000000000011</v>
      </c>
      <c r="F109" s="31" t="s">
        <v>16</v>
      </c>
    </row>
    <row r="110" spans="1:6" ht="15" customHeight="1">
      <c r="A110" s="29">
        <v>45489</v>
      </c>
      <c r="B110" s="42">
        <v>45489.604305555556</v>
      </c>
      <c r="C110" s="31">
        <v>160</v>
      </c>
      <c r="D110" s="34" t="s">
        <v>60</v>
      </c>
      <c r="E110" s="28">
        <v>3164.8</v>
      </c>
      <c r="F110" s="31" t="s">
        <v>18</v>
      </c>
    </row>
    <row r="111" spans="1:6" ht="15" customHeight="1">
      <c r="A111" s="29">
        <v>45489</v>
      </c>
      <c r="B111" s="42">
        <v>45489.604305555556</v>
      </c>
      <c r="C111" s="31">
        <v>5</v>
      </c>
      <c r="D111" s="34" t="s">
        <v>61</v>
      </c>
      <c r="E111" s="28">
        <v>98.800000000000011</v>
      </c>
      <c r="F111" s="31" t="s">
        <v>16</v>
      </c>
    </row>
    <row r="112" spans="1:6" ht="15" customHeight="1">
      <c r="A112" s="29">
        <v>45489</v>
      </c>
      <c r="B112" s="42">
        <v>45489.604305555556</v>
      </c>
      <c r="C112" s="31">
        <v>65</v>
      </c>
      <c r="D112" s="34" t="s">
        <v>61</v>
      </c>
      <c r="E112" s="28">
        <v>1284.4000000000001</v>
      </c>
      <c r="F112" s="31" t="s">
        <v>16</v>
      </c>
    </row>
    <row r="113" spans="1:6" ht="15" customHeight="1">
      <c r="A113" s="29">
        <v>45489</v>
      </c>
      <c r="B113" s="42">
        <v>45489.604305555556</v>
      </c>
      <c r="C113" s="31">
        <v>65</v>
      </c>
      <c r="D113" s="34" t="s">
        <v>61</v>
      </c>
      <c r="E113" s="28">
        <v>1284.4000000000001</v>
      </c>
      <c r="F113" s="31" t="s">
        <v>16</v>
      </c>
    </row>
    <row r="114" spans="1:6" ht="15" customHeight="1">
      <c r="A114" s="29">
        <v>45489</v>
      </c>
      <c r="B114" s="42">
        <v>45489.645694444444</v>
      </c>
      <c r="C114" s="31">
        <v>123</v>
      </c>
      <c r="D114" s="34" t="s">
        <v>62</v>
      </c>
      <c r="E114" s="28">
        <v>2425.56</v>
      </c>
      <c r="F114" s="31" t="s">
        <v>18</v>
      </c>
    </row>
    <row r="115" spans="1:6" ht="15" customHeight="1">
      <c r="A115" s="29">
        <v>45489</v>
      </c>
      <c r="B115" s="42">
        <v>45489.645694444444</v>
      </c>
      <c r="C115" s="31">
        <v>29</v>
      </c>
      <c r="D115" s="34" t="s">
        <v>62</v>
      </c>
      <c r="E115" s="28">
        <v>571.88</v>
      </c>
      <c r="F115" s="31" t="s">
        <v>18</v>
      </c>
    </row>
    <row r="116" spans="1:6" ht="15" customHeight="1">
      <c r="A116" s="29">
        <v>45489</v>
      </c>
      <c r="B116" s="42">
        <v>45489.645694444444</v>
      </c>
      <c r="C116" s="31">
        <v>180</v>
      </c>
      <c r="D116" s="34" t="s">
        <v>62</v>
      </c>
      <c r="E116" s="28">
        <v>3549.6</v>
      </c>
      <c r="F116" s="31" t="s">
        <v>18</v>
      </c>
    </row>
    <row r="117" spans="1:6" ht="15" customHeight="1">
      <c r="A117" s="29">
        <v>45489</v>
      </c>
      <c r="B117" s="42">
        <v>45489.645694444444</v>
      </c>
      <c r="C117" s="31">
        <v>121</v>
      </c>
      <c r="D117" s="34" t="s">
        <v>62</v>
      </c>
      <c r="E117" s="28">
        <v>2386.12</v>
      </c>
      <c r="F117" s="31" t="s">
        <v>16</v>
      </c>
    </row>
    <row r="118" spans="1:6" ht="15" customHeight="1">
      <c r="A118" s="29">
        <v>45489</v>
      </c>
      <c r="B118" s="42">
        <v>45489.66170138889</v>
      </c>
      <c r="C118" s="31">
        <v>103</v>
      </c>
      <c r="D118" s="34" t="s">
        <v>60</v>
      </c>
      <c r="E118" s="28">
        <v>2037.3400000000001</v>
      </c>
      <c r="F118" s="31" t="s">
        <v>18</v>
      </c>
    </row>
    <row r="119" spans="1:6" ht="15" customHeight="1">
      <c r="A119" s="29">
        <v>45489</v>
      </c>
      <c r="B119" s="42">
        <v>45489.661724537036</v>
      </c>
      <c r="C119" s="31">
        <v>5</v>
      </c>
      <c r="D119" s="34" t="s">
        <v>60</v>
      </c>
      <c r="E119" s="28">
        <v>98.9</v>
      </c>
      <c r="F119" s="31" t="s">
        <v>18</v>
      </c>
    </row>
    <row r="120" spans="1:6" ht="15" customHeight="1">
      <c r="A120" s="29">
        <v>45489</v>
      </c>
      <c r="B120" s="42">
        <v>45489.66375</v>
      </c>
      <c r="C120" s="31">
        <v>6</v>
      </c>
      <c r="D120" s="34" t="s">
        <v>60</v>
      </c>
      <c r="E120" s="28">
        <v>118.68</v>
      </c>
      <c r="F120" s="31" t="s">
        <v>18</v>
      </c>
    </row>
    <row r="121" spans="1:6" ht="15" customHeight="1">
      <c r="A121" s="29">
        <v>45489</v>
      </c>
      <c r="B121" s="42">
        <v>45489.705555555556</v>
      </c>
      <c r="C121" s="31">
        <v>5</v>
      </c>
      <c r="D121" s="34" t="s">
        <v>63</v>
      </c>
      <c r="E121" s="28">
        <v>99.1</v>
      </c>
      <c r="F121" s="31" t="s">
        <v>18</v>
      </c>
    </row>
    <row r="122" spans="1:6" ht="15" customHeight="1">
      <c r="A122" s="29">
        <v>45489</v>
      </c>
      <c r="B122" s="42">
        <v>45489.723217592589</v>
      </c>
      <c r="C122" s="31">
        <v>43</v>
      </c>
      <c r="D122" s="34" t="s">
        <v>58</v>
      </c>
      <c r="E122" s="28">
        <v>853.12</v>
      </c>
      <c r="F122" s="31" t="s">
        <v>18</v>
      </c>
    </row>
    <row r="123" spans="1:6" ht="15" customHeight="1">
      <c r="A123" s="29">
        <v>45489</v>
      </c>
      <c r="B123" s="42">
        <v>45489.723217592589</v>
      </c>
      <c r="C123" s="31">
        <v>27</v>
      </c>
      <c r="D123" s="34" t="s">
        <v>58</v>
      </c>
      <c r="E123" s="28">
        <v>535.67999999999995</v>
      </c>
      <c r="F123" s="31" t="s">
        <v>18</v>
      </c>
    </row>
    <row r="124" spans="1:6" ht="15" customHeight="1">
      <c r="A124" s="29">
        <v>45489</v>
      </c>
      <c r="B124" s="42">
        <v>45489.723217592589</v>
      </c>
      <c r="C124" s="31">
        <v>86</v>
      </c>
      <c r="D124" s="34" t="s">
        <v>58</v>
      </c>
      <c r="E124" s="28">
        <v>1706.24</v>
      </c>
      <c r="F124" s="31" t="s">
        <v>18</v>
      </c>
    </row>
    <row r="125" spans="1:6" ht="15" customHeight="1">
      <c r="A125" s="29">
        <v>45489</v>
      </c>
      <c r="B125" s="42">
        <v>45489.723217592589</v>
      </c>
      <c r="C125" s="31">
        <v>123</v>
      </c>
      <c r="D125" s="34" t="s">
        <v>58</v>
      </c>
      <c r="E125" s="28">
        <v>2440.3200000000002</v>
      </c>
      <c r="F125" s="31" t="s">
        <v>18</v>
      </c>
    </row>
    <row r="126" spans="1:6" ht="15" customHeight="1">
      <c r="A126" s="29">
        <v>45490</v>
      </c>
      <c r="B126" s="42">
        <v>45490.401886574073</v>
      </c>
      <c r="C126" s="31">
        <v>72</v>
      </c>
      <c r="D126" s="34">
        <v>19.7</v>
      </c>
      <c r="E126" s="28">
        <v>1418.3999999999999</v>
      </c>
      <c r="F126" s="31" t="s">
        <v>18</v>
      </c>
    </row>
    <row r="127" spans="1:6" ht="15" customHeight="1">
      <c r="A127" s="29">
        <v>45490</v>
      </c>
      <c r="B127" s="42">
        <v>45490.429988425924</v>
      </c>
      <c r="C127" s="31">
        <v>5</v>
      </c>
      <c r="D127" s="34">
        <v>19.7</v>
      </c>
      <c r="E127" s="28">
        <v>98.5</v>
      </c>
      <c r="F127" s="31" t="s">
        <v>18</v>
      </c>
    </row>
    <row r="128" spans="1:6" ht="15" customHeight="1">
      <c r="A128" s="29">
        <v>45490</v>
      </c>
      <c r="B128" s="42">
        <v>45490.429988425924</v>
      </c>
      <c r="C128" s="31">
        <v>58</v>
      </c>
      <c r="D128" s="34">
        <v>19.7</v>
      </c>
      <c r="E128" s="28">
        <v>1142.5999999999999</v>
      </c>
      <c r="F128" s="31" t="s">
        <v>18</v>
      </c>
    </row>
    <row r="129" spans="1:6" ht="15" customHeight="1">
      <c r="A129" s="29">
        <v>45490</v>
      </c>
      <c r="B129" s="42">
        <v>45490.429988425924</v>
      </c>
      <c r="C129" s="31">
        <v>131</v>
      </c>
      <c r="D129" s="34">
        <v>19.7</v>
      </c>
      <c r="E129" s="28">
        <v>2580.6999999999998</v>
      </c>
      <c r="F129" s="31" t="s">
        <v>18</v>
      </c>
    </row>
    <row r="130" spans="1:6" ht="15" customHeight="1">
      <c r="A130" s="29">
        <v>45490</v>
      </c>
      <c r="B130" s="42">
        <v>45490.43</v>
      </c>
      <c r="C130" s="31">
        <v>186</v>
      </c>
      <c r="D130" s="34">
        <v>19.7</v>
      </c>
      <c r="E130" s="28">
        <v>3664.2</v>
      </c>
      <c r="F130" s="31" t="s">
        <v>18</v>
      </c>
    </row>
    <row r="131" spans="1:6" ht="15" customHeight="1">
      <c r="A131" s="29">
        <v>45490</v>
      </c>
      <c r="B131" s="42">
        <v>45490.43</v>
      </c>
      <c r="C131" s="31">
        <v>310</v>
      </c>
      <c r="D131" s="34">
        <v>19.7</v>
      </c>
      <c r="E131" s="28">
        <v>6107</v>
      </c>
      <c r="F131" s="31" t="s">
        <v>18</v>
      </c>
    </row>
    <row r="132" spans="1:6" ht="15" customHeight="1">
      <c r="A132" s="29">
        <v>45490</v>
      </c>
      <c r="B132" s="42">
        <v>45490.43</v>
      </c>
      <c r="C132" s="31">
        <v>125</v>
      </c>
      <c r="D132" s="34">
        <v>19.7</v>
      </c>
      <c r="E132" s="28">
        <v>2462.5</v>
      </c>
      <c r="F132" s="31" t="s">
        <v>18</v>
      </c>
    </row>
    <row r="133" spans="1:6" ht="15" customHeight="1">
      <c r="A133" s="29">
        <v>45490</v>
      </c>
      <c r="B133" s="42">
        <v>45490.439780092594</v>
      </c>
      <c r="C133" s="31">
        <v>138</v>
      </c>
      <c r="D133" s="34">
        <v>19.66</v>
      </c>
      <c r="E133" s="28">
        <v>2713.08</v>
      </c>
      <c r="F133" s="31" t="s">
        <v>18</v>
      </c>
    </row>
    <row r="134" spans="1:6" ht="15" customHeight="1">
      <c r="A134" s="29">
        <v>45490</v>
      </c>
      <c r="B134" s="42">
        <v>45490.439791666664</v>
      </c>
      <c r="C134" s="31">
        <v>310</v>
      </c>
      <c r="D134" s="34">
        <v>19.66</v>
      </c>
      <c r="E134" s="28">
        <v>6094.6</v>
      </c>
      <c r="F134" s="31" t="s">
        <v>18</v>
      </c>
    </row>
    <row r="135" spans="1:6" ht="15" customHeight="1">
      <c r="A135" s="29">
        <v>45490</v>
      </c>
      <c r="B135" s="42">
        <v>45490.459826388891</v>
      </c>
      <c r="C135" s="31">
        <v>305</v>
      </c>
      <c r="D135" s="34">
        <v>19.68</v>
      </c>
      <c r="E135" s="28">
        <v>6002.4</v>
      </c>
      <c r="F135" s="31" t="s">
        <v>18</v>
      </c>
    </row>
    <row r="136" spans="1:6" ht="15" customHeight="1">
      <c r="A136" s="29">
        <v>45490</v>
      </c>
      <c r="B136" s="42">
        <v>45490.485729166663</v>
      </c>
      <c r="C136" s="31">
        <v>140</v>
      </c>
      <c r="D136" s="34">
        <v>19.7</v>
      </c>
      <c r="E136" s="28">
        <v>2758</v>
      </c>
      <c r="F136" s="31" t="s">
        <v>18</v>
      </c>
    </row>
    <row r="137" spans="1:6" ht="15" customHeight="1">
      <c r="A137" s="29">
        <v>45490</v>
      </c>
      <c r="B137" s="42">
        <v>45490.500706018516</v>
      </c>
      <c r="C137" s="31">
        <v>300</v>
      </c>
      <c r="D137" s="34">
        <v>19.7</v>
      </c>
      <c r="E137" s="28">
        <v>5910</v>
      </c>
      <c r="F137" s="31" t="s">
        <v>18</v>
      </c>
    </row>
    <row r="138" spans="1:6" ht="15" customHeight="1">
      <c r="A138" s="29">
        <v>45490</v>
      </c>
      <c r="B138" s="42">
        <v>45490.636874999997</v>
      </c>
      <c r="C138" s="31">
        <v>61</v>
      </c>
      <c r="D138" s="34">
        <v>19.7</v>
      </c>
      <c r="E138" s="28">
        <v>1201.7</v>
      </c>
      <c r="F138" s="31" t="s">
        <v>18</v>
      </c>
    </row>
    <row r="139" spans="1:6" ht="15" customHeight="1">
      <c r="A139" s="29">
        <v>45490</v>
      </c>
      <c r="B139" s="42">
        <v>45490.636874999997</v>
      </c>
      <c r="C139" s="31">
        <v>55</v>
      </c>
      <c r="D139" s="34">
        <v>19.7</v>
      </c>
      <c r="E139" s="28">
        <v>1083.5</v>
      </c>
      <c r="F139" s="31" t="s">
        <v>18</v>
      </c>
    </row>
    <row r="140" spans="1:6" ht="15" customHeight="1">
      <c r="A140" s="29">
        <v>45490</v>
      </c>
      <c r="B140" s="42">
        <v>45490.636874999997</v>
      </c>
      <c r="C140" s="31">
        <v>122</v>
      </c>
      <c r="D140" s="34">
        <v>19.7</v>
      </c>
      <c r="E140" s="28">
        <v>2403.4</v>
      </c>
      <c r="F140" s="31" t="s">
        <v>18</v>
      </c>
    </row>
    <row r="141" spans="1:6" ht="15" customHeight="1">
      <c r="A141" s="29">
        <v>45490</v>
      </c>
      <c r="B141" s="42">
        <v>45490.636874999997</v>
      </c>
      <c r="C141" s="31">
        <v>118</v>
      </c>
      <c r="D141" s="34">
        <v>19.7</v>
      </c>
      <c r="E141" s="28">
        <v>2324.6</v>
      </c>
      <c r="F141" s="31" t="s">
        <v>18</v>
      </c>
    </row>
    <row r="142" spans="1:6" ht="15" customHeight="1">
      <c r="A142" s="29">
        <v>45490</v>
      </c>
      <c r="B142" s="42">
        <v>45490.636874999997</v>
      </c>
      <c r="C142" s="31">
        <v>137</v>
      </c>
      <c r="D142" s="34">
        <v>19.7</v>
      </c>
      <c r="E142" s="28">
        <v>2698.9</v>
      </c>
      <c r="F142" s="31" t="s">
        <v>18</v>
      </c>
    </row>
    <row r="143" spans="1:6" ht="15" customHeight="1">
      <c r="A143" s="29">
        <v>45490</v>
      </c>
      <c r="B143" s="42">
        <v>45490.636874999997</v>
      </c>
      <c r="C143" s="31">
        <v>121</v>
      </c>
      <c r="D143" s="34">
        <v>19.7</v>
      </c>
      <c r="E143" s="28">
        <v>2383.6999999999998</v>
      </c>
      <c r="F143" s="31" t="s">
        <v>18</v>
      </c>
    </row>
    <row r="144" spans="1:6" ht="15" customHeight="1">
      <c r="A144" s="29">
        <v>45490</v>
      </c>
      <c r="B144" s="42">
        <v>45490.636874999997</v>
      </c>
      <c r="C144" s="31">
        <v>3</v>
      </c>
      <c r="D144" s="34">
        <v>19.7</v>
      </c>
      <c r="E144" s="28">
        <v>59.099999999999994</v>
      </c>
      <c r="F144" s="31" t="s">
        <v>18</v>
      </c>
    </row>
    <row r="145" spans="1:6" ht="15" customHeight="1">
      <c r="A145" s="29">
        <v>45490</v>
      </c>
      <c r="B145" s="42">
        <v>45490.636874999997</v>
      </c>
      <c r="C145" s="31">
        <v>2</v>
      </c>
      <c r="D145" s="34">
        <v>19.7</v>
      </c>
      <c r="E145" s="28">
        <v>39.4</v>
      </c>
      <c r="F145" s="31" t="s">
        <v>18</v>
      </c>
    </row>
    <row r="146" spans="1:6" ht="15" customHeight="1">
      <c r="A146" s="29">
        <v>45490</v>
      </c>
      <c r="B146" s="42">
        <v>45490.636874999997</v>
      </c>
      <c r="C146" s="31">
        <v>120</v>
      </c>
      <c r="D146" s="34">
        <v>19.7</v>
      </c>
      <c r="E146" s="28">
        <v>2364</v>
      </c>
      <c r="F146" s="31" t="s">
        <v>18</v>
      </c>
    </row>
    <row r="147" spans="1:6" ht="15" customHeight="1">
      <c r="A147" s="29">
        <v>45490</v>
      </c>
      <c r="B147" s="42">
        <v>45490.636874999997</v>
      </c>
      <c r="C147" s="31">
        <v>32</v>
      </c>
      <c r="D147" s="34">
        <v>19.7</v>
      </c>
      <c r="E147" s="28">
        <v>630.4</v>
      </c>
      <c r="F147" s="31" t="s">
        <v>18</v>
      </c>
    </row>
    <row r="148" spans="1:6" ht="15" customHeight="1">
      <c r="A148" s="29">
        <v>45490</v>
      </c>
      <c r="B148" s="42">
        <v>45490.636874999997</v>
      </c>
      <c r="C148" s="31">
        <v>84</v>
      </c>
      <c r="D148" s="34">
        <v>19.7</v>
      </c>
      <c r="E148" s="28">
        <v>1654.8</v>
      </c>
      <c r="F148" s="31" t="s">
        <v>18</v>
      </c>
    </row>
    <row r="149" spans="1:6" ht="15" customHeight="1">
      <c r="A149" s="29">
        <v>45490</v>
      </c>
      <c r="B149" s="42">
        <v>45490.636874999997</v>
      </c>
      <c r="C149" s="31">
        <v>129</v>
      </c>
      <c r="D149" s="34">
        <v>19.7</v>
      </c>
      <c r="E149" s="28">
        <v>2541.2999999999997</v>
      </c>
      <c r="F149" s="31" t="s">
        <v>18</v>
      </c>
    </row>
    <row r="150" spans="1:6" ht="15" customHeight="1">
      <c r="A150" s="29">
        <v>45490</v>
      </c>
      <c r="B150" s="42">
        <v>45490.636874999997</v>
      </c>
      <c r="C150" s="31">
        <v>128</v>
      </c>
      <c r="D150" s="34">
        <v>19.7</v>
      </c>
      <c r="E150" s="28">
        <v>2521.6</v>
      </c>
      <c r="F150" s="31" t="s">
        <v>18</v>
      </c>
    </row>
    <row r="151" spans="1:6" ht="15" customHeight="1">
      <c r="A151" s="29">
        <v>45490</v>
      </c>
      <c r="B151" s="42">
        <v>45490.636874999997</v>
      </c>
      <c r="C151" s="31">
        <v>95</v>
      </c>
      <c r="D151" s="34">
        <v>19.7</v>
      </c>
      <c r="E151" s="28">
        <v>1871.5</v>
      </c>
      <c r="F151" s="31" t="s">
        <v>18</v>
      </c>
    </row>
    <row r="152" spans="1:6" ht="15" customHeight="1">
      <c r="A152" s="29">
        <v>45490</v>
      </c>
      <c r="B152" s="42">
        <v>45490.639050925929</v>
      </c>
      <c r="C152" s="31">
        <v>128</v>
      </c>
      <c r="D152" s="34">
        <v>19.66</v>
      </c>
      <c r="E152" s="28">
        <v>2516.48</v>
      </c>
      <c r="F152" s="31" t="s">
        <v>18</v>
      </c>
    </row>
    <row r="153" spans="1:6" ht="15" customHeight="1">
      <c r="A153" s="29">
        <v>45490</v>
      </c>
      <c r="B153" s="42">
        <v>45490.640381944446</v>
      </c>
      <c r="C153" s="31">
        <v>5</v>
      </c>
      <c r="D153" s="34">
        <v>19.66</v>
      </c>
      <c r="E153" s="28">
        <v>98.3</v>
      </c>
      <c r="F153" s="31" t="s">
        <v>18</v>
      </c>
    </row>
    <row r="154" spans="1:6" ht="15" customHeight="1">
      <c r="A154" s="29">
        <v>45490</v>
      </c>
      <c r="B154" s="42">
        <v>45490.640381944446</v>
      </c>
      <c r="C154" s="31">
        <v>5</v>
      </c>
      <c r="D154" s="34">
        <v>19.66</v>
      </c>
      <c r="E154" s="28">
        <v>98.3</v>
      </c>
      <c r="F154" s="31" t="s">
        <v>18</v>
      </c>
    </row>
    <row r="155" spans="1:6" ht="15" customHeight="1">
      <c r="A155" s="29">
        <v>45490</v>
      </c>
      <c r="B155" s="42">
        <v>45490.643587962964</v>
      </c>
      <c r="C155" s="31">
        <v>2</v>
      </c>
      <c r="D155" s="34">
        <v>19.66</v>
      </c>
      <c r="E155" s="28">
        <v>39.32</v>
      </c>
      <c r="F155" s="31" t="s">
        <v>18</v>
      </c>
    </row>
    <row r="156" spans="1:6" ht="15" customHeight="1">
      <c r="A156" s="29">
        <v>45490</v>
      </c>
      <c r="B156" s="42">
        <v>45490.644872685189</v>
      </c>
      <c r="C156" s="31">
        <v>140</v>
      </c>
      <c r="D156" s="34">
        <v>19.64</v>
      </c>
      <c r="E156" s="28">
        <v>2749.6</v>
      </c>
      <c r="F156" s="31" t="s">
        <v>18</v>
      </c>
    </row>
    <row r="157" spans="1:6" ht="15" customHeight="1">
      <c r="A157" s="29">
        <v>45490</v>
      </c>
      <c r="B157" s="42">
        <v>45490.644872685189</v>
      </c>
      <c r="C157" s="31">
        <v>130</v>
      </c>
      <c r="D157" s="34">
        <v>19.64</v>
      </c>
      <c r="E157" s="28">
        <v>2553.2000000000003</v>
      </c>
      <c r="F157" s="31" t="s">
        <v>18</v>
      </c>
    </row>
    <row r="158" spans="1:6" ht="15" customHeight="1">
      <c r="A158" s="29">
        <v>45490</v>
      </c>
      <c r="B158" s="42">
        <v>45490.657442129632</v>
      </c>
      <c r="C158" s="31">
        <v>132</v>
      </c>
      <c r="D158" s="34">
        <v>19.68</v>
      </c>
      <c r="E158" s="28">
        <v>2597.7599999999998</v>
      </c>
      <c r="F158" s="31" t="s">
        <v>18</v>
      </c>
    </row>
    <row r="159" spans="1:6" ht="15" customHeight="1">
      <c r="A159" s="29">
        <v>45490</v>
      </c>
      <c r="B159" s="42">
        <v>45490.702627314815</v>
      </c>
      <c r="C159" s="31">
        <v>4</v>
      </c>
      <c r="D159" s="34">
        <v>19.8</v>
      </c>
      <c r="E159" s="28">
        <v>79.2</v>
      </c>
      <c r="F159" s="31" t="s">
        <v>18</v>
      </c>
    </row>
    <row r="160" spans="1:6" ht="15" customHeight="1">
      <c r="A160" s="29">
        <v>45490</v>
      </c>
      <c r="B160" s="42">
        <v>45490.702627314815</v>
      </c>
      <c r="C160" s="31">
        <v>47</v>
      </c>
      <c r="D160" s="34">
        <v>19.8</v>
      </c>
      <c r="E160" s="28">
        <v>930.6</v>
      </c>
      <c r="F160" s="31" t="s">
        <v>18</v>
      </c>
    </row>
    <row r="161" spans="1:6" ht="15" customHeight="1">
      <c r="A161" s="29">
        <v>45490</v>
      </c>
      <c r="B161" s="42">
        <v>45490.702627314815</v>
      </c>
      <c r="C161" s="31">
        <v>5</v>
      </c>
      <c r="D161" s="34">
        <v>19.8</v>
      </c>
      <c r="E161" s="28">
        <v>99</v>
      </c>
      <c r="F161" s="31" t="s">
        <v>18</v>
      </c>
    </row>
    <row r="162" spans="1:6" ht="15" customHeight="1">
      <c r="A162" s="29">
        <v>45490</v>
      </c>
      <c r="B162" s="42">
        <v>45490.702638888892</v>
      </c>
      <c r="C162" s="31">
        <v>5</v>
      </c>
      <c r="D162" s="34">
        <v>19.8</v>
      </c>
      <c r="E162" s="28">
        <v>99</v>
      </c>
      <c r="F162" s="31" t="s">
        <v>18</v>
      </c>
    </row>
    <row r="163" spans="1:6" ht="15" customHeight="1">
      <c r="A163" s="29">
        <v>45490</v>
      </c>
      <c r="B163" s="42">
        <v>45490.70275462963</v>
      </c>
      <c r="C163" s="31">
        <v>6</v>
      </c>
      <c r="D163" s="34">
        <v>19.8</v>
      </c>
      <c r="E163" s="28">
        <v>118.80000000000001</v>
      </c>
      <c r="F163" s="31" t="s">
        <v>18</v>
      </c>
    </row>
    <row r="164" spans="1:6" ht="15" customHeight="1">
      <c r="A164" s="29">
        <v>45490</v>
      </c>
      <c r="B164" s="42">
        <v>45490.70275462963</v>
      </c>
      <c r="C164" s="31">
        <v>1</v>
      </c>
      <c r="D164" s="34">
        <v>19.8</v>
      </c>
      <c r="E164" s="28">
        <v>19.8</v>
      </c>
      <c r="F164" s="31" t="s">
        <v>18</v>
      </c>
    </row>
    <row r="165" spans="1:6" ht="15" customHeight="1">
      <c r="A165" s="29">
        <v>45490</v>
      </c>
      <c r="B165" s="42">
        <v>45490.70275462963</v>
      </c>
      <c r="C165" s="31">
        <v>4</v>
      </c>
      <c r="D165" s="34">
        <v>19.8</v>
      </c>
      <c r="E165" s="28">
        <v>79.2</v>
      </c>
      <c r="F165" s="31" t="s">
        <v>18</v>
      </c>
    </row>
    <row r="166" spans="1:6" ht="15" customHeight="1">
      <c r="A166" s="29">
        <v>45490</v>
      </c>
      <c r="B166" s="42">
        <v>45490.70275462963</v>
      </c>
      <c r="C166" s="31">
        <v>1</v>
      </c>
      <c r="D166" s="34">
        <v>19.8</v>
      </c>
      <c r="E166" s="28">
        <v>19.8</v>
      </c>
      <c r="F166" s="31" t="s">
        <v>18</v>
      </c>
    </row>
    <row r="167" spans="1:6" ht="15" customHeight="1">
      <c r="A167" s="29">
        <v>45490</v>
      </c>
      <c r="B167" s="42">
        <v>45490.704872685186</v>
      </c>
      <c r="C167" s="31">
        <v>196</v>
      </c>
      <c r="D167" s="34">
        <v>19.8</v>
      </c>
      <c r="E167" s="28">
        <v>3880.8</v>
      </c>
      <c r="F167" s="31" t="s">
        <v>18</v>
      </c>
    </row>
    <row r="168" spans="1:6" ht="15" customHeight="1">
      <c r="A168" s="29">
        <v>45490</v>
      </c>
      <c r="B168" s="42">
        <v>45490.714606481481</v>
      </c>
      <c r="C168" s="31">
        <v>231</v>
      </c>
      <c r="D168" s="34">
        <v>19.8</v>
      </c>
      <c r="E168" s="28">
        <v>4573.8</v>
      </c>
      <c r="F168" s="31" t="s">
        <v>18</v>
      </c>
    </row>
    <row r="169" spans="1:6" ht="15" customHeight="1">
      <c r="A169" s="29">
        <v>45490</v>
      </c>
      <c r="B169" s="42">
        <v>45490.723634259259</v>
      </c>
      <c r="C169" s="31">
        <v>671</v>
      </c>
      <c r="D169" s="34">
        <v>19.8</v>
      </c>
      <c r="E169" s="28">
        <v>13285.800000000001</v>
      </c>
      <c r="F169" s="31" t="s">
        <v>18</v>
      </c>
    </row>
    <row r="170" spans="1:6" ht="15" customHeight="1">
      <c r="A170" s="29">
        <v>45490</v>
      </c>
      <c r="B170" s="42">
        <v>45490.725532407407</v>
      </c>
      <c r="C170" s="31">
        <v>500</v>
      </c>
      <c r="D170" s="34">
        <v>19.78</v>
      </c>
      <c r="E170" s="28">
        <v>9890</v>
      </c>
      <c r="F170" s="31" t="s">
        <v>18</v>
      </c>
    </row>
    <row r="171" spans="1:6" ht="15" customHeight="1">
      <c r="A171" s="29">
        <v>45490</v>
      </c>
      <c r="B171" s="42">
        <v>45490.492476851854</v>
      </c>
      <c r="C171" s="31">
        <v>23</v>
      </c>
      <c r="D171" s="34">
        <v>19.7</v>
      </c>
      <c r="E171" s="28">
        <v>453.09999999999997</v>
      </c>
      <c r="F171" s="31" t="s">
        <v>16</v>
      </c>
    </row>
    <row r="172" spans="1:6" ht="15" customHeight="1">
      <c r="A172" s="29">
        <v>45490</v>
      </c>
      <c r="B172" s="42">
        <v>45490.515289351853</v>
      </c>
      <c r="C172" s="31">
        <v>195</v>
      </c>
      <c r="D172" s="34">
        <v>19.7</v>
      </c>
      <c r="E172" s="28">
        <v>3841.5</v>
      </c>
      <c r="F172" s="31" t="s">
        <v>16</v>
      </c>
    </row>
    <row r="173" spans="1:6" ht="15" customHeight="1">
      <c r="A173" s="29">
        <v>45490</v>
      </c>
      <c r="B173" s="42">
        <v>45490.515289351853</v>
      </c>
      <c r="C173" s="31">
        <v>1</v>
      </c>
      <c r="D173" s="34">
        <v>19.7</v>
      </c>
      <c r="E173" s="28">
        <v>19.7</v>
      </c>
      <c r="F173" s="31" t="s">
        <v>16</v>
      </c>
    </row>
    <row r="174" spans="1:6" ht="15" customHeight="1">
      <c r="A174" s="29">
        <v>45490</v>
      </c>
      <c r="B174" s="42">
        <v>45490.636874999997</v>
      </c>
      <c r="C174" s="31">
        <v>143</v>
      </c>
      <c r="D174" s="34">
        <v>19.68</v>
      </c>
      <c r="E174" s="28">
        <v>2814.24</v>
      </c>
      <c r="F174" s="31" t="s">
        <v>16</v>
      </c>
    </row>
    <row r="175" spans="1:6" ht="15" customHeight="1">
      <c r="A175" s="29">
        <v>45491</v>
      </c>
      <c r="B175" s="42">
        <v>45491.390590277777</v>
      </c>
      <c r="C175" s="31">
        <v>127</v>
      </c>
      <c r="D175" s="34" t="s">
        <v>63</v>
      </c>
      <c r="E175" s="28">
        <v>2517.14</v>
      </c>
      <c r="F175" s="31" t="s">
        <v>18</v>
      </c>
    </row>
    <row r="176" spans="1:6" ht="15" customHeight="1">
      <c r="A176" s="29">
        <v>45491</v>
      </c>
      <c r="B176" s="42">
        <v>45491.395925925928</v>
      </c>
      <c r="C176" s="31">
        <v>121</v>
      </c>
      <c r="D176" s="34" t="s">
        <v>63</v>
      </c>
      <c r="E176" s="28">
        <v>2398.2200000000003</v>
      </c>
      <c r="F176" s="31" t="s">
        <v>18</v>
      </c>
    </row>
    <row r="177" spans="1:6" ht="15" customHeight="1">
      <c r="A177" s="29">
        <v>45491</v>
      </c>
      <c r="B177" s="42">
        <v>45491.411874999998</v>
      </c>
      <c r="C177" s="31">
        <v>5</v>
      </c>
      <c r="D177" s="34" t="s">
        <v>64</v>
      </c>
      <c r="E177" s="28">
        <v>99.5</v>
      </c>
      <c r="F177" s="31" t="s">
        <v>18</v>
      </c>
    </row>
    <row r="178" spans="1:6" ht="15" customHeight="1">
      <c r="A178" s="29">
        <v>45491</v>
      </c>
      <c r="B178" s="42">
        <v>45491.411874999998</v>
      </c>
      <c r="C178" s="31">
        <v>20</v>
      </c>
      <c r="D178" s="34" t="s">
        <v>64</v>
      </c>
      <c r="E178" s="28">
        <v>398</v>
      </c>
      <c r="F178" s="31" t="s">
        <v>18</v>
      </c>
    </row>
    <row r="179" spans="1:6" ht="15" customHeight="1">
      <c r="A179" s="29">
        <v>45491</v>
      </c>
      <c r="B179" s="42">
        <v>45491.411874999998</v>
      </c>
      <c r="C179" s="31">
        <v>1</v>
      </c>
      <c r="D179" s="34" t="s">
        <v>64</v>
      </c>
      <c r="E179" s="28">
        <v>19.899999999999999</v>
      </c>
      <c r="F179" s="31" t="s">
        <v>18</v>
      </c>
    </row>
    <row r="180" spans="1:6" ht="15" customHeight="1">
      <c r="A180" s="29">
        <v>45491</v>
      </c>
      <c r="B180" s="42">
        <v>45491.413159722222</v>
      </c>
      <c r="C180" s="31">
        <v>25</v>
      </c>
      <c r="D180" s="34" t="s">
        <v>64</v>
      </c>
      <c r="E180" s="28">
        <v>497.49999999999994</v>
      </c>
      <c r="F180" s="31" t="s">
        <v>18</v>
      </c>
    </row>
    <row r="181" spans="1:6" ht="15" customHeight="1">
      <c r="A181" s="29">
        <v>45491</v>
      </c>
      <c r="B181" s="42">
        <v>45491.413159722222</v>
      </c>
      <c r="C181" s="31">
        <v>5</v>
      </c>
      <c r="D181" s="34" t="s">
        <v>64</v>
      </c>
      <c r="E181" s="28">
        <v>99.5</v>
      </c>
      <c r="F181" s="31" t="s">
        <v>18</v>
      </c>
    </row>
    <row r="182" spans="1:6" ht="15" customHeight="1">
      <c r="A182" s="29">
        <v>45491</v>
      </c>
      <c r="B182" s="42">
        <v>45491.419571759259</v>
      </c>
      <c r="C182" s="31">
        <v>186</v>
      </c>
      <c r="D182" s="34" t="s">
        <v>65</v>
      </c>
      <c r="E182" s="28">
        <v>3708.84</v>
      </c>
      <c r="F182" s="31" t="s">
        <v>18</v>
      </c>
    </row>
    <row r="183" spans="1:6" ht="15" customHeight="1">
      <c r="A183" s="29">
        <v>45491</v>
      </c>
      <c r="B183" s="42">
        <v>45491.421076388891</v>
      </c>
      <c r="C183" s="31">
        <v>125</v>
      </c>
      <c r="D183" s="34" t="s">
        <v>65</v>
      </c>
      <c r="E183" s="28">
        <v>2492.5</v>
      </c>
      <c r="F183" s="31" t="s">
        <v>18</v>
      </c>
    </row>
    <row r="184" spans="1:6" ht="15" customHeight="1">
      <c r="A184" s="29">
        <v>45491</v>
      </c>
      <c r="B184" s="42">
        <v>45491.422280092593</v>
      </c>
      <c r="C184" s="31">
        <v>125</v>
      </c>
      <c r="D184" s="34" t="s">
        <v>66</v>
      </c>
      <c r="E184" s="28">
        <v>2490</v>
      </c>
      <c r="F184" s="31" t="s">
        <v>18</v>
      </c>
    </row>
    <row r="185" spans="1:6" ht="15" customHeight="1">
      <c r="A185" s="29">
        <v>45491</v>
      </c>
      <c r="B185" s="42">
        <v>45491.422280092593</v>
      </c>
      <c r="C185" s="31">
        <v>140</v>
      </c>
      <c r="D185" s="34" t="s">
        <v>66</v>
      </c>
      <c r="E185" s="28">
        <v>2788.8</v>
      </c>
      <c r="F185" s="31" t="s">
        <v>18</v>
      </c>
    </row>
    <row r="186" spans="1:6" ht="15" customHeight="1">
      <c r="A186" s="29">
        <v>45491</v>
      </c>
      <c r="B186" s="42">
        <v>45491.423877314817</v>
      </c>
      <c r="C186" s="31">
        <v>12</v>
      </c>
      <c r="D186" s="34" t="s">
        <v>66</v>
      </c>
      <c r="E186" s="28">
        <v>239.04000000000002</v>
      </c>
      <c r="F186" s="31" t="s">
        <v>18</v>
      </c>
    </row>
    <row r="187" spans="1:6" ht="15" customHeight="1">
      <c r="A187" s="29">
        <v>45491</v>
      </c>
      <c r="B187" s="42">
        <v>45491.426157407404</v>
      </c>
      <c r="C187" s="31">
        <v>118</v>
      </c>
      <c r="D187" s="34" t="s">
        <v>66</v>
      </c>
      <c r="E187" s="28">
        <v>2350.5600000000004</v>
      </c>
      <c r="F187" s="31" t="s">
        <v>18</v>
      </c>
    </row>
    <row r="188" spans="1:6" ht="15" customHeight="1">
      <c r="A188" s="29">
        <v>45491</v>
      </c>
      <c r="B188" s="42">
        <v>45491.426157407404</v>
      </c>
      <c r="C188" s="31">
        <v>125</v>
      </c>
      <c r="D188" s="34" t="s">
        <v>66</v>
      </c>
      <c r="E188" s="28">
        <v>2490</v>
      </c>
      <c r="F188" s="31" t="s">
        <v>18</v>
      </c>
    </row>
    <row r="189" spans="1:6" ht="15" customHeight="1">
      <c r="A189" s="29">
        <v>45491</v>
      </c>
      <c r="B189" s="42">
        <v>45491.483611111114</v>
      </c>
      <c r="C189" s="31">
        <v>130</v>
      </c>
      <c r="D189" s="34" t="s">
        <v>67</v>
      </c>
      <c r="E189" s="28">
        <v>2626</v>
      </c>
      <c r="F189" s="31" t="s">
        <v>18</v>
      </c>
    </row>
    <row r="190" spans="1:6" ht="15" customHeight="1">
      <c r="A190" s="29">
        <v>45491</v>
      </c>
      <c r="B190" s="42">
        <v>45491.483611111114</v>
      </c>
      <c r="C190" s="31">
        <v>119</v>
      </c>
      <c r="D190" s="34" t="s">
        <v>67</v>
      </c>
      <c r="E190" s="28">
        <v>2403.7999999999997</v>
      </c>
      <c r="F190" s="31" t="s">
        <v>18</v>
      </c>
    </row>
    <row r="191" spans="1:6" ht="15" customHeight="1">
      <c r="A191" s="29">
        <v>45491</v>
      </c>
      <c r="B191" s="42">
        <v>45491.483611111114</v>
      </c>
      <c r="C191" s="31">
        <v>117</v>
      </c>
      <c r="D191" s="34" t="s">
        <v>67</v>
      </c>
      <c r="E191" s="28">
        <v>2363.4</v>
      </c>
      <c r="F191" s="31" t="s">
        <v>18</v>
      </c>
    </row>
    <row r="192" spans="1:6" ht="15" customHeight="1">
      <c r="A192" s="29">
        <v>45491</v>
      </c>
      <c r="B192" s="42">
        <v>45491.512974537036</v>
      </c>
      <c r="C192" s="31">
        <v>11</v>
      </c>
      <c r="D192" s="34" t="s">
        <v>67</v>
      </c>
      <c r="E192" s="28">
        <v>222.2</v>
      </c>
      <c r="F192" s="31" t="s">
        <v>18</v>
      </c>
    </row>
    <row r="193" spans="1:6" ht="15" customHeight="1">
      <c r="A193" s="29">
        <v>45491</v>
      </c>
      <c r="B193" s="42">
        <v>45491.512974537036</v>
      </c>
      <c r="C193" s="31">
        <v>119</v>
      </c>
      <c r="D193" s="34" t="s">
        <v>67</v>
      </c>
      <c r="E193" s="28">
        <v>2403.7999999999997</v>
      </c>
      <c r="F193" s="31" t="s">
        <v>18</v>
      </c>
    </row>
    <row r="194" spans="1:6" ht="15" customHeight="1">
      <c r="A194" s="29">
        <v>45491</v>
      </c>
      <c r="B194" s="42">
        <v>45491.512974537036</v>
      </c>
      <c r="C194" s="31">
        <v>213</v>
      </c>
      <c r="D194" s="34" t="s">
        <v>67</v>
      </c>
      <c r="E194" s="28">
        <v>4302.5999999999995</v>
      </c>
      <c r="F194" s="31" t="s">
        <v>18</v>
      </c>
    </row>
    <row r="195" spans="1:6" ht="15" customHeight="1">
      <c r="A195" s="29">
        <v>45491</v>
      </c>
      <c r="B195" s="42">
        <v>45491.512974537036</v>
      </c>
      <c r="C195" s="31">
        <v>105</v>
      </c>
      <c r="D195" s="34" t="s">
        <v>67</v>
      </c>
      <c r="E195" s="28">
        <v>2121</v>
      </c>
      <c r="F195" s="31" t="s">
        <v>18</v>
      </c>
    </row>
    <row r="196" spans="1:6" ht="15" customHeight="1">
      <c r="A196" s="29">
        <v>45491</v>
      </c>
      <c r="B196" s="42">
        <v>45491.512974537036</v>
      </c>
      <c r="C196" s="31">
        <v>33</v>
      </c>
      <c r="D196" s="34" t="s">
        <v>67</v>
      </c>
      <c r="E196" s="28">
        <v>666.6</v>
      </c>
      <c r="F196" s="31" t="s">
        <v>18</v>
      </c>
    </row>
    <row r="197" spans="1:6" ht="15" customHeight="1">
      <c r="A197" s="29">
        <v>45491</v>
      </c>
      <c r="B197" s="42">
        <v>45491.512974537036</v>
      </c>
      <c r="C197" s="31">
        <v>128</v>
      </c>
      <c r="D197" s="34" t="s">
        <v>67</v>
      </c>
      <c r="E197" s="28">
        <v>2585.6</v>
      </c>
      <c r="F197" s="31" t="s">
        <v>18</v>
      </c>
    </row>
    <row r="198" spans="1:6" ht="15" customHeight="1">
      <c r="A198" s="29">
        <v>45491</v>
      </c>
      <c r="B198" s="42">
        <v>45491.512974537036</v>
      </c>
      <c r="C198" s="31">
        <v>113</v>
      </c>
      <c r="D198" s="34" t="s">
        <v>67</v>
      </c>
      <c r="E198" s="28">
        <v>2282.6</v>
      </c>
      <c r="F198" s="31" t="s">
        <v>16</v>
      </c>
    </row>
    <row r="199" spans="1:6" ht="15" customHeight="1">
      <c r="A199" s="29">
        <v>45491</v>
      </c>
      <c r="B199" s="42">
        <v>45491.541747685187</v>
      </c>
      <c r="C199" s="31">
        <v>5</v>
      </c>
      <c r="D199" s="34" t="s">
        <v>68</v>
      </c>
      <c r="E199" s="28">
        <v>100.75</v>
      </c>
      <c r="F199" s="31" t="s">
        <v>18</v>
      </c>
    </row>
    <row r="200" spans="1:6" ht="15" customHeight="1">
      <c r="A200" s="29">
        <v>45491</v>
      </c>
      <c r="B200" s="42">
        <v>45491.541747685187</v>
      </c>
      <c r="C200" s="31">
        <v>2</v>
      </c>
      <c r="D200" s="34" t="s">
        <v>68</v>
      </c>
      <c r="E200" s="28">
        <v>40.299999999999997</v>
      </c>
      <c r="F200" s="31" t="s">
        <v>18</v>
      </c>
    </row>
    <row r="201" spans="1:6" ht="15" customHeight="1">
      <c r="A201" s="29">
        <v>45491</v>
      </c>
      <c r="B201" s="42">
        <v>45491.541747685187</v>
      </c>
      <c r="C201" s="31">
        <v>251</v>
      </c>
      <c r="D201" s="34" t="s">
        <v>68</v>
      </c>
      <c r="E201" s="28">
        <v>5057.6499999999996</v>
      </c>
      <c r="F201" s="31" t="s">
        <v>18</v>
      </c>
    </row>
    <row r="202" spans="1:6" ht="15" customHeight="1">
      <c r="A202" s="29">
        <v>45491</v>
      </c>
      <c r="B202" s="42">
        <v>45491.573634259257</v>
      </c>
      <c r="C202" s="31">
        <v>157</v>
      </c>
      <c r="D202" s="34" t="s">
        <v>67</v>
      </c>
      <c r="E202" s="28">
        <v>3171.4</v>
      </c>
      <c r="F202" s="31" t="s">
        <v>18</v>
      </c>
    </row>
    <row r="203" spans="1:6" ht="15" customHeight="1">
      <c r="A203" s="29">
        <v>45491</v>
      </c>
      <c r="B203" s="42">
        <v>45491.577743055554</v>
      </c>
      <c r="C203" s="31">
        <v>175</v>
      </c>
      <c r="D203" s="34" t="s">
        <v>67</v>
      </c>
      <c r="E203" s="28">
        <v>3535</v>
      </c>
      <c r="F203" s="31" t="s">
        <v>18</v>
      </c>
    </row>
    <row r="204" spans="1:6" ht="15" customHeight="1">
      <c r="A204" s="29">
        <v>45491</v>
      </c>
      <c r="B204" s="42">
        <v>45491.577743055554</v>
      </c>
      <c r="C204" s="31">
        <v>77</v>
      </c>
      <c r="D204" s="34" t="s">
        <v>67</v>
      </c>
      <c r="E204" s="28">
        <v>1555.3999999999999</v>
      </c>
      <c r="F204" s="31" t="s">
        <v>18</v>
      </c>
    </row>
    <row r="205" spans="1:6" ht="15" customHeight="1">
      <c r="A205" s="29">
        <v>45491</v>
      </c>
      <c r="B205" s="42">
        <v>45491.58425925926</v>
      </c>
      <c r="C205" s="31">
        <v>7</v>
      </c>
      <c r="D205" s="34" t="s">
        <v>68</v>
      </c>
      <c r="E205" s="28">
        <v>141.04999999999998</v>
      </c>
      <c r="F205" s="31" t="s">
        <v>18</v>
      </c>
    </row>
    <row r="206" spans="1:6" ht="15" customHeight="1">
      <c r="A206" s="29">
        <v>45491</v>
      </c>
      <c r="B206" s="42">
        <v>45491.58425925926</v>
      </c>
      <c r="C206" s="31">
        <v>5</v>
      </c>
      <c r="D206" s="34" t="s">
        <v>68</v>
      </c>
      <c r="E206" s="28">
        <v>100.75</v>
      </c>
      <c r="F206" s="31" t="s">
        <v>18</v>
      </c>
    </row>
    <row r="207" spans="1:6" ht="15" customHeight="1">
      <c r="A207" s="29">
        <v>45491</v>
      </c>
      <c r="B207" s="42">
        <v>45491.593391203707</v>
      </c>
      <c r="C207" s="31">
        <v>5</v>
      </c>
      <c r="D207" s="34" t="s">
        <v>67</v>
      </c>
      <c r="E207" s="28">
        <v>101</v>
      </c>
      <c r="F207" s="31" t="s">
        <v>18</v>
      </c>
    </row>
    <row r="208" spans="1:6" ht="15" customHeight="1">
      <c r="A208" s="29">
        <v>45491</v>
      </c>
      <c r="B208" s="42">
        <v>45491.593391203707</v>
      </c>
      <c r="C208" s="31">
        <v>18</v>
      </c>
      <c r="D208" s="34" t="s">
        <v>67</v>
      </c>
      <c r="E208" s="28">
        <v>363.59999999999997</v>
      </c>
      <c r="F208" s="31" t="s">
        <v>18</v>
      </c>
    </row>
    <row r="209" spans="1:6" ht="15" customHeight="1">
      <c r="A209" s="29">
        <v>45491</v>
      </c>
      <c r="B209" s="42">
        <v>45491.593402777777</v>
      </c>
      <c r="C209" s="31">
        <v>15</v>
      </c>
      <c r="D209" s="34" t="s">
        <v>67</v>
      </c>
      <c r="E209" s="28">
        <v>303</v>
      </c>
      <c r="F209" s="31" t="s">
        <v>18</v>
      </c>
    </row>
    <row r="210" spans="1:6" ht="15" customHeight="1">
      <c r="A210" s="29">
        <v>45491</v>
      </c>
      <c r="B210" s="42">
        <v>45491.593402777777</v>
      </c>
      <c r="C210" s="31">
        <v>5</v>
      </c>
      <c r="D210" s="34" t="s">
        <v>67</v>
      </c>
      <c r="E210" s="28">
        <v>101</v>
      </c>
      <c r="F210" s="31" t="s">
        <v>18</v>
      </c>
    </row>
    <row r="211" spans="1:6" ht="15" customHeight="1">
      <c r="A211" s="29">
        <v>45491</v>
      </c>
      <c r="B211" s="42">
        <v>45491.593495370369</v>
      </c>
      <c r="C211" s="31">
        <v>32</v>
      </c>
      <c r="D211" s="34" t="s">
        <v>67</v>
      </c>
      <c r="E211" s="28">
        <v>646.4</v>
      </c>
      <c r="F211" s="31" t="s">
        <v>18</v>
      </c>
    </row>
    <row r="212" spans="1:6" ht="15" customHeight="1">
      <c r="A212" s="29">
        <v>45491</v>
      </c>
      <c r="B212" s="42">
        <v>45491.603125000001</v>
      </c>
      <c r="C212" s="31">
        <v>18</v>
      </c>
      <c r="D212" s="34" t="s">
        <v>67</v>
      </c>
      <c r="E212" s="28">
        <v>363.59999999999997</v>
      </c>
      <c r="F212" s="31" t="s">
        <v>18</v>
      </c>
    </row>
    <row r="213" spans="1:6" ht="15" customHeight="1">
      <c r="A213" s="29">
        <v>45491</v>
      </c>
      <c r="B213" s="42">
        <v>45491.603125000001</v>
      </c>
      <c r="C213" s="31">
        <v>5</v>
      </c>
      <c r="D213" s="34" t="s">
        <v>67</v>
      </c>
      <c r="E213" s="28">
        <v>101</v>
      </c>
      <c r="F213" s="31" t="s">
        <v>18</v>
      </c>
    </row>
    <row r="214" spans="1:6" ht="15" customHeight="1">
      <c r="A214" s="29">
        <v>45491</v>
      </c>
      <c r="B214" s="42">
        <v>45491.603125000001</v>
      </c>
      <c r="C214" s="31">
        <v>46</v>
      </c>
      <c r="D214" s="34" t="s">
        <v>67</v>
      </c>
      <c r="E214" s="28">
        <v>929.19999999999993</v>
      </c>
      <c r="F214" s="31" t="s">
        <v>18</v>
      </c>
    </row>
    <row r="215" spans="1:6" ht="15" customHeight="1">
      <c r="A215" s="29">
        <v>45491</v>
      </c>
      <c r="B215" s="42">
        <v>45491.603125000001</v>
      </c>
      <c r="C215" s="31">
        <v>136</v>
      </c>
      <c r="D215" s="34" t="s">
        <v>67</v>
      </c>
      <c r="E215" s="28">
        <v>2747.2</v>
      </c>
      <c r="F215" s="31" t="s">
        <v>18</v>
      </c>
    </row>
    <row r="216" spans="1:6" ht="15" customHeight="1">
      <c r="A216" s="29">
        <v>45491</v>
      </c>
      <c r="B216" s="42">
        <v>45491.603125000001</v>
      </c>
      <c r="C216" s="31">
        <v>120</v>
      </c>
      <c r="D216" s="34" t="s">
        <v>67</v>
      </c>
      <c r="E216" s="28">
        <v>2424</v>
      </c>
      <c r="F216" s="31" t="s">
        <v>18</v>
      </c>
    </row>
    <row r="217" spans="1:6" ht="15" customHeight="1">
      <c r="A217" s="29">
        <v>45491</v>
      </c>
      <c r="B217" s="42">
        <v>45491.603125000001</v>
      </c>
      <c r="C217" s="31">
        <v>119</v>
      </c>
      <c r="D217" s="34" t="s">
        <v>67</v>
      </c>
      <c r="E217" s="28">
        <v>2403.7999999999997</v>
      </c>
      <c r="F217" s="31" t="s">
        <v>18</v>
      </c>
    </row>
    <row r="218" spans="1:6" ht="15" customHeight="1">
      <c r="A218" s="29">
        <v>45491</v>
      </c>
      <c r="B218" s="42">
        <v>45491.663402777776</v>
      </c>
      <c r="C218" s="31">
        <v>125</v>
      </c>
      <c r="D218" s="34" t="s">
        <v>67</v>
      </c>
      <c r="E218" s="28">
        <v>2525</v>
      </c>
      <c r="F218" s="31" t="s">
        <v>18</v>
      </c>
    </row>
    <row r="219" spans="1:6" ht="15" customHeight="1">
      <c r="A219" s="29">
        <v>45491</v>
      </c>
      <c r="B219" s="42">
        <v>45491.663402777776</v>
      </c>
      <c r="C219" s="31">
        <v>18</v>
      </c>
      <c r="D219" s="34" t="s">
        <v>67</v>
      </c>
      <c r="E219" s="28">
        <v>363.59999999999997</v>
      </c>
      <c r="F219" s="31" t="s">
        <v>18</v>
      </c>
    </row>
    <row r="220" spans="1:6" ht="15" customHeight="1">
      <c r="A220" s="29">
        <v>45491</v>
      </c>
      <c r="B220" s="42">
        <v>45491.663402777776</v>
      </c>
      <c r="C220" s="31">
        <v>137</v>
      </c>
      <c r="D220" s="34" t="s">
        <v>67</v>
      </c>
      <c r="E220" s="28">
        <v>2767.4</v>
      </c>
      <c r="F220" s="31" t="s">
        <v>18</v>
      </c>
    </row>
    <row r="221" spans="1:6" ht="15" customHeight="1">
      <c r="A221" s="29">
        <v>45491</v>
      </c>
      <c r="B221" s="42">
        <v>45491.663402777776</v>
      </c>
      <c r="C221" s="31">
        <v>119</v>
      </c>
      <c r="D221" s="34" t="s">
        <v>67</v>
      </c>
      <c r="E221" s="28">
        <v>2403.7999999999997</v>
      </c>
      <c r="F221" s="31" t="s">
        <v>18</v>
      </c>
    </row>
    <row r="222" spans="1:6" ht="15" customHeight="1">
      <c r="A222" s="29">
        <v>45491</v>
      </c>
      <c r="B222" s="42">
        <v>45491.663402777776</v>
      </c>
      <c r="C222" s="31">
        <v>120</v>
      </c>
      <c r="D222" s="34" t="s">
        <v>67</v>
      </c>
      <c r="E222" s="28">
        <v>2424</v>
      </c>
      <c r="F222" s="31" t="s">
        <v>18</v>
      </c>
    </row>
    <row r="223" spans="1:6" ht="15" customHeight="1">
      <c r="A223" s="29">
        <v>45491</v>
      </c>
      <c r="B223" s="42">
        <v>45491.663402777776</v>
      </c>
      <c r="C223" s="31">
        <v>138</v>
      </c>
      <c r="D223" s="34" t="s">
        <v>67</v>
      </c>
      <c r="E223" s="28">
        <v>2787.6</v>
      </c>
      <c r="F223" s="31" t="s">
        <v>18</v>
      </c>
    </row>
    <row r="224" spans="1:6" ht="15" customHeight="1">
      <c r="A224" s="29">
        <v>45491</v>
      </c>
      <c r="B224" s="42">
        <v>45491.663402777776</v>
      </c>
      <c r="C224" s="31">
        <v>142</v>
      </c>
      <c r="D224" s="34" t="s">
        <v>67</v>
      </c>
      <c r="E224" s="28">
        <v>2868.4</v>
      </c>
      <c r="F224" s="31" t="s">
        <v>18</v>
      </c>
    </row>
    <row r="225" spans="1:6" ht="15" customHeight="1">
      <c r="A225" s="29">
        <v>45491</v>
      </c>
      <c r="B225" s="42">
        <v>45491.663402777776</v>
      </c>
      <c r="C225" s="31">
        <v>131</v>
      </c>
      <c r="D225" s="34" t="s">
        <v>67</v>
      </c>
      <c r="E225" s="28">
        <v>2646.2</v>
      </c>
      <c r="F225" s="31" t="s">
        <v>18</v>
      </c>
    </row>
    <row r="226" spans="1:6" ht="15" customHeight="1">
      <c r="A226" s="29">
        <v>45491</v>
      </c>
      <c r="B226" s="42">
        <v>45491.663402777776</v>
      </c>
      <c r="C226" s="31">
        <v>124</v>
      </c>
      <c r="D226" s="34" t="s">
        <v>67</v>
      </c>
      <c r="E226" s="28">
        <v>2504.7999999999997</v>
      </c>
      <c r="F226" s="31" t="s">
        <v>18</v>
      </c>
    </row>
    <row r="227" spans="1:6" ht="15" customHeight="1">
      <c r="A227" s="29">
        <v>45491</v>
      </c>
      <c r="B227" s="42">
        <v>45491.663402777776</v>
      </c>
      <c r="C227" s="31">
        <v>126</v>
      </c>
      <c r="D227" s="34" t="s">
        <v>67</v>
      </c>
      <c r="E227" s="28">
        <v>2545.1999999999998</v>
      </c>
      <c r="F227" s="31" t="s">
        <v>18</v>
      </c>
    </row>
    <row r="228" spans="1:6" ht="15" customHeight="1">
      <c r="A228" s="29">
        <v>45491</v>
      </c>
      <c r="B228" s="42">
        <v>45491.663402777776</v>
      </c>
      <c r="C228" s="31">
        <v>87</v>
      </c>
      <c r="D228" s="34" t="s">
        <v>67</v>
      </c>
      <c r="E228" s="28">
        <v>1757.3999999999999</v>
      </c>
      <c r="F228" s="31" t="s">
        <v>18</v>
      </c>
    </row>
    <row r="229" spans="1:6" ht="15" customHeight="1">
      <c r="A229" s="29">
        <v>45491</v>
      </c>
      <c r="B229" s="42">
        <v>45491.663402777776</v>
      </c>
      <c r="C229" s="31">
        <v>85</v>
      </c>
      <c r="D229" s="34" t="s">
        <v>67</v>
      </c>
      <c r="E229" s="28">
        <v>1717</v>
      </c>
      <c r="F229" s="31" t="s">
        <v>18</v>
      </c>
    </row>
    <row r="230" spans="1:6" ht="15" customHeight="1">
      <c r="A230" s="29">
        <v>45491</v>
      </c>
      <c r="B230" s="42">
        <v>45491.663402777776</v>
      </c>
      <c r="C230" s="31">
        <v>121</v>
      </c>
      <c r="D230" s="34" t="s">
        <v>67</v>
      </c>
      <c r="E230" s="28">
        <v>2444.1999999999998</v>
      </c>
      <c r="F230" s="31" t="s">
        <v>16</v>
      </c>
    </row>
    <row r="231" spans="1:6" ht="15" customHeight="1">
      <c r="A231" s="29">
        <v>45491</v>
      </c>
      <c r="B231" s="42">
        <v>45491.663402777776</v>
      </c>
      <c r="C231" s="31">
        <v>118</v>
      </c>
      <c r="D231" s="34" t="s">
        <v>67</v>
      </c>
      <c r="E231" s="28">
        <v>2383.6</v>
      </c>
      <c r="F231" s="31" t="s">
        <v>16</v>
      </c>
    </row>
    <row r="232" spans="1:6" ht="15" customHeight="1">
      <c r="A232" s="29">
        <v>45491</v>
      </c>
      <c r="B232" s="42">
        <v>45491.675069444442</v>
      </c>
      <c r="C232" s="31">
        <v>132</v>
      </c>
      <c r="D232" s="34" t="s">
        <v>67</v>
      </c>
      <c r="E232" s="28">
        <v>2666.4</v>
      </c>
      <c r="F232" s="31" t="s">
        <v>18</v>
      </c>
    </row>
    <row r="233" spans="1:6" ht="15" customHeight="1">
      <c r="A233" s="29">
        <v>45491</v>
      </c>
      <c r="B233" s="42">
        <v>45491.68478009259</v>
      </c>
      <c r="C233" s="31">
        <v>123</v>
      </c>
      <c r="D233" s="34" t="s">
        <v>67</v>
      </c>
      <c r="E233" s="28">
        <v>2484.6</v>
      </c>
      <c r="F233" s="31" t="s">
        <v>18</v>
      </c>
    </row>
    <row r="234" spans="1:6" ht="15" customHeight="1">
      <c r="A234" s="29">
        <v>45491</v>
      </c>
      <c r="B234" s="42">
        <v>45491.68478009259</v>
      </c>
      <c r="C234" s="31">
        <v>279</v>
      </c>
      <c r="D234" s="34" t="s">
        <v>67</v>
      </c>
      <c r="E234" s="28">
        <v>5635.8</v>
      </c>
      <c r="F234" s="31" t="s">
        <v>18</v>
      </c>
    </row>
    <row r="235" spans="1:6" ht="15" customHeight="1">
      <c r="A235" s="29">
        <v>45491</v>
      </c>
      <c r="B235" s="42">
        <v>45491.723020833335</v>
      </c>
      <c r="C235" s="31">
        <v>600</v>
      </c>
      <c r="D235" s="34" t="s">
        <v>69</v>
      </c>
      <c r="E235" s="28">
        <v>12150</v>
      </c>
      <c r="F235" s="31" t="s">
        <v>18</v>
      </c>
    </row>
    <row r="236" spans="1:6" ht="15" customHeight="1">
      <c r="A236" s="29">
        <v>45491</v>
      </c>
      <c r="B236" s="42">
        <v>45491.723715277774</v>
      </c>
      <c r="C236" s="31">
        <v>600</v>
      </c>
      <c r="D236" s="34" t="s">
        <v>69</v>
      </c>
      <c r="E236" s="28">
        <v>12150</v>
      </c>
      <c r="F236" s="31" t="s">
        <v>18</v>
      </c>
    </row>
    <row r="237" spans="1:6" ht="15" customHeight="1">
      <c r="A237" s="29">
        <v>45491</v>
      </c>
      <c r="B237" s="42">
        <v>45491.723715277774</v>
      </c>
      <c r="C237" s="31">
        <v>50</v>
      </c>
      <c r="D237" s="34" t="s">
        <v>69</v>
      </c>
      <c r="E237" s="28">
        <v>1012.5</v>
      </c>
      <c r="F237" s="31" t="s">
        <v>16</v>
      </c>
    </row>
    <row r="238" spans="1:6" ht="15" customHeight="1">
      <c r="A238" s="29">
        <v>45491</v>
      </c>
      <c r="B238" s="42">
        <v>45491.724583333336</v>
      </c>
      <c r="C238" s="31">
        <v>30</v>
      </c>
      <c r="D238" s="34" t="s">
        <v>69</v>
      </c>
      <c r="E238" s="28">
        <v>607.5</v>
      </c>
      <c r="F238" s="31" t="s">
        <v>16</v>
      </c>
    </row>
    <row r="239" spans="1:6" ht="15" customHeight="1">
      <c r="A239" s="29">
        <v>45492</v>
      </c>
      <c r="B239" s="42">
        <v>45492.378472222219</v>
      </c>
      <c r="C239" s="31">
        <v>32</v>
      </c>
      <c r="D239" s="34" t="s">
        <v>70</v>
      </c>
      <c r="E239" s="28">
        <v>626.55999999999995</v>
      </c>
      <c r="F239" s="31" t="s">
        <v>18</v>
      </c>
    </row>
    <row r="240" spans="1:6" ht="15" customHeight="1">
      <c r="A240" s="29">
        <v>45492</v>
      </c>
      <c r="B240" s="42">
        <v>45492.386689814812</v>
      </c>
      <c r="C240" s="31">
        <v>284</v>
      </c>
      <c r="D240" s="34" t="s">
        <v>71</v>
      </c>
      <c r="E240" s="28">
        <v>5532.32</v>
      </c>
      <c r="F240" s="31" t="s">
        <v>18</v>
      </c>
    </row>
    <row r="241" spans="1:6" ht="15" customHeight="1">
      <c r="A241" s="29">
        <v>45492</v>
      </c>
      <c r="B241" s="42">
        <v>45492.386689814812</v>
      </c>
      <c r="C241" s="31">
        <v>152</v>
      </c>
      <c r="D241" s="34" t="s">
        <v>71</v>
      </c>
      <c r="E241" s="28">
        <v>2960.96</v>
      </c>
      <c r="F241" s="31" t="s">
        <v>18</v>
      </c>
    </row>
    <row r="242" spans="1:6" ht="15" customHeight="1">
      <c r="A242" s="29">
        <v>45492</v>
      </c>
      <c r="B242" s="42">
        <v>45492.397118055553</v>
      </c>
      <c r="C242" s="31">
        <v>142</v>
      </c>
      <c r="D242" s="34" t="s">
        <v>72</v>
      </c>
      <c r="E242" s="28">
        <v>2754.7999999999997</v>
      </c>
      <c r="F242" s="31" t="s">
        <v>18</v>
      </c>
    </row>
    <row r="243" spans="1:6" ht="15" customHeight="1">
      <c r="A243" s="29">
        <v>45492</v>
      </c>
      <c r="B243" s="42">
        <v>45492.427824074075</v>
      </c>
      <c r="C243" s="31">
        <v>128</v>
      </c>
      <c r="D243" s="34" t="s">
        <v>73</v>
      </c>
      <c r="E243" s="28">
        <v>2501.12</v>
      </c>
      <c r="F243" s="31" t="s">
        <v>18</v>
      </c>
    </row>
    <row r="244" spans="1:6" ht="15" customHeight="1">
      <c r="A244" s="29">
        <v>45492</v>
      </c>
      <c r="B244" s="42">
        <v>45492.427824074075</v>
      </c>
      <c r="C244" s="31">
        <v>125</v>
      </c>
      <c r="D244" s="34" t="s">
        <v>73</v>
      </c>
      <c r="E244" s="28">
        <v>2442.5</v>
      </c>
      <c r="F244" s="31" t="s">
        <v>18</v>
      </c>
    </row>
    <row r="245" spans="1:6" ht="15" customHeight="1">
      <c r="A245" s="29">
        <v>45492</v>
      </c>
      <c r="B245" s="42">
        <v>45492.435879629629</v>
      </c>
      <c r="C245" s="31">
        <v>131</v>
      </c>
      <c r="D245" s="34" t="s">
        <v>74</v>
      </c>
      <c r="E245" s="28">
        <v>2562.3599999999997</v>
      </c>
      <c r="F245" s="31" t="s">
        <v>18</v>
      </c>
    </row>
    <row r="246" spans="1:6" ht="15" customHeight="1">
      <c r="A246" s="29">
        <v>45492</v>
      </c>
      <c r="B246" s="42">
        <v>45492.445219907408</v>
      </c>
      <c r="C246" s="31">
        <v>3</v>
      </c>
      <c r="D246" s="34" t="s">
        <v>73</v>
      </c>
      <c r="E246" s="28">
        <v>58.62</v>
      </c>
      <c r="F246" s="31" t="s">
        <v>18</v>
      </c>
    </row>
    <row r="247" spans="1:6" ht="15" customHeight="1">
      <c r="A247" s="29">
        <v>45492</v>
      </c>
      <c r="B247" s="42">
        <v>45492.445219907408</v>
      </c>
      <c r="C247" s="31">
        <v>3</v>
      </c>
      <c r="D247" s="34" t="s">
        <v>73</v>
      </c>
      <c r="E247" s="28">
        <v>58.62</v>
      </c>
      <c r="F247" s="31" t="s">
        <v>18</v>
      </c>
    </row>
    <row r="248" spans="1:6" ht="15" customHeight="1">
      <c r="A248" s="29">
        <v>45492</v>
      </c>
      <c r="B248" s="42">
        <v>45492.445775462962</v>
      </c>
      <c r="C248" s="31">
        <v>152</v>
      </c>
      <c r="D248" s="34" t="s">
        <v>73</v>
      </c>
      <c r="E248" s="28">
        <v>2970.08</v>
      </c>
      <c r="F248" s="31" t="s">
        <v>18</v>
      </c>
    </row>
    <row r="249" spans="1:6" ht="15" customHeight="1">
      <c r="A249" s="29">
        <v>45492</v>
      </c>
      <c r="B249" s="42">
        <v>45492.457256944443</v>
      </c>
      <c r="C249" s="31">
        <v>5</v>
      </c>
      <c r="D249" s="34" t="s">
        <v>73</v>
      </c>
      <c r="E249" s="28">
        <v>97.699999999999989</v>
      </c>
      <c r="F249" s="31" t="s">
        <v>18</v>
      </c>
    </row>
    <row r="250" spans="1:6" ht="15" customHeight="1">
      <c r="A250" s="29">
        <v>45492</v>
      </c>
      <c r="B250" s="42">
        <v>45492.457256944443</v>
      </c>
      <c r="C250" s="31">
        <v>144</v>
      </c>
      <c r="D250" s="34" t="s">
        <v>73</v>
      </c>
      <c r="E250" s="28">
        <v>2813.7599999999998</v>
      </c>
      <c r="F250" s="31" t="s">
        <v>18</v>
      </c>
    </row>
    <row r="251" spans="1:6" ht="15" customHeight="1">
      <c r="A251" s="29">
        <v>45492</v>
      </c>
      <c r="B251" s="42">
        <v>45492.469502314816</v>
      </c>
      <c r="C251" s="31">
        <v>4</v>
      </c>
      <c r="D251" s="34" t="s">
        <v>73</v>
      </c>
      <c r="E251" s="28">
        <v>78.16</v>
      </c>
      <c r="F251" s="31" t="s">
        <v>18</v>
      </c>
    </row>
    <row r="252" spans="1:6" ht="15" customHeight="1">
      <c r="A252" s="29">
        <v>45492</v>
      </c>
      <c r="B252" s="42">
        <v>45492.469884259262</v>
      </c>
      <c r="C252" s="31">
        <v>5</v>
      </c>
      <c r="D252" s="34" t="s">
        <v>73</v>
      </c>
      <c r="E252" s="28">
        <v>97.699999999999989</v>
      </c>
      <c r="F252" s="31" t="s">
        <v>18</v>
      </c>
    </row>
    <row r="253" spans="1:6" ht="15" customHeight="1">
      <c r="A253" s="29">
        <v>45492</v>
      </c>
      <c r="B253" s="42">
        <v>45492.469884259262</v>
      </c>
      <c r="C253" s="31">
        <v>5</v>
      </c>
      <c r="D253" s="34" t="s">
        <v>73</v>
      </c>
      <c r="E253" s="28">
        <v>97.699999999999989</v>
      </c>
      <c r="F253" s="31" t="s">
        <v>18</v>
      </c>
    </row>
    <row r="254" spans="1:6" ht="15" customHeight="1">
      <c r="A254" s="29">
        <v>45492</v>
      </c>
      <c r="B254" s="42">
        <v>45492.474710648145</v>
      </c>
      <c r="C254" s="31">
        <v>5</v>
      </c>
      <c r="D254" s="34" t="s">
        <v>73</v>
      </c>
      <c r="E254" s="28">
        <v>97.699999999999989</v>
      </c>
      <c r="F254" s="31" t="s">
        <v>18</v>
      </c>
    </row>
    <row r="255" spans="1:6" ht="15" customHeight="1">
      <c r="A255" s="29">
        <v>45492</v>
      </c>
      <c r="B255" s="42">
        <v>45492.481041666666</v>
      </c>
      <c r="C255" s="31">
        <v>4</v>
      </c>
      <c r="D255" s="34" t="s">
        <v>70</v>
      </c>
      <c r="E255" s="28">
        <v>78.319999999999993</v>
      </c>
      <c r="F255" s="31" t="s">
        <v>18</v>
      </c>
    </row>
    <row r="256" spans="1:6" ht="15" customHeight="1">
      <c r="A256" s="29">
        <v>45492</v>
      </c>
      <c r="B256" s="42">
        <v>45492.481053240743</v>
      </c>
      <c r="C256" s="31">
        <v>5</v>
      </c>
      <c r="D256" s="34" t="s">
        <v>70</v>
      </c>
      <c r="E256" s="28">
        <v>97.899999999999991</v>
      </c>
      <c r="F256" s="31" t="s">
        <v>18</v>
      </c>
    </row>
    <row r="257" spans="1:6" ht="15" customHeight="1">
      <c r="A257" s="29">
        <v>45492</v>
      </c>
      <c r="B257" s="42">
        <v>45492.482847222222</v>
      </c>
      <c r="C257" s="31">
        <v>5</v>
      </c>
      <c r="D257" s="34" t="s">
        <v>70</v>
      </c>
      <c r="E257" s="28">
        <v>97.899999999999991</v>
      </c>
      <c r="F257" s="31" t="s">
        <v>18</v>
      </c>
    </row>
    <row r="258" spans="1:6" ht="15" customHeight="1">
      <c r="A258" s="29">
        <v>45492</v>
      </c>
      <c r="B258" s="42">
        <v>45492.484224537038</v>
      </c>
      <c r="C258" s="31">
        <v>85</v>
      </c>
      <c r="D258" s="34" t="s">
        <v>75</v>
      </c>
      <c r="E258" s="28">
        <v>1672.8</v>
      </c>
      <c r="F258" s="31" t="s">
        <v>18</v>
      </c>
    </row>
    <row r="259" spans="1:6" ht="15" customHeight="1">
      <c r="A259" s="29">
        <v>45492</v>
      </c>
      <c r="B259" s="42">
        <v>45492.484224537038</v>
      </c>
      <c r="C259" s="31">
        <v>179</v>
      </c>
      <c r="D259" s="34" t="s">
        <v>75</v>
      </c>
      <c r="E259" s="28">
        <v>3522.72</v>
      </c>
      <c r="F259" s="31" t="s">
        <v>18</v>
      </c>
    </row>
    <row r="260" spans="1:6" ht="15" customHeight="1">
      <c r="A260" s="29">
        <v>45492</v>
      </c>
      <c r="B260" s="42">
        <v>45492.485474537039</v>
      </c>
      <c r="C260" s="31">
        <v>306</v>
      </c>
      <c r="D260" s="34" t="s">
        <v>76</v>
      </c>
      <c r="E260" s="28">
        <v>6009.84</v>
      </c>
      <c r="F260" s="31" t="s">
        <v>18</v>
      </c>
    </row>
    <row r="261" spans="1:6" ht="15" customHeight="1">
      <c r="A261" s="29">
        <v>45492</v>
      </c>
      <c r="B261" s="42">
        <v>45492.509699074071</v>
      </c>
      <c r="C261" s="31">
        <v>143</v>
      </c>
      <c r="D261" s="34" t="s">
        <v>73</v>
      </c>
      <c r="E261" s="28">
        <v>2794.22</v>
      </c>
      <c r="F261" s="31" t="s">
        <v>18</v>
      </c>
    </row>
    <row r="262" spans="1:6" ht="15" customHeight="1">
      <c r="A262" s="29">
        <v>45492</v>
      </c>
      <c r="B262" s="42">
        <v>45492.509699074071</v>
      </c>
      <c r="C262" s="31">
        <v>137</v>
      </c>
      <c r="D262" s="34" t="s">
        <v>73</v>
      </c>
      <c r="E262" s="28">
        <v>2676.98</v>
      </c>
      <c r="F262" s="31" t="s">
        <v>18</v>
      </c>
    </row>
    <row r="263" spans="1:6" ht="15" customHeight="1">
      <c r="A263" s="29">
        <v>45492</v>
      </c>
      <c r="B263" s="42">
        <v>45492.536736111113</v>
      </c>
      <c r="C263" s="31">
        <v>145</v>
      </c>
      <c r="D263" s="34" t="s">
        <v>71</v>
      </c>
      <c r="E263" s="28">
        <v>2824.6</v>
      </c>
      <c r="F263" s="31" t="s">
        <v>18</v>
      </c>
    </row>
    <row r="264" spans="1:6" ht="15" customHeight="1">
      <c r="A264" s="29">
        <v>45492</v>
      </c>
      <c r="B264" s="42">
        <v>45492.536736111113</v>
      </c>
      <c r="C264" s="31">
        <v>136</v>
      </c>
      <c r="D264" s="34" t="s">
        <v>71</v>
      </c>
      <c r="E264" s="28">
        <v>2649.28</v>
      </c>
      <c r="F264" s="31" t="s">
        <v>18</v>
      </c>
    </row>
    <row r="265" spans="1:6" ht="15" customHeight="1">
      <c r="A265" s="29">
        <v>45492</v>
      </c>
      <c r="B265" s="42">
        <v>45492.564085648148</v>
      </c>
      <c r="C265" s="31">
        <v>134</v>
      </c>
      <c r="D265" s="34" t="s">
        <v>77</v>
      </c>
      <c r="E265" s="28">
        <v>2602.2800000000002</v>
      </c>
      <c r="F265" s="31" t="s">
        <v>18</v>
      </c>
    </row>
    <row r="266" spans="1:6" ht="15" customHeight="1">
      <c r="A266" s="29">
        <v>45492</v>
      </c>
      <c r="B266" s="42">
        <v>45492.564085648148</v>
      </c>
      <c r="C266" s="31">
        <v>129</v>
      </c>
      <c r="D266" s="34" t="s">
        <v>77</v>
      </c>
      <c r="E266" s="28">
        <v>2505.1800000000003</v>
      </c>
      <c r="F266" s="31" t="s">
        <v>18</v>
      </c>
    </row>
    <row r="267" spans="1:6" ht="15" customHeight="1">
      <c r="A267" s="29">
        <v>45492</v>
      </c>
      <c r="B267" s="42">
        <v>45492.589861111112</v>
      </c>
      <c r="C267" s="31">
        <v>303</v>
      </c>
      <c r="D267" s="34" t="s">
        <v>77</v>
      </c>
      <c r="E267" s="28">
        <v>5884.26</v>
      </c>
      <c r="F267" s="31" t="s">
        <v>18</v>
      </c>
    </row>
    <row r="268" spans="1:6" ht="15" customHeight="1">
      <c r="A268" s="29">
        <v>45492</v>
      </c>
      <c r="B268" s="42">
        <v>45492.611504629633</v>
      </c>
      <c r="C268" s="31">
        <v>83</v>
      </c>
      <c r="D268" s="34" t="s">
        <v>78</v>
      </c>
      <c r="E268" s="28">
        <v>1618.5</v>
      </c>
      <c r="F268" s="31" t="s">
        <v>18</v>
      </c>
    </row>
    <row r="269" spans="1:6" ht="15" customHeight="1">
      <c r="A269" s="29">
        <v>45492</v>
      </c>
      <c r="B269" s="42">
        <v>45492.624814814815</v>
      </c>
      <c r="C269" s="31">
        <v>155</v>
      </c>
      <c r="D269" s="34" t="s">
        <v>73</v>
      </c>
      <c r="E269" s="28">
        <v>3028.7</v>
      </c>
      <c r="F269" s="31" t="s">
        <v>18</v>
      </c>
    </row>
    <row r="270" spans="1:6" ht="15" customHeight="1">
      <c r="A270" s="29">
        <v>45492</v>
      </c>
      <c r="B270" s="42">
        <v>45492.624814814815</v>
      </c>
      <c r="C270" s="31">
        <v>280</v>
      </c>
      <c r="D270" s="34" t="s">
        <v>73</v>
      </c>
      <c r="E270" s="28">
        <v>5471.2</v>
      </c>
      <c r="F270" s="31" t="s">
        <v>18</v>
      </c>
    </row>
    <row r="271" spans="1:6" ht="15" customHeight="1">
      <c r="A271" s="29">
        <v>45492</v>
      </c>
      <c r="B271" s="42">
        <v>45492.624814814815</v>
      </c>
      <c r="C271" s="31">
        <v>254</v>
      </c>
      <c r="D271" s="34" t="s">
        <v>73</v>
      </c>
      <c r="E271" s="28">
        <v>4963.16</v>
      </c>
      <c r="F271" s="31" t="s">
        <v>18</v>
      </c>
    </row>
    <row r="272" spans="1:6" ht="15" customHeight="1">
      <c r="A272" s="29">
        <v>45492</v>
      </c>
      <c r="B272" s="42">
        <v>45492.624814814815</v>
      </c>
      <c r="C272" s="31">
        <v>125</v>
      </c>
      <c r="D272" s="34" t="s">
        <v>73</v>
      </c>
      <c r="E272" s="28">
        <v>2442.5</v>
      </c>
      <c r="F272" s="31" t="s">
        <v>16</v>
      </c>
    </row>
    <row r="273" spans="1:6" ht="15" customHeight="1">
      <c r="A273" s="29">
        <v>45492</v>
      </c>
      <c r="B273" s="42">
        <v>45492.647048611114</v>
      </c>
      <c r="C273" s="31">
        <v>277</v>
      </c>
      <c r="D273" s="34" t="s">
        <v>79</v>
      </c>
      <c r="E273" s="28">
        <v>5390.42</v>
      </c>
      <c r="F273" s="31" t="s">
        <v>18</v>
      </c>
    </row>
    <row r="274" spans="1:6" ht="15" customHeight="1">
      <c r="A274" s="29">
        <v>45492</v>
      </c>
      <c r="B274" s="42">
        <v>45492.647048611114</v>
      </c>
      <c r="C274" s="31">
        <v>138</v>
      </c>
      <c r="D274" s="34" t="s">
        <v>79</v>
      </c>
      <c r="E274" s="28">
        <v>2685.48</v>
      </c>
      <c r="F274" s="31" t="s">
        <v>16</v>
      </c>
    </row>
    <row r="275" spans="1:6" ht="15" customHeight="1">
      <c r="A275" s="29">
        <v>45492</v>
      </c>
      <c r="B275" s="42">
        <v>45492.647048611114</v>
      </c>
      <c r="C275" s="31">
        <v>17</v>
      </c>
      <c r="D275" s="34" t="s">
        <v>80</v>
      </c>
      <c r="E275" s="28">
        <v>330.48</v>
      </c>
      <c r="F275" s="31" t="s">
        <v>16</v>
      </c>
    </row>
    <row r="276" spans="1:6" ht="15" customHeight="1">
      <c r="A276" s="29">
        <v>45492</v>
      </c>
      <c r="B276" s="42">
        <v>45492.647048611114</v>
      </c>
      <c r="C276" s="31">
        <v>1</v>
      </c>
      <c r="D276" s="34" t="s">
        <v>80</v>
      </c>
      <c r="E276" s="28">
        <v>19.440000000000001</v>
      </c>
      <c r="F276" s="31" t="s">
        <v>16</v>
      </c>
    </row>
    <row r="277" spans="1:6" ht="15" customHeight="1">
      <c r="A277" s="29">
        <v>45492</v>
      </c>
      <c r="B277" s="42">
        <v>45492.651377314818</v>
      </c>
      <c r="C277" s="31">
        <v>135</v>
      </c>
      <c r="D277" s="34" t="s">
        <v>77</v>
      </c>
      <c r="E277" s="28">
        <v>2621.7000000000003</v>
      </c>
      <c r="F277" s="31" t="s">
        <v>18</v>
      </c>
    </row>
    <row r="278" spans="1:6" ht="15" customHeight="1">
      <c r="A278" s="29">
        <v>45492</v>
      </c>
      <c r="B278" s="42">
        <v>45492.651377314818</v>
      </c>
      <c r="C278" s="31">
        <v>153</v>
      </c>
      <c r="D278" s="34" t="s">
        <v>80</v>
      </c>
      <c r="E278" s="28">
        <v>2974.32</v>
      </c>
      <c r="F278" s="31" t="s">
        <v>16</v>
      </c>
    </row>
    <row r="279" spans="1:6" ht="15" customHeight="1">
      <c r="A279" s="29">
        <v>45492</v>
      </c>
      <c r="B279" s="42">
        <v>45492.66574074074</v>
      </c>
      <c r="C279" s="31">
        <v>144</v>
      </c>
      <c r="D279" s="34" t="s">
        <v>80</v>
      </c>
      <c r="E279" s="28">
        <v>2799.36</v>
      </c>
      <c r="F279" s="31" t="s">
        <v>18</v>
      </c>
    </row>
    <row r="280" spans="1:6" ht="15" customHeight="1">
      <c r="A280" s="29">
        <v>45492</v>
      </c>
      <c r="B280" s="42">
        <v>45492.668449074074</v>
      </c>
      <c r="C280" s="31">
        <v>421</v>
      </c>
      <c r="D280" s="34" t="s">
        <v>79</v>
      </c>
      <c r="E280" s="28">
        <v>8192.66</v>
      </c>
      <c r="F280" s="31" t="s">
        <v>18</v>
      </c>
    </row>
    <row r="281" spans="1:6" ht="15" customHeight="1">
      <c r="A281" s="29">
        <v>45492</v>
      </c>
      <c r="B281" s="42">
        <v>45492.668449074074</v>
      </c>
      <c r="C281" s="31">
        <v>121</v>
      </c>
      <c r="D281" s="34" t="s">
        <v>80</v>
      </c>
      <c r="E281" s="28">
        <v>2352.2400000000002</v>
      </c>
      <c r="F281" s="31" t="s">
        <v>16</v>
      </c>
    </row>
    <row r="282" spans="1:6" ht="15" customHeight="1">
      <c r="A282" s="29">
        <v>45492</v>
      </c>
      <c r="B282" s="42">
        <v>45492.687361111108</v>
      </c>
      <c r="C282" s="31">
        <v>160</v>
      </c>
      <c r="D282" s="34" t="s">
        <v>79</v>
      </c>
      <c r="E282" s="28">
        <v>3113.6000000000004</v>
      </c>
      <c r="F282" s="31" t="s">
        <v>18</v>
      </c>
    </row>
    <row r="283" spans="1:6" ht="15" customHeight="1">
      <c r="A283" s="29">
        <v>45492</v>
      </c>
      <c r="B283" s="42">
        <v>45492.687361111108</v>
      </c>
      <c r="C283" s="31">
        <v>98</v>
      </c>
      <c r="D283" s="34" t="s">
        <v>79</v>
      </c>
      <c r="E283" s="28">
        <v>1907.0800000000002</v>
      </c>
      <c r="F283" s="31" t="s">
        <v>18</v>
      </c>
    </row>
    <row r="284" spans="1:6" ht="15" customHeight="1">
      <c r="A284" s="29">
        <v>45492</v>
      </c>
      <c r="B284" s="42">
        <v>45492.687361111108</v>
      </c>
      <c r="C284" s="31">
        <v>140</v>
      </c>
      <c r="D284" s="34" t="s">
        <v>79</v>
      </c>
      <c r="E284" s="28">
        <v>2724.4</v>
      </c>
      <c r="F284" s="31" t="s">
        <v>18</v>
      </c>
    </row>
    <row r="285" spans="1:6" ht="15" customHeight="1">
      <c r="A285" s="29">
        <v>45492</v>
      </c>
      <c r="B285" s="42">
        <v>45492.687361111108</v>
      </c>
      <c r="C285" s="31">
        <v>127</v>
      </c>
      <c r="D285" s="34" t="s">
        <v>79</v>
      </c>
      <c r="E285" s="28">
        <v>2471.42</v>
      </c>
      <c r="F285" s="31" t="s">
        <v>16</v>
      </c>
    </row>
    <row r="286" spans="1:6" ht="15" customHeight="1">
      <c r="A286" s="29">
        <v>45492</v>
      </c>
      <c r="B286" s="42">
        <v>45492.703923611109</v>
      </c>
      <c r="C286" s="31">
        <v>135</v>
      </c>
      <c r="D286" s="34" t="s">
        <v>79</v>
      </c>
      <c r="E286" s="28">
        <v>2627.1</v>
      </c>
      <c r="F286" s="31" t="s">
        <v>18</v>
      </c>
    </row>
    <row r="287" spans="1:6" ht="15" customHeight="1">
      <c r="A287" s="29">
        <v>45492</v>
      </c>
      <c r="B287" s="42">
        <v>45492.703946759262</v>
      </c>
      <c r="C287" s="31">
        <v>293</v>
      </c>
      <c r="D287" s="34" t="s">
        <v>77</v>
      </c>
      <c r="E287" s="28">
        <v>5690.06</v>
      </c>
      <c r="F287" s="31" t="s">
        <v>18</v>
      </c>
    </row>
    <row r="288" spans="1:6" ht="15" customHeight="1">
      <c r="A288" s="29">
        <v>45492</v>
      </c>
      <c r="B288" s="42">
        <v>45492.703946759262</v>
      </c>
      <c r="C288" s="31">
        <v>154</v>
      </c>
      <c r="D288" s="34" t="s">
        <v>77</v>
      </c>
      <c r="E288" s="28">
        <v>2990.6800000000003</v>
      </c>
      <c r="F288" s="31" t="s">
        <v>18</v>
      </c>
    </row>
    <row r="289" spans="1:6" ht="15" customHeight="1">
      <c r="A289" s="29">
        <v>45492</v>
      </c>
      <c r="B289" s="42">
        <v>45492.710613425923</v>
      </c>
      <c r="C289" s="31">
        <v>79</v>
      </c>
      <c r="D289" s="34" t="s">
        <v>77</v>
      </c>
      <c r="E289" s="28">
        <v>1534.18</v>
      </c>
      <c r="F289" s="31" t="s">
        <v>16</v>
      </c>
    </row>
    <row r="290" spans="1:6" ht="15" customHeight="1">
      <c r="A290" s="29">
        <v>45492</v>
      </c>
      <c r="B290" s="42">
        <v>45492.716261574074</v>
      </c>
      <c r="C290" s="31">
        <v>42</v>
      </c>
      <c r="D290" s="34" t="s">
        <v>77</v>
      </c>
      <c r="E290" s="28">
        <v>815.6400000000001</v>
      </c>
      <c r="F290" s="31" t="s">
        <v>16</v>
      </c>
    </row>
    <row r="291" spans="1:6" ht="15" customHeight="1">
      <c r="A291" s="29">
        <v>45492</v>
      </c>
      <c r="B291" s="42">
        <v>45492.716261574074</v>
      </c>
      <c r="C291" s="31">
        <v>14</v>
      </c>
      <c r="D291" s="34" t="s">
        <v>77</v>
      </c>
      <c r="E291" s="28">
        <v>271.88</v>
      </c>
      <c r="F291" s="31" t="s">
        <v>16</v>
      </c>
    </row>
    <row r="292" spans="1:6" ht="15" customHeight="1">
      <c r="A292" s="29">
        <v>45492</v>
      </c>
      <c r="B292" s="42">
        <v>45492.716261574074</v>
      </c>
      <c r="C292" s="31">
        <v>129</v>
      </c>
      <c r="D292" s="34" t="s">
        <v>77</v>
      </c>
      <c r="E292" s="28">
        <v>2505.1800000000003</v>
      </c>
      <c r="F292" s="31" t="s">
        <v>16</v>
      </c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1F0CB5B-4187-48F9-903A-971BE8396AB8}">
  <dimension ref="A1:F290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45481.393379629626</v>
      </c>
      <c r="B5" s="42">
        <v>45481.393379629626</v>
      </c>
      <c r="C5" s="31">
        <v>230</v>
      </c>
      <c r="D5" s="34">
        <v>19.579999999999998</v>
      </c>
      <c r="E5" s="28">
        <v>4503.3999999999996</v>
      </c>
      <c r="F5" s="31" t="s">
        <v>18</v>
      </c>
    </row>
    <row r="6" spans="1:6" ht="15" customHeight="1">
      <c r="A6" s="29">
        <v>45481.393379629626</v>
      </c>
      <c r="B6" s="42">
        <v>45481.393379629626</v>
      </c>
      <c r="C6" s="31">
        <v>277</v>
      </c>
      <c r="D6" s="34">
        <v>19.579999999999998</v>
      </c>
      <c r="E6" s="28">
        <v>5423.66</v>
      </c>
      <c r="F6" s="31" t="s">
        <v>18</v>
      </c>
    </row>
    <row r="7" spans="1:6" ht="15" customHeight="1">
      <c r="A7" s="29">
        <v>45481.393379629626</v>
      </c>
      <c r="B7" s="42">
        <v>45481.393379629626</v>
      </c>
      <c r="C7" s="31">
        <v>60</v>
      </c>
      <c r="D7" s="34">
        <v>19.579999999999998</v>
      </c>
      <c r="E7" s="28">
        <v>1174.8</v>
      </c>
      <c r="F7" s="31" t="s">
        <v>18</v>
      </c>
    </row>
    <row r="8" spans="1:6" ht="15" customHeight="1">
      <c r="A8" s="29">
        <v>45481.393379629626</v>
      </c>
      <c r="B8" s="42">
        <v>45481.393379629626</v>
      </c>
      <c r="C8" s="31">
        <v>274</v>
      </c>
      <c r="D8" s="34">
        <v>19.62</v>
      </c>
      <c r="E8" s="28">
        <v>5375.88</v>
      </c>
      <c r="F8" s="31" t="s">
        <v>18</v>
      </c>
    </row>
    <row r="9" spans="1:6" ht="15" customHeight="1">
      <c r="A9" s="29">
        <v>45481.407141203701</v>
      </c>
      <c r="B9" s="42">
        <v>45481.407141203701</v>
      </c>
      <c r="C9" s="31">
        <v>48</v>
      </c>
      <c r="D9" s="34">
        <v>19.54</v>
      </c>
      <c r="E9" s="28">
        <v>937.92</v>
      </c>
      <c r="F9" s="31" t="s">
        <v>18</v>
      </c>
    </row>
    <row r="10" spans="1:6" ht="15" customHeight="1">
      <c r="A10" s="29">
        <v>45481.463171296295</v>
      </c>
      <c r="B10" s="42">
        <v>45481.463171296295</v>
      </c>
      <c r="C10" s="31">
        <v>106</v>
      </c>
      <c r="D10" s="34">
        <v>19.600000000000001</v>
      </c>
      <c r="E10" s="28">
        <v>2077.6000000000004</v>
      </c>
      <c r="F10" s="31" t="s">
        <v>18</v>
      </c>
    </row>
    <row r="11" spans="1:6" ht="15" customHeight="1">
      <c r="A11" s="29">
        <v>45481.463171296295</v>
      </c>
      <c r="B11" s="42">
        <v>45481.463171296295</v>
      </c>
      <c r="C11" s="31">
        <v>203</v>
      </c>
      <c r="D11" s="34">
        <v>19.600000000000001</v>
      </c>
      <c r="E11" s="28">
        <v>3978.8</v>
      </c>
      <c r="F11" s="31" t="s">
        <v>18</v>
      </c>
    </row>
    <row r="12" spans="1:6" ht="15" customHeight="1">
      <c r="A12" s="29">
        <v>45481.463171296295</v>
      </c>
      <c r="B12" s="42">
        <v>45481.463171296295</v>
      </c>
      <c r="C12" s="31">
        <v>183</v>
      </c>
      <c r="D12" s="34">
        <v>19.600000000000001</v>
      </c>
      <c r="E12" s="28">
        <v>3586.8</v>
      </c>
      <c r="F12" s="31" t="s">
        <v>18</v>
      </c>
    </row>
    <row r="13" spans="1:6" ht="15" customHeight="1">
      <c r="A13" s="29">
        <v>45481.463171296295</v>
      </c>
      <c r="B13" s="42">
        <v>45481.463171296295</v>
      </c>
      <c r="C13" s="31">
        <v>106</v>
      </c>
      <c r="D13" s="34">
        <v>19.600000000000001</v>
      </c>
      <c r="E13" s="28">
        <v>2077.6000000000004</v>
      </c>
      <c r="F13" s="31" t="s">
        <v>18</v>
      </c>
    </row>
    <row r="14" spans="1:6" ht="15" customHeight="1">
      <c r="A14" s="29">
        <v>45481.463171296295</v>
      </c>
      <c r="B14" s="42">
        <v>45481.463171296295</v>
      </c>
      <c r="C14" s="31">
        <v>203</v>
      </c>
      <c r="D14" s="34">
        <v>19.600000000000001</v>
      </c>
      <c r="E14" s="28">
        <v>3978.8</v>
      </c>
      <c r="F14" s="31" t="s">
        <v>18</v>
      </c>
    </row>
    <row r="15" spans="1:6" ht="15" customHeight="1">
      <c r="A15" s="29">
        <v>45481.463171296295</v>
      </c>
      <c r="B15" s="42">
        <v>45481.463171296295</v>
      </c>
      <c r="C15" s="31">
        <v>37</v>
      </c>
      <c r="D15" s="34">
        <v>19.600000000000001</v>
      </c>
      <c r="E15" s="28">
        <v>725.2</v>
      </c>
      <c r="F15" s="31" t="s">
        <v>18</v>
      </c>
    </row>
    <row r="16" spans="1:6" ht="15" customHeight="1">
      <c r="A16" s="29">
        <v>45481.463171296295</v>
      </c>
      <c r="B16" s="42">
        <v>45481.463171296295</v>
      </c>
      <c r="C16" s="31">
        <v>158</v>
      </c>
      <c r="D16" s="34">
        <v>19.600000000000001</v>
      </c>
      <c r="E16" s="28">
        <v>3096.8</v>
      </c>
      <c r="F16" s="31" t="s">
        <v>18</v>
      </c>
    </row>
    <row r="17" spans="1:6" ht="15" customHeight="1">
      <c r="A17" s="29">
        <v>45481.465277777781</v>
      </c>
      <c r="B17" s="42">
        <v>45481.465277777781</v>
      </c>
      <c r="C17" s="31">
        <v>352</v>
      </c>
      <c r="D17" s="34">
        <v>19.54</v>
      </c>
      <c r="E17" s="28">
        <v>6878.08</v>
      </c>
      <c r="F17" s="31" t="s">
        <v>18</v>
      </c>
    </row>
    <row r="18" spans="1:6" ht="15" customHeight="1">
      <c r="A18" s="29">
        <v>45481.465277777781</v>
      </c>
      <c r="B18" s="42">
        <v>45481.465277777781</v>
      </c>
      <c r="C18" s="31">
        <v>48</v>
      </c>
      <c r="D18" s="34">
        <v>19.54</v>
      </c>
      <c r="E18" s="28">
        <v>937.92</v>
      </c>
      <c r="F18" s="31" t="s">
        <v>18</v>
      </c>
    </row>
    <row r="19" spans="1:6" ht="15" customHeight="1">
      <c r="A19" s="29">
        <v>45481.486620370371</v>
      </c>
      <c r="B19" s="42">
        <v>45481.486620370371</v>
      </c>
      <c r="C19" s="31">
        <v>135</v>
      </c>
      <c r="D19" s="34">
        <v>19.54</v>
      </c>
      <c r="E19" s="28">
        <v>2637.9</v>
      </c>
      <c r="F19" s="31" t="s">
        <v>18</v>
      </c>
    </row>
    <row r="20" spans="1:6" ht="15" customHeight="1">
      <c r="A20" s="29">
        <v>45481.486620370371</v>
      </c>
      <c r="B20" s="42">
        <v>45481.486620370371</v>
      </c>
      <c r="C20" s="31">
        <v>5</v>
      </c>
      <c r="D20" s="34">
        <v>19.54</v>
      </c>
      <c r="E20" s="28">
        <v>97.699999999999989</v>
      </c>
      <c r="F20" s="31" t="s">
        <v>18</v>
      </c>
    </row>
    <row r="21" spans="1:6" ht="15" customHeight="1">
      <c r="A21" s="29">
        <v>45481.494305555556</v>
      </c>
      <c r="B21" s="42">
        <v>45481.494305555556</v>
      </c>
      <c r="C21" s="31">
        <v>138</v>
      </c>
      <c r="D21" s="34">
        <v>19.5</v>
      </c>
      <c r="E21" s="28">
        <v>2691</v>
      </c>
      <c r="F21" s="31" t="s">
        <v>18</v>
      </c>
    </row>
    <row r="22" spans="1:6" ht="15" customHeight="1">
      <c r="A22" s="29">
        <v>45481.494305555556</v>
      </c>
      <c r="B22" s="42">
        <v>45481.494305555556</v>
      </c>
      <c r="C22" s="31">
        <v>296</v>
      </c>
      <c r="D22" s="34">
        <v>19.5</v>
      </c>
      <c r="E22" s="28">
        <v>5772</v>
      </c>
      <c r="F22" s="31" t="s">
        <v>18</v>
      </c>
    </row>
    <row r="23" spans="1:6" ht="15" customHeight="1">
      <c r="A23" s="29">
        <v>45481.514745370368</v>
      </c>
      <c r="B23" s="42">
        <v>45481.514745370368</v>
      </c>
      <c r="C23" s="31">
        <v>1</v>
      </c>
      <c r="D23" s="34">
        <v>19.46</v>
      </c>
      <c r="E23" s="28">
        <v>19.46</v>
      </c>
      <c r="F23" s="31" t="s">
        <v>18</v>
      </c>
    </row>
    <row r="24" spans="1:6" ht="15" customHeight="1">
      <c r="A24" s="29">
        <v>45481.515381944446</v>
      </c>
      <c r="B24" s="42">
        <v>45481.515381944446</v>
      </c>
      <c r="C24" s="31">
        <v>21</v>
      </c>
      <c r="D24" s="34">
        <v>19.46</v>
      </c>
      <c r="E24" s="28">
        <v>408.66</v>
      </c>
      <c r="F24" s="31" t="s">
        <v>18</v>
      </c>
    </row>
    <row r="25" spans="1:6" ht="15" customHeight="1">
      <c r="A25" s="29">
        <v>45481.515381944446</v>
      </c>
      <c r="B25" s="42">
        <v>45481.515381944446</v>
      </c>
      <c r="C25" s="31">
        <v>136</v>
      </c>
      <c r="D25" s="34">
        <v>19.46</v>
      </c>
      <c r="E25" s="28">
        <v>2646.56</v>
      </c>
      <c r="F25" s="31" t="s">
        <v>18</v>
      </c>
    </row>
    <row r="26" spans="1:6" ht="15" customHeight="1">
      <c r="A26" s="29">
        <v>45481.54451388889</v>
      </c>
      <c r="B26" s="42">
        <v>45481.54451388889</v>
      </c>
      <c r="C26" s="31">
        <v>51</v>
      </c>
      <c r="D26" s="34">
        <v>19.46</v>
      </c>
      <c r="E26" s="28">
        <v>992.46</v>
      </c>
      <c r="F26" s="31" t="s">
        <v>18</v>
      </c>
    </row>
    <row r="27" spans="1:6" ht="15" customHeight="1">
      <c r="A27" s="29">
        <v>45481.556203703702</v>
      </c>
      <c r="B27" s="42">
        <v>45481.556203703702</v>
      </c>
      <c r="C27" s="31">
        <v>1</v>
      </c>
      <c r="D27" s="34">
        <v>19.46</v>
      </c>
      <c r="E27" s="28">
        <v>19.46</v>
      </c>
      <c r="F27" s="31" t="s">
        <v>18</v>
      </c>
    </row>
    <row r="28" spans="1:6" ht="15" customHeight="1">
      <c r="A28" s="29">
        <v>45481.5622337963</v>
      </c>
      <c r="B28" s="42">
        <v>45481.5622337963</v>
      </c>
      <c r="C28" s="31">
        <v>52</v>
      </c>
      <c r="D28" s="34">
        <v>19.46</v>
      </c>
      <c r="E28" s="28">
        <v>1011.9200000000001</v>
      </c>
      <c r="F28" s="31" t="s">
        <v>18</v>
      </c>
    </row>
    <row r="29" spans="1:6" ht="15" customHeight="1">
      <c r="A29" s="29">
        <v>45481.5622337963</v>
      </c>
      <c r="B29" s="42">
        <v>45481.5622337963</v>
      </c>
      <c r="C29" s="31">
        <v>64</v>
      </c>
      <c r="D29" s="34">
        <v>19.46</v>
      </c>
      <c r="E29" s="28">
        <v>1245.44</v>
      </c>
      <c r="F29" s="31" t="s">
        <v>18</v>
      </c>
    </row>
    <row r="30" spans="1:6" ht="15" customHeight="1">
      <c r="A30" s="29">
        <v>45481.578356481485</v>
      </c>
      <c r="B30" s="42">
        <v>45481.578356481485</v>
      </c>
      <c r="C30" s="31">
        <v>1</v>
      </c>
      <c r="D30" s="34">
        <v>19.46</v>
      </c>
      <c r="E30" s="28">
        <v>19.46</v>
      </c>
      <c r="F30" s="31" t="s">
        <v>18</v>
      </c>
    </row>
    <row r="31" spans="1:6" ht="15" customHeight="1">
      <c r="A31" s="29">
        <v>45481.579965277779</v>
      </c>
      <c r="B31" s="42">
        <v>45481.579965277779</v>
      </c>
      <c r="C31" s="31">
        <v>24</v>
      </c>
      <c r="D31" s="34">
        <v>19.46</v>
      </c>
      <c r="E31" s="28">
        <v>467.04</v>
      </c>
      <c r="F31" s="31" t="s">
        <v>18</v>
      </c>
    </row>
    <row r="32" spans="1:6" ht="15" customHeight="1">
      <c r="A32" s="29">
        <v>45481.580081018517</v>
      </c>
      <c r="B32" s="42">
        <v>45481.580081018517</v>
      </c>
      <c r="C32" s="31">
        <v>11</v>
      </c>
      <c r="D32" s="34">
        <v>19.46</v>
      </c>
      <c r="E32" s="28">
        <v>214.06</v>
      </c>
      <c r="F32" s="31" t="s">
        <v>18</v>
      </c>
    </row>
    <row r="33" spans="1:6" ht="15" customHeight="1">
      <c r="A33" s="29">
        <v>45481.580081018517</v>
      </c>
      <c r="B33" s="42">
        <v>45481.580081018517</v>
      </c>
      <c r="C33" s="31">
        <v>313</v>
      </c>
      <c r="D33" s="34">
        <v>19.46</v>
      </c>
      <c r="E33" s="28">
        <v>6090.9800000000005</v>
      </c>
      <c r="F33" s="31" t="s">
        <v>18</v>
      </c>
    </row>
    <row r="34" spans="1:6" ht="15" customHeight="1">
      <c r="A34" s="29">
        <v>45481.580081018517</v>
      </c>
      <c r="B34" s="42">
        <v>45481.580081018517</v>
      </c>
      <c r="C34" s="31">
        <v>8</v>
      </c>
      <c r="D34" s="34">
        <v>19.46</v>
      </c>
      <c r="E34" s="28">
        <v>155.68</v>
      </c>
      <c r="F34" s="31" t="s">
        <v>18</v>
      </c>
    </row>
    <row r="35" spans="1:6" ht="15" customHeight="1">
      <c r="A35" s="29">
        <v>45481.580081018517</v>
      </c>
      <c r="B35" s="42">
        <v>45481.580081018517</v>
      </c>
      <c r="C35" s="31">
        <v>29</v>
      </c>
      <c r="D35" s="34">
        <v>19.46</v>
      </c>
      <c r="E35" s="28">
        <v>564.34</v>
      </c>
      <c r="F35" s="31" t="s">
        <v>18</v>
      </c>
    </row>
    <row r="36" spans="1:6" ht="15" customHeight="1">
      <c r="A36" s="29">
        <v>45481.580081018517</v>
      </c>
      <c r="B36" s="42">
        <v>45481.580081018517</v>
      </c>
      <c r="C36" s="31">
        <v>125</v>
      </c>
      <c r="D36" s="34">
        <v>19.46</v>
      </c>
      <c r="E36" s="28">
        <v>2432.5</v>
      </c>
      <c r="F36" s="31" t="s">
        <v>18</v>
      </c>
    </row>
    <row r="37" spans="1:6" ht="15" customHeight="1">
      <c r="A37" s="29">
        <v>45481.580081018517</v>
      </c>
      <c r="B37" s="42">
        <v>45481.580081018517</v>
      </c>
      <c r="C37" s="31">
        <v>9</v>
      </c>
      <c r="D37" s="34">
        <v>19.46</v>
      </c>
      <c r="E37" s="28">
        <v>175.14000000000001</v>
      </c>
      <c r="F37" s="31" t="s">
        <v>18</v>
      </c>
    </row>
    <row r="38" spans="1:6" ht="15" customHeight="1">
      <c r="A38" s="29">
        <v>45481.580081018517</v>
      </c>
      <c r="B38" s="42">
        <v>45481.580081018517</v>
      </c>
      <c r="C38" s="31">
        <v>205</v>
      </c>
      <c r="D38" s="34">
        <v>19.46</v>
      </c>
      <c r="E38" s="28">
        <v>3989.3</v>
      </c>
      <c r="F38" s="31" t="s">
        <v>18</v>
      </c>
    </row>
    <row r="39" spans="1:6" ht="15" customHeight="1">
      <c r="A39" s="29">
        <v>45481.580081018517</v>
      </c>
      <c r="B39" s="42">
        <v>45481.580081018517</v>
      </c>
      <c r="C39" s="31">
        <v>102</v>
      </c>
      <c r="D39" s="34">
        <v>19.46</v>
      </c>
      <c r="E39" s="28">
        <v>1984.92</v>
      </c>
      <c r="F39" s="31" t="s">
        <v>18</v>
      </c>
    </row>
    <row r="40" spans="1:6" ht="15" customHeight="1">
      <c r="A40" s="29">
        <v>45481.580081018517</v>
      </c>
      <c r="B40" s="42">
        <v>45481.580081018517</v>
      </c>
      <c r="C40" s="31">
        <v>85</v>
      </c>
      <c r="D40" s="34">
        <v>19.46</v>
      </c>
      <c r="E40" s="28">
        <v>1654.1000000000001</v>
      </c>
      <c r="F40" s="31" t="s">
        <v>18</v>
      </c>
    </row>
    <row r="41" spans="1:6" ht="15" customHeight="1">
      <c r="A41" s="29">
        <v>45481.618576388886</v>
      </c>
      <c r="B41" s="42">
        <v>45481.618576388886</v>
      </c>
      <c r="C41" s="31">
        <v>1</v>
      </c>
      <c r="D41" s="34">
        <v>19.48</v>
      </c>
      <c r="E41" s="28">
        <v>19.48</v>
      </c>
      <c r="F41" s="31" t="s">
        <v>18</v>
      </c>
    </row>
    <row r="42" spans="1:6" ht="15" customHeight="1">
      <c r="A42" s="29">
        <v>45481.64508101852</v>
      </c>
      <c r="B42" s="42">
        <v>45481.64508101852</v>
      </c>
      <c r="C42" s="31">
        <v>426</v>
      </c>
      <c r="D42" s="34">
        <v>19.48</v>
      </c>
      <c r="E42" s="28">
        <v>8298.48</v>
      </c>
      <c r="F42" s="31" t="s">
        <v>18</v>
      </c>
    </row>
    <row r="43" spans="1:6" ht="15" customHeight="1">
      <c r="A43" s="29">
        <v>45481.64508101852</v>
      </c>
      <c r="B43" s="42">
        <v>45481.64508101852</v>
      </c>
      <c r="C43" s="31">
        <v>136</v>
      </c>
      <c r="D43" s="34">
        <v>19.48</v>
      </c>
      <c r="E43" s="28">
        <v>2649.28</v>
      </c>
      <c r="F43" s="31" t="s">
        <v>18</v>
      </c>
    </row>
    <row r="44" spans="1:6" ht="15" customHeight="1">
      <c r="A44" s="29">
        <v>45481.64508101852</v>
      </c>
      <c r="B44" s="42">
        <v>45481.64508101852</v>
      </c>
      <c r="C44" s="31">
        <v>140</v>
      </c>
      <c r="D44" s="34">
        <v>19.48</v>
      </c>
      <c r="E44" s="28">
        <v>2727.2000000000003</v>
      </c>
      <c r="F44" s="31" t="s">
        <v>18</v>
      </c>
    </row>
    <row r="45" spans="1:6" ht="15" customHeight="1">
      <c r="A45" s="29">
        <v>45481.64508101852</v>
      </c>
      <c r="B45" s="42">
        <v>45481.64508101852</v>
      </c>
      <c r="C45" s="31">
        <v>137</v>
      </c>
      <c r="D45" s="34">
        <v>19.48</v>
      </c>
      <c r="E45" s="28">
        <v>2668.76</v>
      </c>
      <c r="F45" s="31" t="s">
        <v>18</v>
      </c>
    </row>
    <row r="46" spans="1:6" ht="15" customHeight="1">
      <c r="A46" s="29">
        <v>45481.656944444447</v>
      </c>
      <c r="B46" s="42">
        <v>45481.656944444447</v>
      </c>
      <c r="C46" s="31">
        <v>97</v>
      </c>
      <c r="D46" s="34">
        <v>19.46</v>
      </c>
      <c r="E46" s="28">
        <v>1887.6200000000001</v>
      </c>
      <c r="F46" s="31" t="s">
        <v>18</v>
      </c>
    </row>
    <row r="47" spans="1:6" ht="15" customHeight="1">
      <c r="A47" s="29">
        <v>45481.659699074073</v>
      </c>
      <c r="B47" s="42">
        <v>45481.659699074073</v>
      </c>
      <c r="C47" s="31">
        <v>1</v>
      </c>
      <c r="D47" s="34">
        <v>19.46</v>
      </c>
      <c r="E47" s="28">
        <v>19.46</v>
      </c>
      <c r="F47" s="31" t="s">
        <v>18</v>
      </c>
    </row>
    <row r="48" spans="1:6" ht="15" customHeight="1">
      <c r="A48" s="29">
        <v>45481.665694444448</v>
      </c>
      <c r="B48" s="42">
        <v>45481.665694444448</v>
      </c>
      <c r="C48" s="31">
        <v>86</v>
      </c>
      <c r="D48" s="34">
        <v>19.48</v>
      </c>
      <c r="E48" s="28">
        <v>1675.28</v>
      </c>
      <c r="F48" s="31" t="s">
        <v>18</v>
      </c>
    </row>
    <row r="49" spans="1:6" ht="15" customHeight="1">
      <c r="A49" s="29">
        <v>45481.665694444448</v>
      </c>
      <c r="B49" s="42">
        <v>45481.665694444448</v>
      </c>
      <c r="C49" s="31">
        <v>35</v>
      </c>
      <c r="D49" s="34">
        <v>19.48</v>
      </c>
      <c r="E49" s="28">
        <v>681.80000000000007</v>
      </c>
      <c r="F49" s="31" t="s">
        <v>18</v>
      </c>
    </row>
    <row r="50" spans="1:6" ht="15" customHeight="1">
      <c r="A50" s="29">
        <v>45481.665694444448</v>
      </c>
      <c r="B50" s="42">
        <v>45481.665694444448</v>
      </c>
      <c r="C50" s="31">
        <v>32</v>
      </c>
      <c r="D50" s="34">
        <v>19.48</v>
      </c>
      <c r="E50" s="28">
        <v>623.36</v>
      </c>
      <c r="F50" s="31" t="s">
        <v>18</v>
      </c>
    </row>
    <row r="51" spans="1:6" ht="15" customHeight="1">
      <c r="A51" s="29">
        <v>45481.670567129629</v>
      </c>
      <c r="B51" s="42">
        <v>45481.670567129629</v>
      </c>
      <c r="C51" s="31">
        <v>1</v>
      </c>
      <c r="D51" s="34">
        <v>19.46</v>
      </c>
      <c r="E51" s="28">
        <v>19.46</v>
      </c>
      <c r="F51" s="31" t="s">
        <v>18</v>
      </c>
    </row>
    <row r="52" spans="1:6" ht="15" customHeight="1">
      <c r="A52" s="29">
        <v>45481.681064814817</v>
      </c>
      <c r="B52" s="42">
        <v>45481.681064814817</v>
      </c>
      <c r="C52" s="31">
        <v>130</v>
      </c>
      <c r="D52" s="34">
        <v>19.46</v>
      </c>
      <c r="E52" s="28">
        <v>2529.8000000000002</v>
      </c>
      <c r="F52" s="31" t="s">
        <v>18</v>
      </c>
    </row>
    <row r="53" spans="1:6" ht="15" customHeight="1">
      <c r="A53" s="29">
        <v>45481.687106481484</v>
      </c>
      <c r="B53" s="42">
        <v>45481.687106481484</v>
      </c>
      <c r="C53" s="31">
        <v>282</v>
      </c>
      <c r="D53" s="34">
        <v>19.5</v>
      </c>
      <c r="E53" s="28">
        <v>5499</v>
      </c>
      <c r="F53" s="31" t="s">
        <v>18</v>
      </c>
    </row>
    <row r="54" spans="1:6" ht="15" customHeight="1">
      <c r="A54" s="29">
        <v>45481.688310185185</v>
      </c>
      <c r="B54" s="42">
        <v>45481.688310185185</v>
      </c>
      <c r="C54" s="31">
        <v>15</v>
      </c>
      <c r="D54" s="34">
        <v>19.5</v>
      </c>
      <c r="E54" s="28">
        <v>292.5</v>
      </c>
      <c r="F54" s="31" t="s">
        <v>18</v>
      </c>
    </row>
    <row r="55" spans="1:6" ht="15" customHeight="1">
      <c r="A55" s="29">
        <v>45481.68891203704</v>
      </c>
      <c r="B55" s="42">
        <v>45481.68891203704</v>
      </c>
      <c r="C55" s="31">
        <v>148</v>
      </c>
      <c r="D55" s="34">
        <v>19.5</v>
      </c>
      <c r="E55" s="28">
        <v>2886</v>
      </c>
      <c r="F55" s="31" t="s">
        <v>18</v>
      </c>
    </row>
    <row r="56" spans="1:6" ht="15" customHeight="1">
      <c r="A56" s="29">
        <v>45481.695740740739</v>
      </c>
      <c r="B56" s="42">
        <v>45481.695740740739</v>
      </c>
      <c r="C56" s="31">
        <v>148</v>
      </c>
      <c r="D56" s="34">
        <v>19.5</v>
      </c>
      <c r="E56" s="28">
        <v>2886</v>
      </c>
      <c r="F56" s="31" t="s">
        <v>18</v>
      </c>
    </row>
    <row r="57" spans="1:6" ht="15" customHeight="1">
      <c r="A57" s="29">
        <v>45481.702523148146</v>
      </c>
      <c r="B57" s="42">
        <v>45481.702523148146</v>
      </c>
      <c r="C57" s="31">
        <v>80</v>
      </c>
      <c r="D57" s="34">
        <v>19.5</v>
      </c>
      <c r="E57" s="28">
        <v>1560</v>
      </c>
      <c r="F57" s="31" t="s">
        <v>18</v>
      </c>
    </row>
    <row r="58" spans="1:6" ht="15" customHeight="1">
      <c r="A58" s="29">
        <v>45481.702523148146</v>
      </c>
      <c r="B58" s="42">
        <v>45481.702523148146</v>
      </c>
      <c r="C58" s="31">
        <v>5</v>
      </c>
      <c r="D58" s="34">
        <v>19.5</v>
      </c>
      <c r="E58" s="28">
        <v>97.5</v>
      </c>
      <c r="F58" s="31" t="s">
        <v>18</v>
      </c>
    </row>
    <row r="59" spans="1:6" ht="15" customHeight="1">
      <c r="A59" s="29">
        <v>45481.702523148146</v>
      </c>
      <c r="B59" s="42">
        <v>45481.702523148146</v>
      </c>
      <c r="C59" s="31">
        <v>80</v>
      </c>
      <c r="D59" s="34">
        <v>19.5</v>
      </c>
      <c r="E59" s="28">
        <v>1560</v>
      </c>
      <c r="F59" s="31" t="s">
        <v>18</v>
      </c>
    </row>
    <row r="60" spans="1:6" ht="15" customHeight="1">
      <c r="A60" s="29">
        <v>45481.714918981481</v>
      </c>
      <c r="B60" s="42">
        <v>45481.714918981481</v>
      </c>
      <c r="C60" s="31">
        <v>137</v>
      </c>
      <c r="D60" s="34">
        <v>19.48</v>
      </c>
      <c r="E60" s="28">
        <v>2668.76</v>
      </c>
      <c r="F60" s="31" t="s">
        <v>18</v>
      </c>
    </row>
    <row r="61" spans="1:6" ht="15" customHeight="1">
      <c r="A61" s="29">
        <v>45481.722094907411</v>
      </c>
      <c r="B61" s="42">
        <v>45481.722094907411</v>
      </c>
      <c r="C61" s="31">
        <v>498</v>
      </c>
      <c r="D61" s="34">
        <v>19.48</v>
      </c>
      <c r="E61" s="28">
        <v>9701.0400000000009</v>
      </c>
      <c r="F61" s="31" t="s">
        <v>18</v>
      </c>
    </row>
    <row r="62" spans="1:6" ht="15" customHeight="1">
      <c r="A62" s="29">
        <v>45481.722094907411</v>
      </c>
      <c r="B62" s="42">
        <v>45481.722094907411</v>
      </c>
      <c r="C62" s="31">
        <v>20</v>
      </c>
      <c r="D62" s="34">
        <v>19.48</v>
      </c>
      <c r="E62" s="28">
        <v>389.6</v>
      </c>
      <c r="F62" s="31" t="s">
        <v>18</v>
      </c>
    </row>
    <row r="63" spans="1:6" ht="15" customHeight="1">
      <c r="A63" s="29">
        <v>45481.722094907411</v>
      </c>
      <c r="B63" s="42">
        <v>45481.722094907411</v>
      </c>
      <c r="C63" s="31">
        <v>16</v>
      </c>
      <c r="D63" s="34">
        <v>19.48</v>
      </c>
      <c r="E63" s="28">
        <v>311.68</v>
      </c>
      <c r="F63" s="31" t="s">
        <v>18</v>
      </c>
    </row>
    <row r="64" spans="1:6" ht="15" customHeight="1">
      <c r="A64" s="29">
        <v>45481.722094907411</v>
      </c>
      <c r="B64" s="42">
        <v>45481.722094907411</v>
      </c>
      <c r="C64" s="31">
        <v>33</v>
      </c>
      <c r="D64" s="34">
        <v>19.48</v>
      </c>
      <c r="E64" s="28">
        <v>642.84</v>
      </c>
      <c r="F64" s="31" t="s">
        <v>18</v>
      </c>
    </row>
    <row r="65" spans="1:6" ht="15" customHeight="1">
      <c r="A65" s="29">
        <v>45481.722094907411</v>
      </c>
      <c r="B65" s="42">
        <v>45481.722094907411</v>
      </c>
      <c r="C65" s="31">
        <v>33</v>
      </c>
      <c r="D65" s="34">
        <v>19.48</v>
      </c>
      <c r="E65" s="28">
        <v>642.84</v>
      </c>
      <c r="F65" s="31" t="s">
        <v>18</v>
      </c>
    </row>
    <row r="66" spans="1:6" ht="15" customHeight="1">
      <c r="A66" s="29">
        <v>45482.382928240739</v>
      </c>
      <c r="B66" s="42">
        <v>45482.382928240739</v>
      </c>
      <c r="C66" s="31">
        <v>12</v>
      </c>
      <c r="D66" s="34">
        <v>19.54</v>
      </c>
      <c r="E66" s="28">
        <v>234.48</v>
      </c>
      <c r="F66" s="31" t="s">
        <v>18</v>
      </c>
    </row>
    <row r="67" spans="1:6" ht="15" customHeight="1">
      <c r="A67" s="29">
        <v>45482.382928240739</v>
      </c>
      <c r="B67" s="42">
        <v>45482.382928240739</v>
      </c>
      <c r="C67" s="31">
        <v>85</v>
      </c>
      <c r="D67" s="34">
        <v>19.54</v>
      </c>
      <c r="E67" s="28">
        <v>1660.8999999999999</v>
      </c>
      <c r="F67" s="31" t="s">
        <v>18</v>
      </c>
    </row>
    <row r="68" spans="1:6" ht="15" customHeight="1">
      <c r="A68" s="29">
        <v>45482.384236111109</v>
      </c>
      <c r="B68" s="42">
        <v>45482.384236111109</v>
      </c>
      <c r="C68" s="31">
        <v>159</v>
      </c>
      <c r="D68" s="34">
        <v>19.559999999999999</v>
      </c>
      <c r="E68" s="28">
        <v>3110.04</v>
      </c>
      <c r="F68" s="31" t="s">
        <v>18</v>
      </c>
    </row>
    <row r="69" spans="1:6" ht="15" customHeight="1">
      <c r="A69" s="29">
        <v>45482.387164351851</v>
      </c>
      <c r="B69" s="42">
        <v>45482.387164351851</v>
      </c>
      <c r="C69" s="31">
        <v>4</v>
      </c>
      <c r="D69" s="34">
        <v>19.52</v>
      </c>
      <c r="E69" s="28">
        <v>78.08</v>
      </c>
      <c r="F69" s="31" t="s">
        <v>18</v>
      </c>
    </row>
    <row r="70" spans="1:6" ht="15" customHeight="1">
      <c r="A70" s="29">
        <v>45482.387164351851</v>
      </c>
      <c r="B70" s="42">
        <v>45482.387164351851</v>
      </c>
      <c r="C70" s="31">
        <v>467</v>
      </c>
      <c r="D70" s="34">
        <v>19.52</v>
      </c>
      <c r="E70" s="28">
        <v>9115.84</v>
      </c>
      <c r="F70" s="31" t="s">
        <v>18</v>
      </c>
    </row>
    <row r="71" spans="1:6" ht="15" customHeight="1">
      <c r="A71" s="29">
        <v>45482.409039351849</v>
      </c>
      <c r="B71" s="42">
        <v>45482.409039351849</v>
      </c>
      <c r="C71" s="31">
        <v>84</v>
      </c>
      <c r="D71" s="34">
        <v>19.48</v>
      </c>
      <c r="E71" s="28">
        <v>1636.32</v>
      </c>
      <c r="F71" s="31" t="s">
        <v>18</v>
      </c>
    </row>
    <row r="72" spans="1:6" ht="15" customHeight="1">
      <c r="A72" s="29">
        <v>45482.409039351849</v>
      </c>
      <c r="B72" s="42">
        <v>45482.409039351849</v>
      </c>
      <c r="C72" s="31">
        <v>5</v>
      </c>
      <c r="D72" s="34">
        <v>19.48</v>
      </c>
      <c r="E72" s="28">
        <v>97.4</v>
      </c>
      <c r="F72" s="31" t="s">
        <v>18</v>
      </c>
    </row>
    <row r="73" spans="1:6" ht="15" customHeight="1">
      <c r="A73" s="29">
        <v>45482.409039351849</v>
      </c>
      <c r="B73" s="42">
        <v>45482.409039351849</v>
      </c>
      <c r="C73" s="31">
        <v>60</v>
      </c>
      <c r="D73" s="34">
        <v>19.48</v>
      </c>
      <c r="E73" s="28">
        <v>1168.8</v>
      </c>
      <c r="F73" s="31" t="s">
        <v>18</v>
      </c>
    </row>
    <row r="74" spans="1:6" ht="15" customHeight="1">
      <c r="A74" s="29">
        <v>45482.412395833337</v>
      </c>
      <c r="B74" s="42">
        <v>45482.412395833337</v>
      </c>
      <c r="C74" s="31">
        <v>1</v>
      </c>
      <c r="D74" s="34">
        <v>19.440000000000001</v>
      </c>
      <c r="E74" s="28">
        <v>19.440000000000001</v>
      </c>
      <c r="F74" s="31" t="s">
        <v>18</v>
      </c>
    </row>
    <row r="75" spans="1:6" ht="15" customHeight="1">
      <c r="A75" s="29">
        <v>45482.427499999998</v>
      </c>
      <c r="B75" s="42">
        <v>45482.427499999998</v>
      </c>
      <c r="C75" s="31">
        <v>5</v>
      </c>
      <c r="D75" s="34">
        <v>19.440000000000001</v>
      </c>
      <c r="E75" s="28">
        <v>97.2</v>
      </c>
      <c r="F75" s="31" t="s">
        <v>18</v>
      </c>
    </row>
    <row r="76" spans="1:6" ht="15" customHeight="1">
      <c r="A76" s="29">
        <v>45482.434224537035</v>
      </c>
      <c r="B76" s="42">
        <v>45482.434224537035</v>
      </c>
      <c r="C76" s="31">
        <v>191</v>
      </c>
      <c r="D76" s="34">
        <v>19.46</v>
      </c>
      <c r="E76" s="28">
        <v>3716.86</v>
      </c>
      <c r="F76" s="31" t="s">
        <v>18</v>
      </c>
    </row>
    <row r="77" spans="1:6" ht="15" customHeight="1">
      <c r="A77" s="29">
        <v>45482.434224537035</v>
      </c>
      <c r="B77" s="42">
        <v>45482.434224537035</v>
      </c>
      <c r="C77" s="31">
        <v>411</v>
      </c>
      <c r="D77" s="34">
        <v>19.46</v>
      </c>
      <c r="E77" s="28">
        <v>7998.06</v>
      </c>
      <c r="F77" s="31" t="s">
        <v>18</v>
      </c>
    </row>
    <row r="78" spans="1:6" ht="15" customHeight="1">
      <c r="A78" s="29">
        <v>45482.447280092594</v>
      </c>
      <c r="B78" s="42">
        <v>45482.447280092594</v>
      </c>
      <c r="C78" s="31">
        <v>5</v>
      </c>
      <c r="D78" s="34">
        <v>19.440000000000001</v>
      </c>
      <c r="E78" s="28">
        <v>97.2</v>
      </c>
      <c r="F78" s="31" t="s">
        <v>18</v>
      </c>
    </row>
    <row r="79" spans="1:6" ht="15" customHeight="1">
      <c r="A79" s="29">
        <v>45482.447280092594</v>
      </c>
      <c r="B79" s="42">
        <v>45482.447280092594</v>
      </c>
      <c r="C79" s="31">
        <v>17</v>
      </c>
      <c r="D79" s="34">
        <v>19.440000000000001</v>
      </c>
      <c r="E79" s="28">
        <v>330.48</v>
      </c>
      <c r="F79" s="31" t="s">
        <v>18</v>
      </c>
    </row>
    <row r="80" spans="1:6" ht="15" customHeight="1">
      <c r="A80" s="29">
        <v>45482.447280092594</v>
      </c>
      <c r="B80" s="42">
        <v>45482.447280092594</v>
      </c>
      <c r="C80" s="31">
        <v>125</v>
      </c>
      <c r="D80" s="34">
        <v>19.440000000000001</v>
      </c>
      <c r="E80" s="28">
        <v>2430</v>
      </c>
      <c r="F80" s="31" t="s">
        <v>18</v>
      </c>
    </row>
    <row r="81" spans="1:6" ht="15" customHeight="1">
      <c r="A81" s="29">
        <v>45482.455381944441</v>
      </c>
      <c r="B81" s="42">
        <v>45482.455381944441</v>
      </c>
      <c r="C81" s="31">
        <v>5</v>
      </c>
      <c r="D81" s="34">
        <v>19.440000000000001</v>
      </c>
      <c r="E81" s="28">
        <v>97.2</v>
      </c>
      <c r="F81" s="31" t="s">
        <v>18</v>
      </c>
    </row>
    <row r="82" spans="1:6" ht="15" customHeight="1">
      <c r="A82" s="29">
        <v>45482.472256944442</v>
      </c>
      <c r="B82" s="42">
        <v>45482.472256944442</v>
      </c>
      <c r="C82" s="31">
        <v>60</v>
      </c>
      <c r="D82" s="34">
        <v>19.440000000000001</v>
      </c>
      <c r="E82" s="28">
        <v>1166.4000000000001</v>
      </c>
      <c r="F82" s="31" t="s">
        <v>18</v>
      </c>
    </row>
    <row r="83" spans="1:6" ht="15" customHeight="1">
      <c r="A83" s="29">
        <v>45482.472268518519</v>
      </c>
      <c r="B83" s="42">
        <v>45482.472268518519</v>
      </c>
      <c r="C83" s="31">
        <v>5</v>
      </c>
      <c r="D83" s="34">
        <v>19.440000000000001</v>
      </c>
      <c r="E83" s="28">
        <v>97.2</v>
      </c>
      <c r="F83" s="31" t="s">
        <v>18</v>
      </c>
    </row>
    <row r="84" spans="1:6" ht="15" customHeight="1">
      <c r="A84" s="29">
        <v>45482.475289351853</v>
      </c>
      <c r="B84" s="42">
        <v>45482.475289351853</v>
      </c>
      <c r="C84" s="31">
        <v>158</v>
      </c>
      <c r="D84" s="34">
        <v>19.420000000000002</v>
      </c>
      <c r="E84" s="28">
        <v>3068.36</v>
      </c>
      <c r="F84" s="31" t="s">
        <v>18</v>
      </c>
    </row>
    <row r="85" spans="1:6" ht="15" customHeight="1">
      <c r="A85" s="29">
        <v>45482.475289351853</v>
      </c>
      <c r="B85" s="42">
        <v>45482.475289351853</v>
      </c>
      <c r="C85" s="31">
        <v>284</v>
      </c>
      <c r="D85" s="34">
        <v>19.420000000000002</v>
      </c>
      <c r="E85" s="28">
        <v>5515.2800000000007</v>
      </c>
      <c r="F85" s="31" t="s">
        <v>18</v>
      </c>
    </row>
    <row r="86" spans="1:6" ht="15" customHeight="1">
      <c r="A86" s="29">
        <v>45482.475289351853</v>
      </c>
      <c r="B86" s="42">
        <v>45482.475289351853</v>
      </c>
      <c r="C86" s="31">
        <v>159</v>
      </c>
      <c r="D86" s="34">
        <v>19.440000000000001</v>
      </c>
      <c r="E86" s="28">
        <v>3090.96</v>
      </c>
      <c r="F86" s="31" t="s">
        <v>18</v>
      </c>
    </row>
    <row r="87" spans="1:6" ht="15" customHeight="1">
      <c r="A87" s="29">
        <v>45482.475289351853</v>
      </c>
      <c r="B87" s="42">
        <v>45482.475289351853</v>
      </c>
      <c r="C87" s="31">
        <v>125</v>
      </c>
      <c r="D87" s="34">
        <v>19.440000000000001</v>
      </c>
      <c r="E87" s="28">
        <v>2430</v>
      </c>
      <c r="F87" s="31" t="s">
        <v>18</v>
      </c>
    </row>
    <row r="88" spans="1:6" ht="15" customHeight="1">
      <c r="A88" s="29">
        <v>45482.50509259259</v>
      </c>
      <c r="B88" s="42">
        <v>45482.50509259259</v>
      </c>
      <c r="C88" s="31">
        <v>5</v>
      </c>
      <c r="D88" s="34">
        <v>19.420000000000002</v>
      </c>
      <c r="E88" s="28">
        <v>97.100000000000009</v>
      </c>
      <c r="F88" s="31" t="s">
        <v>18</v>
      </c>
    </row>
    <row r="89" spans="1:6" ht="15" customHeight="1">
      <c r="A89" s="29">
        <v>45482.5080787037</v>
      </c>
      <c r="B89" s="42">
        <v>45482.5080787037</v>
      </c>
      <c r="C89" s="31">
        <v>17</v>
      </c>
      <c r="D89" s="34">
        <v>19.420000000000002</v>
      </c>
      <c r="E89" s="28">
        <v>330.14000000000004</v>
      </c>
      <c r="F89" s="31" t="s">
        <v>18</v>
      </c>
    </row>
    <row r="90" spans="1:6" ht="15" customHeight="1">
      <c r="A90" s="29">
        <v>45482.514467592591</v>
      </c>
      <c r="B90" s="42">
        <v>45482.514467592591</v>
      </c>
      <c r="C90" s="31">
        <v>1</v>
      </c>
      <c r="D90" s="34">
        <v>19.420000000000002</v>
      </c>
      <c r="E90" s="28">
        <v>19.420000000000002</v>
      </c>
      <c r="F90" s="31" t="s">
        <v>18</v>
      </c>
    </row>
    <row r="91" spans="1:6" ht="15" customHeight="1">
      <c r="A91" s="29">
        <v>45482.520104166666</v>
      </c>
      <c r="B91" s="42">
        <v>45482.520104166666</v>
      </c>
      <c r="C91" s="31">
        <v>5</v>
      </c>
      <c r="D91" s="34">
        <v>19.420000000000002</v>
      </c>
      <c r="E91" s="28">
        <v>97.100000000000009</v>
      </c>
      <c r="F91" s="31" t="s">
        <v>18</v>
      </c>
    </row>
    <row r="92" spans="1:6" ht="15" customHeight="1">
      <c r="A92" s="29">
        <v>45482.558240740742</v>
      </c>
      <c r="B92" s="42">
        <v>45482.558240740742</v>
      </c>
      <c r="C92" s="31">
        <v>151</v>
      </c>
      <c r="D92" s="34">
        <v>19.399999999999999</v>
      </c>
      <c r="E92" s="28">
        <v>2929.3999999999996</v>
      </c>
      <c r="F92" s="31" t="s">
        <v>18</v>
      </c>
    </row>
    <row r="93" spans="1:6" ht="15" customHeight="1">
      <c r="A93" s="29">
        <v>45482.558240740742</v>
      </c>
      <c r="B93" s="42">
        <v>45482.558240740742</v>
      </c>
      <c r="C93" s="31">
        <v>162</v>
      </c>
      <c r="D93" s="34">
        <v>19.399999999999999</v>
      </c>
      <c r="E93" s="28">
        <v>3142.7999999999997</v>
      </c>
      <c r="F93" s="31" t="s">
        <v>18</v>
      </c>
    </row>
    <row r="94" spans="1:6" ht="15" customHeight="1">
      <c r="A94" s="29">
        <v>45482.558240740742</v>
      </c>
      <c r="B94" s="42">
        <v>45482.558240740742</v>
      </c>
      <c r="C94" s="31">
        <v>698</v>
      </c>
      <c r="D94" s="34">
        <v>19.420000000000002</v>
      </c>
      <c r="E94" s="28">
        <v>13555.160000000002</v>
      </c>
      <c r="F94" s="31" t="s">
        <v>18</v>
      </c>
    </row>
    <row r="95" spans="1:6" ht="15" customHeight="1">
      <c r="A95" s="29">
        <v>45482.558240740742</v>
      </c>
      <c r="B95" s="42">
        <v>45482.558240740742</v>
      </c>
      <c r="C95" s="31">
        <v>2</v>
      </c>
      <c r="D95" s="34">
        <v>19.420000000000002</v>
      </c>
      <c r="E95" s="28">
        <v>38.840000000000003</v>
      </c>
      <c r="F95" s="31" t="s">
        <v>18</v>
      </c>
    </row>
    <row r="96" spans="1:6" ht="15" customHeight="1">
      <c r="A96" s="29">
        <v>45482.558240740742</v>
      </c>
      <c r="B96" s="42">
        <v>45482.558240740742</v>
      </c>
      <c r="C96" s="31">
        <v>140</v>
      </c>
      <c r="D96" s="34">
        <v>19.420000000000002</v>
      </c>
      <c r="E96" s="28">
        <v>2718.8</v>
      </c>
      <c r="F96" s="31" t="s">
        <v>18</v>
      </c>
    </row>
    <row r="97" spans="1:6" ht="15" customHeight="1">
      <c r="A97" s="29">
        <v>45482.558240740742</v>
      </c>
      <c r="B97" s="42">
        <v>45482.558240740742</v>
      </c>
      <c r="C97" s="31">
        <v>400</v>
      </c>
      <c r="D97" s="34">
        <v>19.399999999999999</v>
      </c>
      <c r="E97" s="28">
        <v>7759.9999999999991</v>
      </c>
      <c r="F97" s="31" t="s">
        <v>18</v>
      </c>
    </row>
    <row r="98" spans="1:6" ht="15" customHeight="1">
      <c r="A98" s="29">
        <v>45482.576099537036</v>
      </c>
      <c r="B98" s="42">
        <v>45482.576099537036</v>
      </c>
      <c r="C98" s="31">
        <v>128</v>
      </c>
      <c r="D98" s="34">
        <v>19.22</v>
      </c>
      <c r="E98" s="28">
        <v>2460.16</v>
      </c>
      <c r="F98" s="31" t="s">
        <v>18</v>
      </c>
    </row>
    <row r="99" spans="1:6" ht="15" customHeight="1">
      <c r="A99" s="29">
        <v>45482.583564814813</v>
      </c>
      <c r="B99" s="42">
        <v>45482.583564814813</v>
      </c>
      <c r="C99" s="31">
        <v>137</v>
      </c>
      <c r="D99" s="34">
        <v>19.260000000000002</v>
      </c>
      <c r="E99" s="28">
        <v>2638.6200000000003</v>
      </c>
      <c r="F99" s="31" t="s">
        <v>18</v>
      </c>
    </row>
    <row r="100" spans="1:6" ht="15" customHeight="1">
      <c r="A100" s="29">
        <v>45482.583564814813</v>
      </c>
      <c r="B100" s="42">
        <v>45482.583564814813</v>
      </c>
      <c r="C100" s="31">
        <v>152</v>
      </c>
      <c r="D100" s="34">
        <v>19.260000000000002</v>
      </c>
      <c r="E100" s="28">
        <v>2927.5200000000004</v>
      </c>
      <c r="F100" s="31" t="s">
        <v>18</v>
      </c>
    </row>
    <row r="101" spans="1:6" ht="15" customHeight="1">
      <c r="A101" s="29">
        <v>45482.583564814813</v>
      </c>
      <c r="B101" s="42">
        <v>45482.583564814813</v>
      </c>
      <c r="C101" s="31">
        <v>27</v>
      </c>
      <c r="D101" s="34">
        <v>19.260000000000002</v>
      </c>
      <c r="E101" s="28">
        <v>520.0200000000001</v>
      </c>
      <c r="F101" s="31" t="s">
        <v>18</v>
      </c>
    </row>
    <row r="102" spans="1:6" ht="15" customHeight="1">
      <c r="A102" s="29">
        <v>45482.583564814813</v>
      </c>
      <c r="B102" s="42">
        <v>45482.583564814813</v>
      </c>
      <c r="C102" s="31">
        <v>462</v>
      </c>
      <c r="D102" s="34">
        <v>19.260000000000002</v>
      </c>
      <c r="E102" s="28">
        <v>8898.1200000000008</v>
      </c>
      <c r="F102" s="31" t="s">
        <v>18</v>
      </c>
    </row>
    <row r="103" spans="1:6" ht="15" customHeight="1">
      <c r="A103" s="29">
        <v>45482.583564814813</v>
      </c>
      <c r="B103" s="42">
        <v>45482.583564814813</v>
      </c>
      <c r="C103" s="31">
        <v>11</v>
      </c>
      <c r="D103" s="34">
        <v>19.260000000000002</v>
      </c>
      <c r="E103" s="28">
        <v>211.86</v>
      </c>
      <c r="F103" s="31" t="s">
        <v>18</v>
      </c>
    </row>
    <row r="104" spans="1:6" ht="15" customHeight="1">
      <c r="A104" s="29">
        <v>45482.603483796294</v>
      </c>
      <c r="B104" s="42">
        <v>45482.603483796294</v>
      </c>
      <c r="C104" s="31">
        <v>5</v>
      </c>
      <c r="D104" s="34">
        <v>19.16</v>
      </c>
      <c r="E104" s="28">
        <v>95.8</v>
      </c>
      <c r="F104" s="31" t="s">
        <v>18</v>
      </c>
    </row>
    <row r="105" spans="1:6" ht="15" customHeight="1">
      <c r="A105" s="29">
        <v>45482.603483796294</v>
      </c>
      <c r="B105" s="42">
        <v>45482.603483796294</v>
      </c>
      <c r="C105" s="31">
        <v>5</v>
      </c>
      <c r="D105" s="34">
        <v>19.16</v>
      </c>
      <c r="E105" s="28">
        <v>95.8</v>
      </c>
      <c r="F105" s="31" t="s">
        <v>18</v>
      </c>
    </row>
    <row r="106" spans="1:6" ht="15" customHeight="1">
      <c r="A106" s="29">
        <v>45482.603483796294</v>
      </c>
      <c r="B106" s="42">
        <v>45482.603483796294</v>
      </c>
      <c r="C106" s="31">
        <v>1</v>
      </c>
      <c r="D106" s="34">
        <v>19.16</v>
      </c>
      <c r="E106" s="28">
        <v>19.16</v>
      </c>
      <c r="F106" s="31" t="s">
        <v>18</v>
      </c>
    </row>
    <row r="107" spans="1:6" ht="15" customHeight="1">
      <c r="A107" s="29">
        <v>45482.603483796294</v>
      </c>
      <c r="B107" s="42">
        <v>45482.603483796294</v>
      </c>
      <c r="C107" s="31">
        <v>3</v>
      </c>
      <c r="D107" s="34">
        <v>19.16</v>
      </c>
      <c r="E107" s="28">
        <v>57.480000000000004</v>
      </c>
      <c r="F107" s="31" t="s">
        <v>18</v>
      </c>
    </row>
    <row r="108" spans="1:6" ht="15" customHeight="1">
      <c r="A108" s="29">
        <v>45482.615023148152</v>
      </c>
      <c r="B108" s="42">
        <v>45482.615023148152</v>
      </c>
      <c r="C108" s="31">
        <v>138</v>
      </c>
      <c r="D108" s="34">
        <v>19.16</v>
      </c>
      <c r="E108" s="28">
        <v>2644.08</v>
      </c>
      <c r="F108" s="31" t="s">
        <v>18</v>
      </c>
    </row>
    <row r="109" spans="1:6" ht="15" customHeight="1">
      <c r="A109" s="29">
        <v>45482.618356481478</v>
      </c>
      <c r="B109" s="42">
        <v>45482.618356481478</v>
      </c>
      <c r="C109" s="31">
        <v>5</v>
      </c>
      <c r="D109" s="34">
        <v>19.16</v>
      </c>
      <c r="E109" s="28">
        <v>95.8</v>
      </c>
      <c r="F109" s="31" t="s">
        <v>18</v>
      </c>
    </row>
    <row r="110" spans="1:6" ht="15" customHeight="1">
      <c r="A110" s="29">
        <v>45482.631435185183</v>
      </c>
      <c r="B110" s="42">
        <v>45482.631435185183</v>
      </c>
      <c r="C110" s="31">
        <v>274</v>
      </c>
      <c r="D110" s="34">
        <v>19.16</v>
      </c>
      <c r="E110" s="28">
        <v>5249.84</v>
      </c>
      <c r="F110" s="31" t="s">
        <v>18</v>
      </c>
    </row>
    <row r="111" spans="1:6" ht="15" customHeight="1">
      <c r="A111" s="29">
        <v>45482.632592592592</v>
      </c>
      <c r="B111" s="42">
        <v>45482.632592592592</v>
      </c>
      <c r="C111" s="31">
        <v>5</v>
      </c>
      <c r="D111" s="34">
        <v>19.16</v>
      </c>
      <c r="E111" s="28">
        <v>95.8</v>
      </c>
      <c r="F111" s="31" t="s">
        <v>18</v>
      </c>
    </row>
    <row r="112" spans="1:6" ht="15" customHeight="1">
      <c r="A112" s="29">
        <v>45482.632592592592</v>
      </c>
      <c r="B112" s="42">
        <v>45482.632592592592</v>
      </c>
      <c r="C112" s="31">
        <v>9</v>
      </c>
      <c r="D112" s="34">
        <v>19.16</v>
      </c>
      <c r="E112" s="28">
        <v>172.44</v>
      </c>
      <c r="F112" s="31" t="s">
        <v>18</v>
      </c>
    </row>
    <row r="113" spans="1:6" ht="15" customHeight="1">
      <c r="A113" s="29">
        <v>45482.636261574073</v>
      </c>
      <c r="B113" s="42">
        <v>45482.636261574073</v>
      </c>
      <c r="C113" s="31">
        <v>17</v>
      </c>
      <c r="D113" s="34">
        <v>19.16</v>
      </c>
      <c r="E113" s="28">
        <v>325.72000000000003</v>
      </c>
      <c r="F113" s="31" t="s">
        <v>18</v>
      </c>
    </row>
    <row r="114" spans="1:6" ht="15" customHeight="1">
      <c r="A114" s="29">
        <v>45482.63653935185</v>
      </c>
      <c r="B114" s="42">
        <v>45482.63653935185</v>
      </c>
      <c r="C114" s="31">
        <v>5</v>
      </c>
      <c r="D114" s="34">
        <v>19.16</v>
      </c>
      <c r="E114" s="28">
        <v>95.8</v>
      </c>
      <c r="F114" s="31" t="s">
        <v>18</v>
      </c>
    </row>
    <row r="115" spans="1:6" ht="15" customHeight="1">
      <c r="A115" s="29">
        <v>45482.645925925928</v>
      </c>
      <c r="B115" s="42">
        <v>45482.645925925928</v>
      </c>
      <c r="C115" s="31">
        <v>219</v>
      </c>
      <c r="D115" s="34">
        <v>19.14</v>
      </c>
      <c r="E115" s="28">
        <v>4191.66</v>
      </c>
      <c r="F115" s="31" t="s">
        <v>18</v>
      </c>
    </row>
    <row r="116" spans="1:6" ht="15" customHeight="1">
      <c r="A116" s="29">
        <v>45482.645925925928</v>
      </c>
      <c r="B116" s="42">
        <v>45482.645925925928</v>
      </c>
      <c r="C116" s="31">
        <v>10</v>
      </c>
      <c r="D116" s="34">
        <v>19.14</v>
      </c>
      <c r="E116" s="28">
        <v>191.4</v>
      </c>
      <c r="F116" s="31" t="s">
        <v>18</v>
      </c>
    </row>
    <row r="117" spans="1:6" ht="15" customHeight="1">
      <c r="A117" s="29">
        <v>45482.645925925928</v>
      </c>
      <c r="B117" s="42">
        <v>45482.645925925928</v>
      </c>
      <c r="C117" s="31">
        <v>230</v>
      </c>
      <c r="D117" s="34">
        <v>19.16</v>
      </c>
      <c r="E117" s="28">
        <v>4406.8</v>
      </c>
      <c r="F117" s="31" t="s">
        <v>18</v>
      </c>
    </row>
    <row r="118" spans="1:6" ht="15" customHeight="1">
      <c r="A118" s="29">
        <v>45482.645925925928</v>
      </c>
      <c r="B118" s="42">
        <v>45482.645925925928</v>
      </c>
      <c r="C118" s="31">
        <v>87</v>
      </c>
      <c r="D118" s="34">
        <v>19.16</v>
      </c>
      <c r="E118" s="28">
        <v>1666.92</v>
      </c>
      <c r="F118" s="31" t="s">
        <v>18</v>
      </c>
    </row>
    <row r="119" spans="1:6" ht="15" customHeight="1">
      <c r="A119" s="29">
        <v>45482.645925925928</v>
      </c>
      <c r="B119" s="42">
        <v>45482.645925925928</v>
      </c>
      <c r="C119" s="31">
        <v>5</v>
      </c>
      <c r="D119" s="34">
        <v>19.16</v>
      </c>
      <c r="E119" s="28">
        <v>95.8</v>
      </c>
      <c r="F119" s="31" t="s">
        <v>18</v>
      </c>
    </row>
    <row r="120" spans="1:6" ht="15" customHeight="1">
      <c r="A120" s="29">
        <v>45482.645937499998</v>
      </c>
      <c r="B120" s="42">
        <v>45482.645937499998</v>
      </c>
      <c r="C120" s="31">
        <v>5</v>
      </c>
      <c r="D120" s="34">
        <v>19.14</v>
      </c>
      <c r="E120" s="28">
        <v>95.7</v>
      </c>
      <c r="F120" s="31" t="s">
        <v>18</v>
      </c>
    </row>
    <row r="121" spans="1:6" ht="15" customHeight="1">
      <c r="A121" s="29">
        <v>45482.645937499998</v>
      </c>
      <c r="B121" s="42">
        <v>45482.645937499998</v>
      </c>
      <c r="C121" s="31">
        <v>18</v>
      </c>
      <c r="D121" s="34">
        <v>19.14</v>
      </c>
      <c r="E121" s="28">
        <v>344.52</v>
      </c>
      <c r="F121" s="31" t="s">
        <v>18</v>
      </c>
    </row>
    <row r="122" spans="1:6" ht="15" customHeight="1">
      <c r="A122" s="29">
        <v>45482.661736111113</v>
      </c>
      <c r="B122" s="42">
        <v>45482.661736111113</v>
      </c>
      <c r="C122" s="31">
        <v>24</v>
      </c>
      <c r="D122" s="34">
        <v>19.34</v>
      </c>
      <c r="E122" s="28">
        <v>464.15999999999997</v>
      </c>
      <c r="F122" s="31" t="s">
        <v>18</v>
      </c>
    </row>
    <row r="123" spans="1:6" ht="15" customHeight="1">
      <c r="A123" s="29">
        <v>45482.661736111113</v>
      </c>
      <c r="B123" s="42">
        <v>45482.661736111113</v>
      </c>
      <c r="C123" s="31">
        <v>17</v>
      </c>
      <c r="D123" s="34">
        <v>19.34</v>
      </c>
      <c r="E123" s="28">
        <v>328.78</v>
      </c>
      <c r="F123" s="31" t="s">
        <v>18</v>
      </c>
    </row>
    <row r="124" spans="1:6" ht="15" customHeight="1">
      <c r="A124" s="29">
        <v>45482.661736111113</v>
      </c>
      <c r="B124" s="42">
        <v>45482.661736111113</v>
      </c>
      <c r="C124" s="31">
        <v>100</v>
      </c>
      <c r="D124" s="34">
        <v>19.34</v>
      </c>
      <c r="E124" s="28">
        <v>1934</v>
      </c>
      <c r="F124" s="31" t="s">
        <v>18</v>
      </c>
    </row>
    <row r="125" spans="1:6" ht="15" customHeight="1">
      <c r="A125" s="29">
        <v>45482.661736111113</v>
      </c>
      <c r="B125" s="42">
        <v>45482.661736111113</v>
      </c>
      <c r="C125" s="31">
        <v>24</v>
      </c>
      <c r="D125" s="34">
        <v>19.34</v>
      </c>
      <c r="E125" s="28">
        <v>464.15999999999997</v>
      </c>
      <c r="F125" s="31" t="s">
        <v>18</v>
      </c>
    </row>
    <row r="126" spans="1:6" ht="15" customHeight="1">
      <c r="A126" s="29">
        <v>45482.663958333331</v>
      </c>
      <c r="B126" s="42">
        <v>45482.663958333331</v>
      </c>
      <c r="C126" s="31">
        <v>535</v>
      </c>
      <c r="D126" s="34">
        <v>19.3</v>
      </c>
      <c r="E126" s="28">
        <v>10325.5</v>
      </c>
      <c r="F126" s="31" t="s">
        <v>18</v>
      </c>
    </row>
    <row r="127" spans="1:6" ht="15" customHeight="1">
      <c r="A127" s="29">
        <v>45482.685324074075</v>
      </c>
      <c r="B127" s="42">
        <v>45482.685324074075</v>
      </c>
      <c r="C127" s="31">
        <v>72</v>
      </c>
      <c r="D127" s="34">
        <v>19.239999999999998</v>
      </c>
      <c r="E127" s="28">
        <v>1385.28</v>
      </c>
      <c r="F127" s="31" t="s">
        <v>18</v>
      </c>
    </row>
    <row r="128" spans="1:6" ht="15" customHeight="1">
      <c r="A128" s="29">
        <v>45482.685324074075</v>
      </c>
      <c r="B128" s="42">
        <v>45482.685324074075</v>
      </c>
      <c r="C128" s="31">
        <v>90</v>
      </c>
      <c r="D128" s="34">
        <v>19.239999999999998</v>
      </c>
      <c r="E128" s="28">
        <v>1731.6</v>
      </c>
      <c r="F128" s="31" t="s">
        <v>18</v>
      </c>
    </row>
    <row r="129" spans="1:6" ht="15" customHeight="1">
      <c r="A129" s="29">
        <v>45482.688831018517</v>
      </c>
      <c r="B129" s="42">
        <v>45482.688831018517</v>
      </c>
      <c r="C129" s="31">
        <v>107</v>
      </c>
      <c r="D129" s="34">
        <v>19.22</v>
      </c>
      <c r="E129" s="28">
        <v>2056.54</v>
      </c>
      <c r="F129" s="31" t="s">
        <v>18</v>
      </c>
    </row>
    <row r="130" spans="1:6" ht="15" customHeight="1">
      <c r="A130" s="29">
        <v>45482.709398148145</v>
      </c>
      <c r="B130" s="42">
        <v>45482.709398148145</v>
      </c>
      <c r="C130" s="31">
        <v>36</v>
      </c>
      <c r="D130" s="34">
        <v>19.22</v>
      </c>
      <c r="E130" s="28">
        <v>691.92</v>
      </c>
      <c r="F130" s="31" t="s">
        <v>18</v>
      </c>
    </row>
    <row r="131" spans="1:6" ht="15" customHeight="1">
      <c r="A131" s="29">
        <v>45482.709398148145</v>
      </c>
      <c r="B131" s="42">
        <v>45482.709398148145</v>
      </c>
      <c r="C131" s="31">
        <v>191</v>
      </c>
      <c r="D131" s="34">
        <v>19.22</v>
      </c>
      <c r="E131" s="28">
        <v>3671.02</v>
      </c>
      <c r="F131" s="31" t="s">
        <v>18</v>
      </c>
    </row>
    <row r="132" spans="1:6" ht="15" customHeight="1">
      <c r="A132" s="29">
        <v>45482.709398148145</v>
      </c>
      <c r="B132" s="42">
        <v>45482.709398148145</v>
      </c>
      <c r="C132" s="31">
        <v>47</v>
      </c>
      <c r="D132" s="34">
        <v>19.22</v>
      </c>
      <c r="E132" s="28">
        <v>903.33999999999992</v>
      </c>
      <c r="F132" s="31" t="s">
        <v>18</v>
      </c>
    </row>
    <row r="133" spans="1:6" ht="15" customHeight="1">
      <c r="A133" s="29">
        <v>45483.431122685186</v>
      </c>
      <c r="B133" s="42">
        <v>45483.431122685186</v>
      </c>
      <c r="C133" s="31">
        <v>1</v>
      </c>
      <c r="D133" s="34">
        <v>19.399999999999999</v>
      </c>
      <c r="E133" s="28">
        <v>19.399999999999999</v>
      </c>
      <c r="F133" s="31" t="s">
        <v>18</v>
      </c>
    </row>
    <row r="134" spans="1:6" ht="15" customHeight="1">
      <c r="A134" s="29">
        <v>45483.467569444445</v>
      </c>
      <c r="B134" s="42">
        <v>45483.467569444445</v>
      </c>
      <c r="C134" s="31">
        <v>194</v>
      </c>
      <c r="D134" s="34">
        <v>19.420000000000002</v>
      </c>
      <c r="E134" s="28">
        <v>3767.4800000000005</v>
      </c>
      <c r="F134" s="31" t="s">
        <v>18</v>
      </c>
    </row>
    <row r="135" spans="1:6" ht="15" customHeight="1">
      <c r="A135" s="29">
        <v>45483.467569444445</v>
      </c>
      <c r="B135" s="42">
        <v>45483.467569444445</v>
      </c>
      <c r="C135" s="31">
        <v>194</v>
      </c>
      <c r="D135" s="34">
        <v>19.420000000000002</v>
      </c>
      <c r="E135" s="28">
        <v>3767.4800000000005</v>
      </c>
      <c r="F135" s="31" t="s">
        <v>18</v>
      </c>
    </row>
    <row r="136" spans="1:6" ht="15" customHeight="1">
      <c r="A136" s="29">
        <v>45483.467569444445</v>
      </c>
      <c r="B136" s="42">
        <v>45483.467569444445</v>
      </c>
      <c r="C136" s="31">
        <v>144</v>
      </c>
      <c r="D136" s="34">
        <v>19.420000000000002</v>
      </c>
      <c r="E136" s="28">
        <v>2796.4800000000005</v>
      </c>
      <c r="F136" s="31" t="s">
        <v>18</v>
      </c>
    </row>
    <row r="137" spans="1:6" ht="15" customHeight="1">
      <c r="A137" s="29">
        <v>45483.467569444445</v>
      </c>
      <c r="B137" s="42">
        <v>45483.467569444445</v>
      </c>
      <c r="C137" s="31">
        <v>146</v>
      </c>
      <c r="D137" s="34">
        <v>19.420000000000002</v>
      </c>
      <c r="E137" s="28">
        <v>2835.32</v>
      </c>
      <c r="F137" s="31" t="s">
        <v>18</v>
      </c>
    </row>
    <row r="138" spans="1:6" ht="15" customHeight="1">
      <c r="A138" s="29">
        <v>45483.467569444445</v>
      </c>
      <c r="B138" s="42">
        <v>45483.467569444445</v>
      </c>
      <c r="C138" s="31">
        <v>160</v>
      </c>
      <c r="D138" s="34">
        <v>19.420000000000002</v>
      </c>
      <c r="E138" s="28">
        <v>3107.2000000000003</v>
      </c>
      <c r="F138" s="31" t="s">
        <v>18</v>
      </c>
    </row>
    <row r="139" spans="1:6" ht="15" customHeight="1">
      <c r="A139" s="29">
        <v>45483.467581018522</v>
      </c>
      <c r="B139" s="42">
        <v>45483.467581018522</v>
      </c>
      <c r="C139" s="31">
        <v>157</v>
      </c>
      <c r="D139" s="34">
        <v>19.420000000000002</v>
      </c>
      <c r="E139" s="28">
        <v>3048.94</v>
      </c>
      <c r="F139" s="31" t="s">
        <v>18</v>
      </c>
    </row>
    <row r="140" spans="1:6" ht="15" customHeight="1">
      <c r="A140" s="29">
        <v>45483.467581018522</v>
      </c>
      <c r="B140" s="42">
        <v>45483.467581018522</v>
      </c>
      <c r="C140" s="31">
        <v>37</v>
      </c>
      <c r="D140" s="34">
        <v>19.420000000000002</v>
      </c>
      <c r="E140" s="28">
        <v>718.54000000000008</v>
      </c>
      <c r="F140" s="31" t="s">
        <v>18</v>
      </c>
    </row>
    <row r="141" spans="1:6" ht="15" customHeight="1">
      <c r="A141" s="29">
        <v>45483.467581018522</v>
      </c>
      <c r="B141" s="42">
        <v>45483.467581018522</v>
      </c>
      <c r="C141" s="31">
        <v>157</v>
      </c>
      <c r="D141" s="34">
        <v>19.420000000000002</v>
      </c>
      <c r="E141" s="28">
        <v>3048.94</v>
      </c>
      <c r="F141" s="31" t="s">
        <v>18</v>
      </c>
    </row>
    <row r="142" spans="1:6" ht="15" customHeight="1">
      <c r="A142" s="29">
        <v>45483.467581018522</v>
      </c>
      <c r="B142" s="42">
        <v>45483.467581018522</v>
      </c>
      <c r="C142" s="31">
        <v>37</v>
      </c>
      <c r="D142" s="34">
        <v>19.420000000000002</v>
      </c>
      <c r="E142" s="28">
        <v>718.54000000000008</v>
      </c>
      <c r="F142" s="31" t="s">
        <v>18</v>
      </c>
    </row>
    <row r="143" spans="1:6" ht="15" customHeight="1">
      <c r="A143" s="29">
        <v>45483.467581018522</v>
      </c>
      <c r="B143" s="42">
        <v>45483.467581018522</v>
      </c>
      <c r="C143" s="31">
        <v>37</v>
      </c>
      <c r="D143" s="34">
        <v>19.420000000000002</v>
      </c>
      <c r="E143" s="28">
        <v>718.54000000000008</v>
      </c>
      <c r="F143" s="31" t="s">
        <v>18</v>
      </c>
    </row>
    <row r="144" spans="1:6" ht="15" customHeight="1">
      <c r="A144" s="29">
        <v>45483.467581018522</v>
      </c>
      <c r="B144" s="42">
        <v>45483.467581018522</v>
      </c>
      <c r="C144" s="31">
        <v>157</v>
      </c>
      <c r="D144" s="34">
        <v>19.420000000000002</v>
      </c>
      <c r="E144" s="28">
        <v>3048.94</v>
      </c>
      <c r="F144" s="31" t="s">
        <v>18</v>
      </c>
    </row>
    <row r="145" spans="1:6" ht="15" customHeight="1">
      <c r="A145" s="29">
        <v>45483.467627314814</v>
      </c>
      <c r="B145" s="42">
        <v>45483.467627314814</v>
      </c>
      <c r="C145" s="31">
        <v>27</v>
      </c>
      <c r="D145" s="34">
        <v>19.420000000000002</v>
      </c>
      <c r="E145" s="28">
        <v>524.34</v>
      </c>
      <c r="F145" s="31" t="s">
        <v>18</v>
      </c>
    </row>
    <row r="146" spans="1:6" ht="15" customHeight="1">
      <c r="A146" s="29">
        <v>45483.514525462961</v>
      </c>
      <c r="B146" s="42">
        <v>45483.514525462961</v>
      </c>
      <c r="C146" s="31">
        <v>1</v>
      </c>
      <c r="D146" s="34">
        <v>19.46</v>
      </c>
      <c r="E146" s="28">
        <v>19.46</v>
      </c>
      <c r="F146" s="31" t="s">
        <v>18</v>
      </c>
    </row>
    <row r="147" spans="1:6" ht="15" customHeight="1">
      <c r="A147" s="29">
        <v>45483.650370370371</v>
      </c>
      <c r="B147" s="42">
        <v>45483.650370370371</v>
      </c>
      <c r="C147" s="31">
        <v>170</v>
      </c>
      <c r="D147" s="34">
        <v>19.5</v>
      </c>
      <c r="E147" s="28">
        <v>3315</v>
      </c>
      <c r="F147" s="31" t="s">
        <v>18</v>
      </c>
    </row>
    <row r="148" spans="1:6" ht="15" customHeight="1">
      <c r="A148" s="29">
        <v>45483.650682870371</v>
      </c>
      <c r="B148" s="42">
        <v>45483.650682870371</v>
      </c>
      <c r="C148" s="31">
        <v>19</v>
      </c>
      <c r="D148" s="34">
        <v>19.420000000000002</v>
      </c>
      <c r="E148" s="28">
        <v>368.98</v>
      </c>
      <c r="F148" s="31" t="s">
        <v>18</v>
      </c>
    </row>
    <row r="149" spans="1:6" ht="15" customHeight="1">
      <c r="A149" s="29">
        <v>45483.662870370368</v>
      </c>
      <c r="B149" s="42">
        <v>45483.662870370368</v>
      </c>
      <c r="C149" s="31">
        <v>93</v>
      </c>
      <c r="D149" s="34">
        <v>19.420000000000002</v>
      </c>
      <c r="E149" s="28">
        <v>1806.0600000000002</v>
      </c>
      <c r="F149" s="31" t="s">
        <v>18</v>
      </c>
    </row>
    <row r="150" spans="1:6" ht="15" customHeight="1">
      <c r="A150" s="29">
        <v>45483.675902777781</v>
      </c>
      <c r="B150" s="42">
        <v>45483.675902777781</v>
      </c>
      <c r="C150" s="31">
        <v>3</v>
      </c>
      <c r="D150" s="34">
        <v>19.420000000000002</v>
      </c>
      <c r="E150" s="28">
        <v>58.260000000000005</v>
      </c>
      <c r="F150" s="31" t="s">
        <v>18</v>
      </c>
    </row>
    <row r="151" spans="1:6" ht="15" customHeight="1">
      <c r="A151" s="29">
        <v>45483.677245370367</v>
      </c>
      <c r="B151" s="42">
        <v>45483.677245370367</v>
      </c>
      <c r="C151" s="31">
        <v>131</v>
      </c>
      <c r="D151" s="34">
        <v>19.420000000000002</v>
      </c>
      <c r="E151" s="28">
        <v>2544.0200000000004</v>
      </c>
      <c r="F151" s="31" t="s">
        <v>18</v>
      </c>
    </row>
    <row r="152" spans="1:6" ht="15" customHeight="1">
      <c r="A152" s="29">
        <v>45483.677245370367</v>
      </c>
      <c r="B152" s="42">
        <v>45483.677245370367</v>
      </c>
      <c r="C152" s="31">
        <v>155</v>
      </c>
      <c r="D152" s="34">
        <v>19.420000000000002</v>
      </c>
      <c r="E152" s="28">
        <v>3010.1000000000004</v>
      </c>
      <c r="F152" s="31" t="s">
        <v>18</v>
      </c>
    </row>
    <row r="153" spans="1:6" ht="15" customHeight="1">
      <c r="A153" s="29">
        <v>45483.677245370367</v>
      </c>
      <c r="B153" s="42">
        <v>45483.677245370367</v>
      </c>
      <c r="C153" s="31">
        <v>19</v>
      </c>
      <c r="D153" s="34">
        <v>19.420000000000002</v>
      </c>
      <c r="E153" s="28">
        <v>368.98</v>
      </c>
      <c r="F153" s="31" t="s">
        <v>18</v>
      </c>
    </row>
    <row r="154" spans="1:6" ht="15" customHeight="1">
      <c r="A154" s="29">
        <v>45483.677245370367</v>
      </c>
      <c r="B154" s="42">
        <v>45483.677245370367</v>
      </c>
      <c r="C154" s="31">
        <v>127</v>
      </c>
      <c r="D154" s="34">
        <v>19.420000000000002</v>
      </c>
      <c r="E154" s="28">
        <v>2466.34</v>
      </c>
      <c r="F154" s="31" t="s">
        <v>18</v>
      </c>
    </row>
    <row r="155" spans="1:6" ht="15" customHeight="1">
      <c r="A155" s="29">
        <v>45483.677245370367</v>
      </c>
      <c r="B155" s="42">
        <v>45483.677245370367</v>
      </c>
      <c r="C155" s="31">
        <v>350</v>
      </c>
      <c r="D155" s="34">
        <v>19.420000000000002</v>
      </c>
      <c r="E155" s="28">
        <v>6797.0000000000009</v>
      </c>
      <c r="F155" s="31" t="s">
        <v>18</v>
      </c>
    </row>
    <row r="156" spans="1:6" ht="15" customHeight="1">
      <c r="A156" s="29">
        <v>45483.705335648148</v>
      </c>
      <c r="B156" s="42">
        <v>45483.705335648148</v>
      </c>
      <c r="C156" s="31">
        <v>74</v>
      </c>
      <c r="D156" s="34">
        <v>19.46</v>
      </c>
      <c r="E156" s="28">
        <v>1440.04</v>
      </c>
      <c r="F156" s="31" t="s">
        <v>18</v>
      </c>
    </row>
    <row r="157" spans="1:6" ht="15" customHeight="1">
      <c r="A157" s="29">
        <v>45483.705335648148</v>
      </c>
      <c r="B157" s="42">
        <v>45483.705335648148</v>
      </c>
      <c r="C157" s="31">
        <v>56</v>
      </c>
      <c r="D157" s="34">
        <v>19.46</v>
      </c>
      <c r="E157" s="28">
        <v>1089.76</v>
      </c>
      <c r="F157" s="31" t="s">
        <v>18</v>
      </c>
    </row>
    <row r="158" spans="1:6" ht="15" customHeight="1">
      <c r="A158" s="29">
        <v>45483.705335648148</v>
      </c>
      <c r="B158" s="42">
        <v>45483.705335648148</v>
      </c>
      <c r="C158" s="31">
        <v>37</v>
      </c>
      <c r="D158" s="34">
        <v>19.46</v>
      </c>
      <c r="E158" s="28">
        <v>720.02</v>
      </c>
      <c r="F158" s="31" t="s">
        <v>18</v>
      </c>
    </row>
    <row r="159" spans="1:6" ht="15" customHeight="1">
      <c r="A159" s="29">
        <v>45483.712673611109</v>
      </c>
      <c r="B159" s="42">
        <v>45483.712673611109</v>
      </c>
      <c r="C159" s="31">
        <v>20</v>
      </c>
      <c r="D159" s="34">
        <v>19.420000000000002</v>
      </c>
      <c r="E159" s="28">
        <v>388.40000000000003</v>
      </c>
      <c r="F159" s="31" t="s">
        <v>18</v>
      </c>
    </row>
    <row r="160" spans="1:6" ht="15" customHeight="1">
      <c r="A160" s="29">
        <v>45483.712858796294</v>
      </c>
      <c r="B160" s="42">
        <v>45483.712858796294</v>
      </c>
      <c r="C160" s="31">
        <v>3</v>
      </c>
      <c r="D160" s="34">
        <v>19.420000000000002</v>
      </c>
      <c r="E160" s="28">
        <v>58.260000000000005</v>
      </c>
      <c r="F160" s="31" t="s">
        <v>18</v>
      </c>
    </row>
    <row r="161" spans="1:6" ht="15" customHeight="1">
      <c r="A161" s="29">
        <v>45484.388912037037</v>
      </c>
      <c r="B161" s="42">
        <v>45484.388912037037</v>
      </c>
      <c r="C161" s="31">
        <v>100</v>
      </c>
      <c r="D161" s="34">
        <v>19.54</v>
      </c>
      <c r="E161" s="28">
        <v>1954</v>
      </c>
      <c r="F161" s="31" t="s">
        <v>18</v>
      </c>
    </row>
    <row r="162" spans="1:6" ht="15" customHeight="1">
      <c r="A162" s="29">
        <v>45484.388912037037</v>
      </c>
      <c r="B162" s="42">
        <v>45484.388912037037</v>
      </c>
      <c r="C162" s="31">
        <v>45</v>
      </c>
      <c r="D162" s="34">
        <v>19.54</v>
      </c>
      <c r="E162" s="28">
        <v>879.3</v>
      </c>
      <c r="F162" s="31" t="s">
        <v>18</v>
      </c>
    </row>
    <row r="163" spans="1:6" ht="15" customHeight="1">
      <c r="A163" s="29">
        <v>45484.402268518519</v>
      </c>
      <c r="B163" s="42">
        <v>45484.402268518519</v>
      </c>
      <c r="C163" s="31">
        <v>5</v>
      </c>
      <c r="D163" s="34">
        <v>19.54</v>
      </c>
      <c r="E163" s="28">
        <v>97.699999999999989</v>
      </c>
      <c r="F163" s="31" t="s">
        <v>18</v>
      </c>
    </row>
    <row r="164" spans="1:6" ht="15" customHeight="1">
      <c r="A164" s="29">
        <v>45484.423090277778</v>
      </c>
      <c r="B164" s="42">
        <v>45484.423090277778</v>
      </c>
      <c r="C164" s="31">
        <v>37</v>
      </c>
      <c r="D164" s="34">
        <v>19.579999999999998</v>
      </c>
      <c r="E164" s="28">
        <v>724.45999999999992</v>
      </c>
      <c r="F164" s="31" t="s">
        <v>18</v>
      </c>
    </row>
    <row r="165" spans="1:6" ht="15" customHeight="1">
      <c r="A165" s="29">
        <v>45484.432314814818</v>
      </c>
      <c r="B165" s="42">
        <v>45484.432314814818</v>
      </c>
      <c r="C165" s="31">
        <v>304</v>
      </c>
      <c r="D165" s="34">
        <v>19.62</v>
      </c>
      <c r="E165" s="28">
        <v>5964.4800000000005</v>
      </c>
      <c r="F165" s="31" t="s">
        <v>18</v>
      </c>
    </row>
    <row r="166" spans="1:6" ht="15" customHeight="1">
      <c r="A166" s="29">
        <v>45484.432314814818</v>
      </c>
      <c r="B166" s="42">
        <v>45484.432314814818</v>
      </c>
      <c r="C166" s="31">
        <v>441</v>
      </c>
      <c r="D166" s="34">
        <v>19.62</v>
      </c>
      <c r="E166" s="28">
        <v>8652.42</v>
      </c>
      <c r="F166" s="31" t="s">
        <v>18</v>
      </c>
    </row>
    <row r="167" spans="1:6" ht="15" customHeight="1">
      <c r="A167" s="29">
        <v>45484.444131944445</v>
      </c>
      <c r="B167" s="42">
        <v>45484.444131944445</v>
      </c>
      <c r="C167" s="31">
        <v>5</v>
      </c>
      <c r="D167" s="34">
        <v>19.579999999999998</v>
      </c>
      <c r="E167" s="28">
        <v>97.899999999999991</v>
      </c>
      <c r="F167" s="31" t="s">
        <v>18</v>
      </c>
    </row>
    <row r="168" spans="1:6" ht="15" customHeight="1">
      <c r="A168" s="29">
        <v>45484.444131944445</v>
      </c>
      <c r="B168" s="42">
        <v>45484.444131944445</v>
      </c>
      <c r="C168" s="31">
        <v>10</v>
      </c>
      <c r="D168" s="34">
        <v>19.579999999999998</v>
      </c>
      <c r="E168" s="28">
        <v>195.79999999999998</v>
      </c>
      <c r="F168" s="31" t="s">
        <v>18</v>
      </c>
    </row>
    <row r="169" spans="1:6" ht="15" customHeight="1">
      <c r="A169" s="29">
        <v>45484.444131944445</v>
      </c>
      <c r="B169" s="42">
        <v>45484.444131944445</v>
      </c>
      <c r="C169" s="31">
        <v>27</v>
      </c>
      <c r="D169" s="34">
        <v>19.579999999999998</v>
      </c>
      <c r="E169" s="28">
        <v>528.66</v>
      </c>
      <c r="F169" s="31" t="s">
        <v>18</v>
      </c>
    </row>
    <row r="170" spans="1:6" ht="15" customHeight="1">
      <c r="A170" s="29">
        <v>45484.444131944445</v>
      </c>
      <c r="B170" s="42">
        <v>45484.444131944445</v>
      </c>
      <c r="C170" s="31">
        <v>125</v>
      </c>
      <c r="D170" s="34">
        <v>19.579999999999998</v>
      </c>
      <c r="E170" s="28">
        <v>2447.5</v>
      </c>
      <c r="F170" s="31" t="s">
        <v>18</v>
      </c>
    </row>
    <row r="171" spans="1:6" ht="15" customHeight="1">
      <c r="A171" s="29">
        <v>45484.52103009259</v>
      </c>
      <c r="B171" s="42">
        <v>45484.52103009259</v>
      </c>
      <c r="C171" s="31">
        <v>145</v>
      </c>
      <c r="D171" s="34">
        <v>19.579999999999998</v>
      </c>
      <c r="E171" s="28">
        <v>2839.1</v>
      </c>
      <c r="F171" s="31" t="s">
        <v>18</v>
      </c>
    </row>
    <row r="172" spans="1:6" ht="15" customHeight="1">
      <c r="A172" s="29">
        <v>45484.556284722225</v>
      </c>
      <c r="B172" s="42">
        <v>45484.556284722225</v>
      </c>
      <c r="C172" s="31">
        <v>42</v>
      </c>
      <c r="D172" s="34">
        <v>19.559999999999999</v>
      </c>
      <c r="E172" s="28">
        <v>821.52</v>
      </c>
      <c r="F172" s="31" t="s">
        <v>18</v>
      </c>
    </row>
    <row r="173" spans="1:6" ht="15" customHeight="1">
      <c r="A173" s="29">
        <v>45484.556284722225</v>
      </c>
      <c r="B173" s="42">
        <v>45484.556284722225</v>
      </c>
      <c r="C173" s="31">
        <v>159</v>
      </c>
      <c r="D173" s="34">
        <v>19.559999999999999</v>
      </c>
      <c r="E173" s="28">
        <v>3110.04</v>
      </c>
      <c r="F173" s="31" t="s">
        <v>18</v>
      </c>
    </row>
    <row r="174" spans="1:6" ht="15" customHeight="1">
      <c r="A174" s="29">
        <v>45484.560254629629</v>
      </c>
      <c r="B174" s="42">
        <v>45484.560254629629</v>
      </c>
      <c r="C174" s="31">
        <v>110</v>
      </c>
      <c r="D174" s="34">
        <v>19.559999999999999</v>
      </c>
      <c r="E174" s="28">
        <v>2151.6</v>
      </c>
      <c r="F174" s="31" t="s">
        <v>18</v>
      </c>
    </row>
    <row r="175" spans="1:6" ht="15" customHeight="1">
      <c r="A175" s="29">
        <v>45484.612523148149</v>
      </c>
      <c r="B175" s="42">
        <v>45484.612523148149</v>
      </c>
      <c r="C175" s="31">
        <v>120</v>
      </c>
      <c r="D175" s="34">
        <v>19.82</v>
      </c>
      <c r="E175" s="28">
        <v>2378.4</v>
      </c>
      <c r="F175" s="31" t="s">
        <v>18</v>
      </c>
    </row>
    <row r="176" spans="1:6" ht="15" customHeight="1">
      <c r="A176" s="29">
        <v>45484.612523148149</v>
      </c>
      <c r="B176" s="42">
        <v>45484.612523148149</v>
      </c>
      <c r="C176" s="31">
        <v>175</v>
      </c>
      <c r="D176" s="34">
        <v>19.82</v>
      </c>
      <c r="E176" s="28">
        <v>3468.5</v>
      </c>
      <c r="F176" s="31" t="s">
        <v>18</v>
      </c>
    </row>
    <row r="177" spans="1:6" ht="15" customHeight="1">
      <c r="A177" s="29">
        <v>45484.620115740741</v>
      </c>
      <c r="B177" s="42">
        <v>45484.620115740741</v>
      </c>
      <c r="C177" s="31">
        <v>161</v>
      </c>
      <c r="D177" s="34">
        <v>19.78</v>
      </c>
      <c r="E177" s="28">
        <v>3184.5800000000004</v>
      </c>
      <c r="F177" s="31" t="s">
        <v>18</v>
      </c>
    </row>
    <row r="178" spans="1:6" ht="15" customHeight="1">
      <c r="A178" s="29">
        <v>45484.620115740741</v>
      </c>
      <c r="B178" s="42">
        <v>45484.620115740741</v>
      </c>
      <c r="C178" s="31">
        <v>162</v>
      </c>
      <c r="D178" s="34">
        <v>19.78</v>
      </c>
      <c r="E178" s="28">
        <v>3204.36</v>
      </c>
      <c r="F178" s="31" t="s">
        <v>18</v>
      </c>
    </row>
    <row r="179" spans="1:6" ht="15" customHeight="1">
      <c r="A179" s="29">
        <v>45484.620115740741</v>
      </c>
      <c r="B179" s="42">
        <v>45484.620115740741</v>
      </c>
      <c r="C179" s="31">
        <v>158</v>
      </c>
      <c r="D179" s="34">
        <v>19.78</v>
      </c>
      <c r="E179" s="28">
        <v>3125.2400000000002</v>
      </c>
      <c r="F179" s="31" t="s">
        <v>18</v>
      </c>
    </row>
    <row r="180" spans="1:6" ht="15" customHeight="1">
      <c r="A180" s="29">
        <v>45484.624710648146</v>
      </c>
      <c r="B180" s="42">
        <v>45484.624710648146</v>
      </c>
      <c r="C180" s="31">
        <v>86</v>
      </c>
      <c r="D180" s="34">
        <v>19.72</v>
      </c>
      <c r="E180" s="28">
        <v>1695.9199999999998</v>
      </c>
      <c r="F180" s="31" t="s">
        <v>18</v>
      </c>
    </row>
    <row r="181" spans="1:6" ht="15" customHeight="1">
      <c r="A181" s="29">
        <v>45484.624710648146</v>
      </c>
      <c r="B181" s="42">
        <v>45484.624710648146</v>
      </c>
      <c r="C181" s="31">
        <v>140</v>
      </c>
      <c r="D181" s="34">
        <v>19.72</v>
      </c>
      <c r="E181" s="28">
        <v>2760.7999999999997</v>
      </c>
      <c r="F181" s="31" t="s">
        <v>18</v>
      </c>
    </row>
    <row r="182" spans="1:6" ht="15" customHeight="1">
      <c r="A182" s="29">
        <v>45484.624710648146</v>
      </c>
      <c r="B182" s="42">
        <v>45484.624710648146</v>
      </c>
      <c r="C182" s="31">
        <v>57</v>
      </c>
      <c r="D182" s="34">
        <v>19.72</v>
      </c>
      <c r="E182" s="28">
        <v>1124.04</v>
      </c>
      <c r="F182" s="31" t="s">
        <v>18</v>
      </c>
    </row>
    <row r="183" spans="1:6" ht="15" customHeight="1">
      <c r="A183" s="29">
        <v>45484.639837962961</v>
      </c>
      <c r="B183" s="42">
        <v>45484.639837962961</v>
      </c>
      <c r="C183" s="31">
        <v>88</v>
      </c>
      <c r="D183" s="34">
        <v>19.7</v>
      </c>
      <c r="E183" s="28">
        <v>1733.6</v>
      </c>
      <c r="F183" s="31" t="s">
        <v>18</v>
      </c>
    </row>
    <row r="184" spans="1:6" ht="15" customHeight="1">
      <c r="A184" s="29">
        <v>45484.654363425929</v>
      </c>
      <c r="B184" s="42">
        <v>45484.654363425929</v>
      </c>
      <c r="C184" s="31">
        <v>145</v>
      </c>
      <c r="D184" s="34">
        <v>19.739999999999998</v>
      </c>
      <c r="E184" s="28">
        <v>2862.2999999999997</v>
      </c>
      <c r="F184" s="31" t="s">
        <v>18</v>
      </c>
    </row>
    <row r="185" spans="1:6" ht="15" customHeight="1">
      <c r="A185" s="29">
        <v>45484.65483796296</v>
      </c>
      <c r="B185" s="42">
        <v>45484.65483796296</v>
      </c>
      <c r="C185" s="31">
        <v>9</v>
      </c>
      <c r="D185" s="34">
        <v>19.739999999999998</v>
      </c>
      <c r="E185" s="28">
        <v>177.66</v>
      </c>
      <c r="F185" s="31" t="s">
        <v>18</v>
      </c>
    </row>
    <row r="186" spans="1:6" ht="15" customHeight="1">
      <c r="A186" s="29">
        <v>45484.65483796296</v>
      </c>
      <c r="B186" s="42">
        <v>45484.65483796296</v>
      </c>
      <c r="C186" s="31">
        <v>125</v>
      </c>
      <c r="D186" s="34">
        <v>19.739999999999998</v>
      </c>
      <c r="E186" s="28">
        <v>2467.5</v>
      </c>
      <c r="F186" s="31" t="s">
        <v>18</v>
      </c>
    </row>
    <row r="187" spans="1:6" ht="15" customHeight="1">
      <c r="A187" s="29">
        <v>45484.65483796296</v>
      </c>
      <c r="B187" s="42">
        <v>45484.65483796296</v>
      </c>
      <c r="C187" s="31">
        <v>14</v>
      </c>
      <c r="D187" s="34">
        <v>19.739999999999998</v>
      </c>
      <c r="E187" s="28">
        <v>276.35999999999996</v>
      </c>
      <c r="F187" s="31" t="s">
        <v>18</v>
      </c>
    </row>
    <row r="188" spans="1:6" ht="15" customHeight="1">
      <c r="A188" s="29">
        <v>45484.660763888889</v>
      </c>
      <c r="B188" s="42">
        <v>45484.660763888889</v>
      </c>
      <c r="C188" s="31">
        <v>19</v>
      </c>
      <c r="D188" s="34">
        <v>19.739999999999998</v>
      </c>
      <c r="E188" s="28">
        <v>375.05999999999995</v>
      </c>
      <c r="F188" s="31" t="s">
        <v>18</v>
      </c>
    </row>
    <row r="189" spans="1:6" ht="15" customHeight="1">
      <c r="A189" s="29">
        <v>45484.660763888889</v>
      </c>
      <c r="B189" s="42">
        <v>45484.660763888889</v>
      </c>
      <c r="C189" s="31">
        <v>125</v>
      </c>
      <c r="D189" s="34">
        <v>19.739999999999998</v>
      </c>
      <c r="E189" s="28">
        <v>2467.5</v>
      </c>
      <c r="F189" s="31" t="s">
        <v>18</v>
      </c>
    </row>
    <row r="190" spans="1:6" ht="15" customHeight="1">
      <c r="A190" s="29">
        <v>45484.660763888889</v>
      </c>
      <c r="B190" s="42">
        <v>45484.660763888889</v>
      </c>
      <c r="C190" s="31">
        <v>6</v>
      </c>
      <c r="D190" s="34">
        <v>19.739999999999998</v>
      </c>
      <c r="E190" s="28">
        <v>118.44</v>
      </c>
      <c r="F190" s="31" t="s">
        <v>18</v>
      </c>
    </row>
    <row r="191" spans="1:6" ht="15" customHeight="1">
      <c r="A191" s="29">
        <v>45484.664537037039</v>
      </c>
      <c r="B191" s="42">
        <v>45484.664537037039</v>
      </c>
      <c r="C191" s="31">
        <v>63</v>
      </c>
      <c r="D191" s="34">
        <v>19.68</v>
      </c>
      <c r="E191" s="28">
        <v>1239.8399999999999</v>
      </c>
      <c r="F191" s="31" t="s">
        <v>18</v>
      </c>
    </row>
    <row r="192" spans="1:6" ht="15" customHeight="1">
      <c r="A192" s="29">
        <v>45484.664537037039</v>
      </c>
      <c r="B192" s="42">
        <v>45484.664537037039</v>
      </c>
      <c r="C192" s="31">
        <v>144</v>
      </c>
      <c r="D192" s="34">
        <v>19.68</v>
      </c>
      <c r="E192" s="28">
        <v>2833.92</v>
      </c>
      <c r="F192" s="31" t="s">
        <v>18</v>
      </c>
    </row>
    <row r="193" spans="1:6" ht="15" customHeight="1">
      <c r="A193" s="29">
        <v>45484.664537037039</v>
      </c>
      <c r="B193" s="42">
        <v>45484.664537037039</v>
      </c>
      <c r="C193" s="31">
        <v>33</v>
      </c>
      <c r="D193" s="34">
        <v>19.7</v>
      </c>
      <c r="E193" s="28">
        <v>650.1</v>
      </c>
      <c r="F193" s="31" t="s">
        <v>18</v>
      </c>
    </row>
    <row r="194" spans="1:6" ht="15" customHeight="1">
      <c r="A194" s="29">
        <v>45484.664537037039</v>
      </c>
      <c r="B194" s="42">
        <v>45484.664537037039</v>
      </c>
      <c r="C194" s="31">
        <v>132</v>
      </c>
      <c r="D194" s="34">
        <v>19.7</v>
      </c>
      <c r="E194" s="28">
        <v>2600.4</v>
      </c>
      <c r="F194" s="31" t="s">
        <v>18</v>
      </c>
    </row>
    <row r="195" spans="1:6" ht="15" customHeight="1">
      <c r="A195" s="29">
        <v>45484.684490740743</v>
      </c>
      <c r="B195" s="42">
        <v>45484.684490740743</v>
      </c>
      <c r="C195" s="31">
        <v>148</v>
      </c>
      <c r="D195" s="34">
        <v>19.7</v>
      </c>
      <c r="E195" s="28">
        <v>2915.6</v>
      </c>
      <c r="F195" s="31" t="s">
        <v>18</v>
      </c>
    </row>
    <row r="196" spans="1:6" ht="15" customHeight="1">
      <c r="A196" s="29">
        <v>45484.684490740743</v>
      </c>
      <c r="B196" s="42">
        <v>45484.684490740743</v>
      </c>
      <c r="C196" s="31">
        <v>140</v>
      </c>
      <c r="D196" s="34">
        <v>19.7</v>
      </c>
      <c r="E196" s="28">
        <v>2758</v>
      </c>
      <c r="F196" s="31" t="s">
        <v>18</v>
      </c>
    </row>
    <row r="197" spans="1:6" ht="15" customHeight="1">
      <c r="A197" s="29">
        <v>45484.684490740743</v>
      </c>
      <c r="B197" s="42">
        <v>45484.684490740743</v>
      </c>
      <c r="C197" s="31">
        <v>148</v>
      </c>
      <c r="D197" s="34">
        <v>19.7</v>
      </c>
      <c r="E197" s="28">
        <v>2915.6</v>
      </c>
      <c r="F197" s="31" t="s">
        <v>18</v>
      </c>
    </row>
    <row r="198" spans="1:6" ht="15" customHeight="1">
      <c r="A198" s="29">
        <v>45484.695601851854</v>
      </c>
      <c r="B198" s="42">
        <v>45484.695601851854</v>
      </c>
      <c r="C198" s="31">
        <v>161</v>
      </c>
      <c r="D198" s="34">
        <v>19.8</v>
      </c>
      <c r="E198" s="28">
        <v>3187.8</v>
      </c>
      <c r="F198" s="31" t="s">
        <v>18</v>
      </c>
    </row>
    <row r="199" spans="1:6" ht="15" customHeight="1">
      <c r="A199" s="29">
        <v>45484.702916666669</v>
      </c>
      <c r="B199" s="42">
        <v>45484.702916666669</v>
      </c>
      <c r="C199" s="31">
        <v>15</v>
      </c>
      <c r="D199" s="34">
        <v>19.8</v>
      </c>
      <c r="E199" s="28">
        <v>297</v>
      </c>
      <c r="F199" s="31" t="s">
        <v>18</v>
      </c>
    </row>
    <row r="200" spans="1:6" ht="15" customHeight="1">
      <c r="A200" s="29">
        <v>45484.702916666669</v>
      </c>
      <c r="B200" s="42">
        <v>45484.702916666669</v>
      </c>
      <c r="C200" s="31">
        <v>154</v>
      </c>
      <c r="D200" s="34">
        <v>19.8</v>
      </c>
      <c r="E200" s="28">
        <v>3049.2000000000003</v>
      </c>
      <c r="F200" s="31" t="s">
        <v>18</v>
      </c>
    </row>
    <row r="201" spans="1:6" ht="15" customHeight="1">
      <c r="A201" s="29">
        <v>45484.708831018521</v>
      </c>
      <c r="B201" s="42">
        <v>45484.708831018521</v>
      </c>
      <c r="C201" s="31">
        <v>110</v>
      </c>
      <c r="D201" s="34">
        <v>19.8</v>
      </c>
      <c r="E201" s="28">
        <v>2178</v>
      </c>
      <c r="F201" s="31" t="s">
        <v>18</v>
      </c>
    </row>
    <row r="202" spans="1:6" ht="15" customHeight="1">
      <c r="A202" s="29">
        <v>45484.712071759262</v>
      </c>
      <c r="B202" s="42">
        <v>45484.712071759262</v>
      </c>
      <c r="C202" s="31">
        <v>146</v>
      </c>
      <c r="D202" s="34">
        <v>19.8</v>
      </c>
      <c r="E202" s="28">
        <v>2890.8</v>
      </c>
      <c r="F202" s="31" t="s">
        <v>18</v>
      </c>
    </row>
    <row r="203" spans="1:6" ht="15" customHeight="1">
      <c r="A203" s="29">
        <v>45484.721631944441</v>
      </c>
      <c r="B203" s="42">
        <v>45484.721631944441</v>
      </c>
      <c r="C203" s="31">
        <v>42</v>
      </c>
      <c r="D203" s="34">
        <v>19.8</v>
      </c>
      <c r="E203" s="28">
        <v>831.6</v>
      </c>
      <c r="F203" s="31" t="s">
        <v>18</v>
      </c>
    </row>
    <row r="204" spans="1:6" ht="15" customHeight="1">
      <c r="A204" s="29">
        <v>45484.721631944441</v>
      </c>
      <c r="B204" s="42">
        <v>45484.721631944441</v>
      </c>
      <c r="C204" s="31">
        <v>149</v>
      </c>
      <c r="D204" s="34">
        <v>19.8</v>
      </c>
      <c r="E204" s="28">
        <v>2950.2000000000003</v>
      </c>
      <c r="F204" s="31" t="s">
        <v>18</v>
      </c>
    </row>
    <row r="205" spans="1:6" ht="15" customHeight="1">
      <c r="A205" s="29">
        <v>45484.721631944441</v>
      </c>
      <c r="B205" s="42">
        <v>45484.721631944441</v>
      </c>
      <c r="C205" s="31">
        <v>28</v>
      </c>
      <c r="D205" s="34">
        <v>19.8</v>
      </c>
      <c r="E205" s="28">
        <v>554.4</v>
      </c>
      <c r="F205" s="31" t="s">
        <v>18</v>
      </c>
    </row>
    <row r="206" spans="1:6" ht="15" customHeight="1">
      <c r="A206" s="29">
        <v>45484.721631944441</v>
      </c>
      <c r="B206" s="42">
        <v>45484.721631944441</v>
      </c>
      <c r="C206" s="31">
        <v>1</v>
      </c>
      <c r="D206" s="34">
        <v>19.8</v>
      </c>
      <c r="E206" s="28">
        <v>19.8</v>
      </c>
      <c r="F206" s="31" t="s">
        <v>18</v>
      </c>
    </row>
    <row r="207" spans="1:6" ht="15" customHeight="1">
      <c r="A207" s="29">
        <v>45485</v>
      </c>
      <c r="B207" s="42">
        <v>45485.427928240744</v>
      </c>
      <c r="C207" s="31">
        <v>5</v>
      </c>
      <c r="D207" s="34">
        <v>19.739999999999998</v>
      </c>
      <c r="E207" s="28">
        <v>98.699999999999989</v>
      </c>
      <c r="F207" s="31" t="s">
        <v>18</v>
      </c>
    </row>
    <row r="208" spans="1:6" ht="15" customHeight="1">
      <c r="A208" s="29">
        <v>45485</v>
      </c>
      <c r="B208" s="42">
        <v>45485.449861111112</v>
      </c>
      <c r="C208" s="31">
        <v>140</v>
      </c>
      <c r="D208" s="34">
        <v>19.760000000000002</v>
      </c>
      <c r="E208" s="28">
        <v>2766.4</v>
      </c>
      <c r="F208" s="31" t="s">
        <v>18</v>
      </c>
    </row>
    <row r="209" spans="1:6" ht="15" customHeight="1">
      <c r="A209" s="29">
        <v>45485</v>
      </c>
      <c r="B209" s="42">
        <v>45485.449861111112</v>
      </c>
      <c r="C209" s="31">
        <v>400</v>
      </c>
      <c r="D209" s="34">
        <v>19.760000000000002</v>
      </c>
      <c r="E209" s="28">
        <v>7904.0000000000009</v>
      </c>
      <c r="F209" s="31" t="s">
        <v>18</v>
      </c>
    </row>
    <row r="210" spans="1:6" ht="15" customHeight="1">
      <c r="A210" s="29">
        <v>45485</v>
      </c>
      <c r="B210" s="42">
        <v>45485.449861111112</v>
      </c>
      <c r="C210" s="31">
        <v>95</v>
      </c>
      <c r="D210" s="34">
        <v>19.760000000000002</v>
      </c>
      <c r="E210" s="28">
        <v>1877.2</v>
      </c>
      <c r="F210" s="31" t="s">
        <v>18</v>
      </c>
    </row>
    <row r="211" spans="1:6" ht="15" customHeight="1">
      <c r="A211" s="29">
        <v>45485</v>
      </c>
      <c r="B211" s="42">
        <v>45485.490717592591</v>
      </c>
      <c r="C211" s="31">
        <v>5</v>
      </c>
      <c r="D211" s="34">
        <v>19.72</v>
      </c>
      <c r="E211" s="28">
        <v>98.6</v>
      </c>
      <c r="F211" s="31" t="s">
        <v>18</v>
      </c>
    </row>
    <row r="212" spans="1:6" ht="15" customHeight="1">
      <c r="A212" s="29">
        <v>45485</v>
      </c>
      <c r="B212" s="42">
        <v>45485.495474537034</v>
      </c>
      <c r="C212" s="31">
        <v>5</v>
      </c>
      <c r="D212" s="34">
        <v>19.72</v>
      </c>
      <c r="E212" s="28">
        <v>98.6</v>
      </c>
      <c r="F212" s="31" t="s">
        <v>18</v>
      </c>
    </row>
    <row r="213" spans="1:6" ht="15" customHeight="1">
      <c r="A213" s="29">
        <v>45485</v>
      </c>
      <c r="B213" s="42">
        <v>45485.520949074074</v>
      </c>
      <c r="C213" s="31">
        <v>158</v>
      </c>
      <c r="D213" s="34">
        <v>19.72</v>
      </c>
      <c r="E213" s="28">
        <v>3115.7599999999998</v>
      </c>
      <c r="F213" s="31" t="s">
        <v>18</v>
      </c>
    </row>
    <row r="214" spans="1:6" ht="15" customHeight="1">
      <c r="A214" s="29">
        <v>45485</v>
      </c>
      <c r="B214" s="42">
        <v>45485.520949074074</v>
      </c>
      <c r="C214" s="31">
        <v>141</v>
      </c>
      <c r="D214" s="34">
        <v>19.72</v>
      </c>
      <c r="E214" s="28">
        <v>2780.52</v>
      </c>
      <c r="F214" s="31" t="s">
        <v>18</v>
      </c>
    </row>
    <row r="215" spans="1:6" ht="15" customHeight="1">
      <c r="A215" s="29">
        <v>45485</v>
      </c>
      <c r="B215" s="42">
        <v>45485.520949074074</v>
      </c>
      <c r="C215" s="31">
        <v>143</v>
      </c>
      <c r="D215" s="34">
        <v>19.72</v>
      </c>
      <c r="E215" s="28">
        <v>2819.96</v>
      </c>
      <c r="F215" s="31" t="s">
        <v>18</v>
      </c>
    </row>
    <row r="216" spans="1:6" ht="15" customHeight="1">
      <c r="A216" s="29">
        <v>45485</v>
      </c>
      <c r="B216" s="42">
        <v>45485.559884259259</v>
      </c>
      <c r="C216" s="31">
        <v>5</v>
      </c>
      <c r="D216" s="34">
        <v>19.7</v>
      </c>
      <c r="E216" s="28">
        <v>98.5</v>
      </c>
      <c r="F216" s="31" t="s">
        <v>18</v>
      </c>
    </row>
    <row r="217" spans="1:6" ht="15" customHeight="1">
      <c r="A217" s="29">
        <v>45485</v>
      </c>
      <c r="B217" s="42">
        <v>45485.559884259259</v>
      </c>
      <c r="C217" s="31">
        <v>13</v>
      </c>
      <c r="D217" s="34">
        <v>19.7</v>
      </c>
      <c r="E217" s="28">
        <v>256.09999999999997</v>
      </c>
      <c r="F217" s="31" t="s">
        <v>18</v>
      </c>
    </row>
    <row r="218" spans="1:6" ht="15" customHeight="1">
      <c r="A218" s="29">
        <v>45485</v>
      </c>
      <c r="B218" s="42">
        <v>45485.598009259258</v>
      </c>
      <c r="C218" s="31">
        <v>1</v>
      </c>
      <c r="D218" s="34">
        <v>19.78</v>
      </c>
      <c r="E218" s="28">
        <v>19.78</v>
      </c>
      <c r="F218" s="31" t="s">
        <v>18</v>
      </c>
    </row>
    <row r="219" spans="1:6" ht="15" customHeight="1">
      <c r="A219" s="29">
        <v>45485</v>
      </c>
      <c r="B219" s="42">
        <v>45485.59946759259</v>
      </c>
      <c r="C219" s="31">
        <v>152</v>
      </c>
      <c r="D219" s="34">
        <v>19.78</v>
      </c>
      <c r="E219" s="28">
        <v>3006.5600000000004</v>
      </c>
      <c r="F219" s="31" t="s">
        <v>18</v>
      </c>
    </row>
    <row r="220" spans="1:6" ht="15" customHeight="1">
      <c r="A220" s="29">
        <v>45485</v>
      </c>
      <c r="B220" s="42">
        <v>45485.59946759259</v>
      </c>
      <c r="C220" s="31">
        <v>140</v>
      </c>
      <c r="D220" s="34">
        <v>19.78</v>
      </c>
      <c r="E220" s="28">
        <v>2769.2000000000003</v>
      </c>
      <c r="F220" s="31" t="s">
        <v>18</v>
      </c>
    </row>
    <row r="221" spans="1:6" ht="15" customHeight="1">
      <c r="A221" s="29">
        <v>45485</v>
      </c>
      <c r="B221" s="42">
        <v>45485.59946759259</v>
      </c>
      <c r="C221" s="31">
        <v>167</v>
      </c>
      <c r="D221" s="34">
        <v>19.78</v>
      </c>
      <c r="E221" s="28">
        <v>3303.26</v>
      </c>
      <c r="F221" s="31" t="s">
        <v>18</v>
      </c>
    </row>
    <row r="222" spans="1:6" ht="15" customHeight="1">
      <c r="A222" s="29">
        <v>45485</v>
      </c>
      <c r="B222" s="42">
        <v>45485.610810185186</v>
      </c>
      <c r="C222" s="31">
        <v>7</v>
      </c>
      <c r="D222" s="34">
        <v>19.760000000000002</v>
      </c>
      <c r="E222" s="28">
        <v>138.32000000000002</v>
      </c>
      <c r="F222" s="31" t="s">
        <v>18</v>
      </c>
    </row>
    <row r="223" spans="1:6" ht="15" customHeight="1">
      <c r="A223" s="29">
        <v>45485</v>
      </c>
      <c r="B223" s="42">
        <v>45485.618692129632</v>
      </c>
      <c r="C223" s="31">
        <v>1</v>
      </c>
      <c r="D223" s="34">
        <v>19.760000000000002</v>
      </c>
      <c r="E223" s="28">
        <v>19.760000000000002</v>
      </c>
      <c r="F223" s="31" t="s">
        <v>18</v>
      </c>
    </row>
    <row r="224" spans="1:6" ht="15" customHeight="1">
      <c r="A224" s="29">
        <v>45485</v>
      </c>
      <c r="B224" s="42">
        <v>45485.622245370374</v>
      </c>
      <c r="C224" s="31">
        <v>208</v>
      </c>
      <c r="D224" s="34">
        <v>19.82</v>
      </c>
      <c r="E224" s="28">
        <v>4122.5600000000004</v>
      </c>
      <c r="F224" s="31" t="s">
        <v>18</v>
      </c>
    </row>
    <row r="225" spans="1:6" ht="15" customHeight="1">
      <c r="A225" s="29">
        <v>45485</v>
      </c>
      <c r="B225" s="42">
        <v>45485.622256944444</v>
      </c>
      <c r="C225" s="31">
        <v>4</v>
      </c>
      <c r="D225" s="34">
        <v>19.82</v>
      </c>
      <c r="E225" s="28">
        <v>79.28</v>
      </c>
      <c r="F225" s="31" t="s">
        <v>18</v>
      </c>
    </row>
    <row r="226" spans="1:6" ht="15" customHeight="1">
      <c r="A226" s="29">
        <v>45485</v>
      </c>
      <c r="B226" s="42">
        <v>45485.635787037034</v>
      </c>
      <c r="C226" s="31">
        <v>157</v>
      </c>
      <c r="D226" s="34">
        <v>19.8</v>
      </c>
      <c r="E226" s="28">
        <v>3108.6</v>
      </c>
      <c r="F226" s="31" t="s">
        <v>18</v>
      </c>
    </row>
    <row r="227" spans="1:6" ht="15" customHeight="1">
      <c r="A227" s="29">
        <v>45485</v>
      </c>
      <c r="B227" s="42">
        <v>45485.635787037034</v>
      </c>
      <c r="C227" s="31">
        <v>482</v>
      </c>
      <c r="D227" s="34">
        <v>19.8</v>
      </c>
      <c r="E227" s="28">
        <v>9543.6</v>
      </c>
      <c r="F227" s="31" t="s">
        <v>18</v>
      </c>
    </row>
    <row r="228" spans="1:6" ht="15" customHeight="1">
      <c r="A228" s="29">
        <v>45485</v>
      </c>
      <c r="B228" s="42">
        <v>45485.640613425923</v>
      </c>
      <c r="C228" s="31">
        <v>63</v>
      </c>
      <c r="D228" s="34">
        <v>19.739999999999998</v>
      </c>
      <c r="E228" s="28">
        <v>1243.6199999999999</v>
      </c>
      <c r="F228" s="31" t="s">
        <v>18</v>
      </c>
    </row>
    <row r="229" spans="1:6" ht="15" customHeight="1">
      <c r="A229" s="29">
        <v>45485</v>
      </c>
      <c r="B229" s="42">
        <v>45485.650694444441</v>
      </c>
      <c r="C229" s="31">
        <v>119</v>
      </c>
      <c r="D229" s="34">
        <v>19.78</v>
      </c>
      <c r="E229" s="28">
        <v>2353.8200000000002</v>
      </c>
      <c r="F229" s="31" t="s">
        <v>18</v>
      </c>
    </row>
    <row r="230" spans="1:6" ht="15" customHeight="1">
      <c r="A230" s="29">
        <v>45485</v>
      </c>
      <c r="B230" s="42">
        <v>45485.650694444441</v>
      </c>
      <c r="C230" s="31">
        <v>1</v>
      </c>
      <c r="D230" s="34">
        <v>19.78</v>
      </c>
      <c r="E230" s="28">
        <v>19.78</v>
      </c>
      <c r="F230" s="31" t="s">
        <v>18</v>
      </c>
    </row>
    <row r="231" spans="1:6" ht="15" customHeight="1">
      <c r="A231" s="29">
        <v>45485</v>
      </c>
      <c r="B231" s="42">
        <v>45485.650694444441</v>
      </c>
      <c r="C231" s="31">
        <v>5</v>
      </c>
      <c r="D231" s="34">
        <v>19.78</v>
      </c>
      <c r="E231" s="28">
        <v>98.9</v>
      </c>
      <c r="F231" s="31" t="s">
        <v>18</v>
      </c>
    </row>
    <row r="232" spans="1:6" ht="15" customHeight="1">
      <c r="A232" s="29">
        <v>45485</v>
      </c>
      <c r="B232" s="42">
        <v>45485.650694444441</v>
      </c>
      <c r="C232" s="31">
        <v>17</v>
      </c>
      <c r="D232" s="34">
        <v>19.78</v>
      </c>
      <c r="E232" s="28">
        <v>336.26</v>
      </c>
      <c r="F232" s="31" t="s">
        <v>18</v>
      </c>
    </row>
    <row r="233" spans="1:6" ht="15" customHeight="1">
      <c r="A233" s="29">
        <v>45485</v>
      </c>
      <c r="B233" s="42">
        <v>45485.651099537034</v>
      </c>
      <c r="C233" s="31">
        <v>103</v>
      </c>
      <c r="D233" s="34">
        <v>19.78</v>
      </c>
      <c r="E233" s="28">
        <v>2037.3400000000001</v>
      </c>
      <c r="F233" s="31" t="s">
        <v>18</v>
      </c>
    </row>
    <row r="234" spans="1:6" ht="15" customHeight="1">
      <c r="A234" s="29">
        <v>45485</v>
      </c>
      <c r="B234" s="42">
        <v>45485.651099537034</v>
      </c>
      <c r="C234" s="31">
        <v>40</v>
      </c>
      <c r="D234" s="34">
        <v>19.78</v>
      </c>
      <c r="E234" s="28">
        <v>791.2</v>
      </c>
      <c r="F234" s="31" t="s">
        <v>18</v>
      </c>
    </row>
    <row r="235" spans="1:6" ht="15" customHeight="1">
      <c r="A235" s="29">
        <v>45485</v>
      </c>
      <c r="B235" s="42">
        <v>45485.651099537034</v>
      </c>
      <c r="C235" s="31">
        <v>5</v>
      </c>
      <c r="D235" s="34">
        <v>19.78</v>
      </c>
      <c r="E235" s="28">
        <v>98.9</v>
      </c>
      <c r="F235" s="31" t="s">
        <v>18</v>
      </c>
    </row>
    <row r="236" spans="1:6" ht="15" customHeight="1">
      <c r="A236" s="29">
        <v>45485</v>
      </c>
      <c r="B236" s="42">
        <v>45485.65525462963</v>
      </c>
      <c r="C236" s="31">
        <v>31</v>
      </c>
      <c r="D236" s="34">
        <v>19.78</v>
      </c>
      <c r="E236" s="28">
        <v>613.18000000000006</v>
      </c>
      <c r="F236" s="31" t="s">
        <v>18</v>
      </c>
    </row>
    <row r="237" spans="1:6" ht="15" customHeight="1">
      <c r="A237" s="29">
        <v>45485</v>
      </c>
      <c r="B237" s="42">
        <v>45485.65525462963</v>
      </c>
      <c r="C237" s="31">
        <v>125</v>
      </c>
      <c r="D237" s="34">
        <v>19.78</v>
      </c>
      <c r="E237" s="28">
        <v>2472.5</v>
      </c>
      <c r="F237" s="31" t="s">
        <v>18</v>
      </c>
    </row>
    <row r="238" spans="1:6" ht="15" customHeight="1">
      <c r="A238" s="29">
        <v>45485</v>
      </c>
      <c r="B238" s="42">
        <v>45485.660104166665</v>
      </c>
      <c r="C238" s="31">
        <v>5</v>
      </c>
      <c r="D238" s="34">
        <v>19.8</v>
      </c>
      <c r="E238" s="28">
        <v>99</v>
      </c>
      <c r="F238" s="31" t="s">
        <v>18</v>
      </c>
    </row>
    <row r="239" spans="1:6" ht="15" customHeight="1">
      <c r="A239" s="29">
        <v>45485</v>
      </c>
      <c r="B239" s="42">
        <v>45485.660104166665</v>
      </c>
      <c r="C239" s="31">
        <v>155</v>
      </c>
      <c r="D239" s="34">
        <v>19.8</v>
      </c>
      <c r="E239" s="28">
        <v>3069</v>
      </c>
      <c r="F239" s="31" t="s">
        <v>18</v>
      </c>
    </row>
    <row r="240" spans="1:6" ht="15" customHeight="1">
      <c r="A240" s="29">
        <v>45485</v>
      </c>
      <c r="B240" s="42">
        <v>45485.66170138889</v>
      </c>
      <c r="C240" s="31">
        <v>1</v>
      </c>
      <c r="D240" s="34">
        <v>19.739999999999998</v>
      </c>
      <c r="E240" s="28">
        <v>19.739999999999998</v>
      </c>
      <c r="F240" s="31" t="s">
        <v>18</v>
      </c>
    </row>
    <row r="241" spans="1:6" ht="15" customHeight="1">
      <c r="A241" s="29">
        <v>45485</v>
      </c>
      <c r="B241" s="42">
        <v>45485.66170138889</v>
      </c>
      <c r="C241" s="31">
        <v>130</v>
      </c>
      <c r="D241" s="34">
        <v>19.739999999999998</v>
      </c>
      <c r="E241" s="28">
        <v>2566.1999999999998</v>
      </c>
      <c r="F241" s="31" t="s">
        <v>18</v>
      </c>
    </row>
    <row r="242" spans="1:6" ht="15" customHeight="1">
      <c r="A242" s="29">
        <v>45485</v>
      </c>
      <c r="B242" s="42">
        <v>45485.665763888886</v>
      </c>
      <c r="C242" s="31">
        <v>5</v>
      </c>
      <c r="D242" s="34">
        <v>19.739999999999998</v>
      </c>
      <c r="E242" s="28">
        <v>98.699999999999989</v>
      </c>
      <c r="F242" s="31" t="s">
        <v>18</v>
      </c>
    </row>
    <row r="243" spans="1:6" ht="15" customHeight="1">
      <c r="A243" s="29">
        <v>45485</v>
      </c>
      <c r="B243" s="42">
        <v>45485.679143518515</v>
      </c>
      <c r="C243" s="31">
        <v>179</v>
      </c>
      <c r="D243" s="34">
        <v>19.739999999999998</v>
      </c>
      <c r="E243" s="28">
        <v>3533.4599999999996</v>
      </c>
      <c r="F243" s="31" t="s">
        <v>18</v>
      </c>
    </row>
    <row r="244" spans="1:6" ht="15" customHeight="1">
      <c r="A244" s="29">
        <v>45485</v>
      </c>
      <c r="B244" s="42">
        <v>45485.680601851855</v>
      </c>
      <c r="C244" s="31">
        <v>139</v>
      </c>
      <c r="D244" s="34">
        <v>19.739999999999998</v>
      </c>
      <c r="E244" s="28">
        <v>2743.8599999999997</v>
      </c>
      <c r="F244" s="31" t="s">
        <v>18</v>
      </c>
    </row>
    <row r="245" spans="1:6" ht="15" customHeight="1">
      <c r="A245" s="29">
        <v>45485</v>
      </c>
      <c r="B245" s="42">
        <v>45485.680601851855</v>
      </c>
      <c r="C245" s="31">
        <v>149</v>
      </c>
      <c r="D245" s="34">
        <v>19.739999999999998</v>
      </c>
      <c r="E245" s="28">
        <v>2941.2599999999998</v>
      </c>
      <c r="F245" s="31" t="s">
        <v>18</v>
      </c>
    </row>
    <row r="246" spans="1:6" ht="15" customHeight="1">
      <c r="A246" s="29">
        <v>45485</v>
      </c>
      <c r="B246" s="42">
        <v>45485.687777777777</v>
      </c>
      <c r="C246" s="31">
        <v>105</v>
      </c>
      <c r="D246" s="34">
        <v>19.72</v>
      </c>
      <c r="E246" s="28">
        <v>2070.6</v>
      </c>
      <c r="F246" s="31" t="s">
        <v>18</v>
      </c>
    </row>
    <row r="247" spans="1:6" ht="15" customHeight="1">
      <c r="A247" s="29">
        <v>45485</v>
      </c>
      <c r="B247" s="42">
        <v>45485.687777777777</v>
      </c>
      <c r="C247" s="31">
        <v>4</v>
      </c>
      <c r="D247" s="34">
        <v>19.72</v>
      </c>
      <c r="E247" s="28">
        <v>78.88</v>
      </c>
      <c r="F247" s="31" t="s">
        <v>18</v>
      </c>
    </row>
    <row r="248" spans="1:6" ht="15" customHeight="1">
      <c r="A248" s="29">
        <v>45485</v>
      </c>
      <c r="B248" s="42">
        <v>45485.687777777777</v>
      </c>
      <c r="C248" s="31">
        <v>1</v>
      </c>
      <c r="D248" s="34">
        <v>19.72</v>
      </c>
      <c r="E248" s="28">
        <v>19.72</v>
      </c>
      <c r="F248" s="31" t="s">
        <v>18</v>
      </c>
    </row>
    <row r="249" spans="1:6" ht="15" customHeight="1">
      <c r="A249" s="29">
        <v>45485</v>
      </c>
      <c r="B249" s="42">
        <v>45485.687777777777</v>
      </c>
      <c r="C249" s="31">
        <v>35</v>
      </c>
      <c r="D249" s="34">
        <v>19.72</v>
      </c>
      <c r="E249" s="28">
        <v>690.19999999999993</v>
      </c>
      <c r="F249" s="31" t="s">
        <v>18</v>
      </c>
    </row>
    <row r="250" spans="1:6" ht="15" customHeight="1">
      <c r="A250" s="29">
        <v>45485</v>
      </c>
      <c r="B250" s="42">
        <v>45485.690335648149</v>
      </c>
      <c r="C250" s="31">
        <v>161</v>
      </c>
      <c r="D250" s="34">
        <v>19.72</v>
      </c>
      <c r="E250" s="28">
        <v>3174.9199999999996</v>
      </c>
      <c r="F250" s="31" t="s">
        <v>18</v>
      </c>
    </row>
    <row r="251" spans="1:6" ht="15" customHeight="1">
      <c r="A251" s="29">
        <v>45485</v>
      </c>
      <c r="B251" s="42">
        <v>45485.693761574075</v>
      </c>
      <c r="C251" s="31">
        <v>140</v>
      </c>
      <c r="D251" s="34">
        <v>19.7</v>
      </c>
      <c r="E251" s="28">
        <v>2758</v>
      </c>
      <c r="F251" s="31" t="s">
        <v>18</v>
      </c>
    </row>
    <row r="252" spans="1:6" ht="15" customHeight="1">
      <c r="A252" s="29">
        <v>45485</v>
      </c>
      <c r="B252" s="42">
        <v>45485.693761574075</v>
      </c>
      <c r="C252" s="31">
        <v>152</v>
      </c>
      <c r="D252" s="34">
        <v>19.7</v>
      </c>
      <c r="E252" s="28">
        <v>2994.4</v>
      </c>
      <c r="F252" s="31" t="s">
        <v>18</v>
      </c>
    </row>
    <row r="253" spans="1:6" ht="15" customHeight="1">
      <c r="A253" s="29">
        <v>45485</v>
      </c>
      <c r="B253" s="42">
        <v>45485.698877314811</v>
      </c>
      <c r="C253" s="31">
        <v>3</v>
      </c>
      <c r="D253" s="34">
        <v>19.7</v>
      </c>
      <c r="E253" s="28">
        <v>59.099999999999994</v>
      </c>
      <c r="F253" s="31" t="s">
        <v>18</v>
      </c>
    </row>
    <row r="254" spans="1:6" ht="15" customHeight="1">
      <c r="A254" s="29">
        <v>45485</v>
      </c>
      <c r="B254" s="42">
        <v>45485.698877314811</v>
      </c>
      <c r="C254" s="31">
        <v>139</v>
      </c>
      <c r="D254" s="34">
        <v>19.7</v>
      </c>
      <c r="E254" s="28">
        <v>2738.2999999999997</v>
      </c>
      <c r="F254" s="31" t="s">
        <v>18</v>
      </c>
    </row>
    <row r="255" spans="1:6" ht="15" customHeight="1">
      <c r="A255" s="29">
        <v>45485</v>
      </c>
      <c r="B255" s="42">
        <v>45485.701423611114</v>
      </c>
      <c r="C255" s="31">
        <v>99</v>
      </c>
      <c r="D255" s="34">
        <v>19.72</v>
      </c>
      <c r="E255" s="28">
        <v>1952.28</v>
      </c>
      <c r="F255" s="31" t="s">
        <v>18</v>
      </c>
    </row>
    <row r="256" spans="1:6" ht="15" customHeight="1">
      <c r="A256" s="29">
        <v>45485</v>
      </c>
      <c r="B256" s="42">
        <v>45485.701423611114</v>
      </c>
      <c r="C256" s="31">
        <v>53</v>
      </c>
      <c r="D256" s="34">
        <v>19.72</v>
      </c>
      <c r="E256" s="28">
        <v>1045.1599999999999</v>
      </c>
      <c r="F256" s="31" t="s">
        <v>18</v>
      </c>
    </row>
    <row r="257" spans="1:6" ht="15" customHeight="1">
      <c r="A257" s="29">
        <v>45485</v>
      </c>
      <c r="B257" s="42">
        <v>45485.704189814816</v>
      </c>
      <c r="C257" s="31">
        <v>140</v>
      </c>
      <c r="D257" s="34">
        <v>19.7</v>
      </c>
      <c r="E257" s="28">
        <v>2758</v>
      </c>
      <c r="F257" s="31" t="s">
        <v>18</v>
      </c>
    </row>
    <row r="258" spans="1:6" ht="15" customHeight="1">
      <c r="A258" s="29">
        <v>45485</v>
      </c>
      <c r="B258" s="42">
        <v>45485.704189814816</v>
      </c>
      <c r="C258" s="31">
        <v>3</v>
      </c>
      <c r="D258" s="34">
        <v>19.7</v>
      </c>
      <c r="E258" s="28">
        <v>59.099999999999994</v>
      </c>
      <c r="F258" s="31" t="s">
        <v>18</v>
      </c>
    </row>
    <row r="259" spans="1:6" ht="15" customHeight="1">
      <c r="A259" s="29">
        <v>45485</v>
      </c>
      <c r="B259" s="42">
        <v>45485.706863425927</v>
      </c>
      <c r="C259" s="31">
        <v>169</v>
      </c>
      <c r="D259" s="34">
        <v>19.7</v>
      </c>
      <c r="E259" s="28">
        <v>3329.2999999999997</v>
      </c>
      <c r="F259" s="31" t="s">
        <v>18</v>
      </c>
    </row>
    <row r="260" spans="1:6" ht="15" customHeight="1">
      <c r="A260" s="29">
        <v>45485</v>
      </c>
      <c r="B260" s="42">
        <v>45485.706863425927</v>
      </c>
      <c r="C260" s="31">
        <v>3</v>
      </c>
      <c r="D260" s="34">
        <v>19.7</v>
      </c>
      <c r="E260" s="28">
        <v>59.099999999999994</v>
      </c>
      <c r="F260" s="31" t="s">
        <v>18</v>
      </c>
    </row>
    <row r="261" spans="1:6" ht="15" customHeight="1">
      <c r="A261" s="29">
        <v>45485</v>
      </c>
      <c r="B261" s="42">
        <v>45485.709907407407</v>
      </c>
      <c r="C261" s="31">
        <v>143</v>
      </c>
      <c r="D261" s="34">
        <v>19.7</v>
      </c>
      <c r="E261" s="28">
        <v>2817.1</v>
      </c>
      <c r="F261" s="31" t="s">
        <v>18</v>
      </c>
    </row>
    <row r="262" spans="1:6" ht="15" customHeight="1">
      <c r="A262" s="29">
        <v>45485</v>
      </c>
      <c r="B262" s="42">
        <v>45485.712430555555</v>
      </c>
      <c r="C262" s="31">
        <v>154</v>
      </c>
      <c r="D262" s="34">
        <v>19.7</v>
      </c>
      <c r="E262" s="28">
        <v>3033.7999999999997</v>
      </c>
      <c r="F262" s="31" t="s">
        <v>18</v>
      </c>
    </row>
    <row r="263" spans="1:6" ht="15" customHeight="1">
      <c r="A263" s="29">
        <v>45485</v>
      </c>
      <c r="B263" s="42">
        <v>45485.714918981481</v>
      </c>
      <c r="C263" s="31">
        <v>157</v>
      </c>
      <c r="D263" s="34">
        <v>19.7</v>
      </c>
      <c r="E263" s="28">
        <v>3092.9</v>
      </c>
      <c r="F263" s="31" t="s">
        <v>18</v>
      </c>
    </row>
    <row r="264" spans="1:6" ht="15" customHeight="1">
      <c r="A264" s="29">
        <v>45485</v>
      </c>
      <c r="B264" s="42">
        <v>45485.717604166668</v>
      </c>
      <c r="C264" s="31">
        <v>158</v>
      </c>
      <c r="D264" s="34">
        <v>19.7</v>
      </c>
      <c r="E264" s="28">
        <v>3112.6</v>
      </c>
      <c r="F264" s="31" t="s">
        <v>18</v>
      </c>
    </row>
    <row r="265" spans="1:6" ht="15" customHeight="1">
      <c r="A265" s="29">
        <v>45485</v>
      </c>
      <c r="B265" s="42">
        <v>45485.718564814815</v>
      </c>
      <c r="C265" s="31">
        <v>400</v>
      </c>
      <c r="D265" s="34">
        <v>19.7</v>
      </c>
      <c r="E265" s="28">
        <v>7880</v>
      </c>
      <c r="F265" s="31" t="s">
        <v>18</v>
      </c>
    </row>
    <row r="266" spans="1:6" ht="15" customHeight="1">
      <c r="A266" s="29">
        <v>45485</v>
      </c>
      <c r="B266" s="42">
        <v>45485.719490740739</v>
      </c>
      <c r="C266" s="31">
        <v>168</v>
      </c>
      <c r="D266" s="34">
        <v>19.7</v>
      </c>
      <c r="E266" s="28">
        <v>3309.6</v>
      </c>
      <c r="F266" s="31" t="s">
        <v>18</v>
      </c>
    </row>
    <row r="267" spans="1:6" ht="15" customHeight="1">
      <c r="A267" s="29">
        <v>45485</v>
      </c>
      <c r="B267" s="42">
        <v>45485.720381944448</v>
      </c>
      <c r="C267" s="31">
        <v>143</v>
      </c>
      <c r="D267" s="34">
        <v>19.7</v>
      </c>
      <c r="E267" s="28">
        <v>2817.1</v>
      </c>
      <c r="F267" s="31" t="s">
        <v>18</v>
      </c>
    </row>
    <row r="268" spans="1:6" ht="15" customHeight="1">
      <c r="A268" s="29">
        <v>45485</v>
      </c>
      <c r="B268" s="42">
        <v>45485.720902777779</v>
      </c>
      <c r="C268" s="31">
        <v>146</v>
      </c>
      <c r="D268" s="34">
        <v>19.7</v>
      </c>
      <c r="E268" s="28">
        <v>2876.2</v>
      </c>
      <c r="F268" s="31" t="s">
        <v>18</v>
      </c>
    </row>
    <row r="269" spans="1:6" ht="15" customHeight="1">
      <c r="A269" s="29">
        <v>45485</v>
      </c>
      <c r="B269" s="42">
        <v>45485.721979166665</v>
      </c>
      <c r="C269" s="31">
        <v>250</v>
      </c>
      <c r="D269" s="34">
        <v>19.7</v>
      </c>
      <c r="E269" s="28">
        <v>4925</v>
      </c>
      <c r="F269" s="31" t="s">
        <v>18</v>
      </c>
    </row>
    <row r="270" spans="1:6" ht="15" customHeight="1">
      <c r="A270" s="29"/>
      <c r="B270" s="42"/>
      <c r="C270" s="31"/>
      <c r="D270" s="34"/>
      <c r="E270" s="28"/>
      <c r="F270" s="31"/>
    </row>
    <row r="271" spans="1:6" ht="15" customHeight="1">
      <c r="A271" s="29"/>
      <c r="B271" s="42"/>
      <c r="C271" s="31"/>
      <c r="D271" s="34"/>
      <c r="E271" s="28"/>
      <c r="F271" s="31"/>
    </row>
    <row r="272" spans="1:6" ht="15" customHeight="1">
      <c r="A272" s="29"/>
      <c r="B272" s="42"/>
      <c r="C272" s="31"/>
      <c r="D272" s="34"/>
      <c r="E272" s="28"/>
      <c r="F272" s="31"/>
    </row>
    <row r="273" spans="1:6" ht="15" customHeight="1">
      <c r="A273" s="29"/>
      <c r="B273" s="42"/>
      <c r="C273" s="31"/>
      <c r="D273" s="34"/>
      <c r="E273" s="28"/>
      <c r="F273" s="31"/>
    </row>
    <row r="274" spans="1:6" ht="15" customHeight="1">
      <c r="A274" s="29"/>
      <c r="B274" s="42"/>
      <c r="C274" s="31"/>
      <c r="D274" s="34"/>
      <c r="E274" s="28"/>
      <c r="F274" s="31"/>
    </row>
    <row r="275" spans="1:6" ht="15" customHeight="1">
      <c r="A275" s="29"/>
      <c r="B275" s="42"/>
      <c r="C275" s="31"/>
      <c r="D275" s="34"/>
      <c r="E275" s="28"/>
      <c r="F275" s="31"/>
    </row>
    <row r="276" spans="1:6" ht="15" customHeight="1">
      <c r="A276" s="29"/>
      <c r="B276" s="42"/>
      <c r="C276" s="31"/>
      <c r="D276" s="34"/>
      <c r="E276" s="28"/>
      <c r="F276" s="31"/>
    </row>
    <row r="277" spans="1:6" ht="15" customHeight="1">
      <c r="A277" s="29"/>
      <c r="B277" s="42"/>
      <c r="C277" s="31"/>
      <c r="D277" s="34"/>
      <c r="E277" s="28"/>
      <c r="F277" s="31"/>
    </row>
    <row r="278" spans="1:6" ht="15" customHeight="1">
      <c r="A278" s="29"/>
      <c r="B278" s="42"/>
      <c r="C278" s="31"/>
      <c r="D278" s="34"/>
      <c r="E278" s="28"/>
      <c r="F278" s="31"/>
    </row>
    <row r="279" spans="1:6" ht="15" customHeight="1">
      <c r="A279" s="29"/>
      <c r="B279" s="42"/>
      <c r="C279" s="31"/>
      <c r="D279" s="34"/>
      <c r="E279" s="28"/>
      <c r="F279" s="31"/>
    </row>
    <row r="280" spans="1:6" ht="15" customHeight="1">
      <c r="A280" s="29"/>
      <c r="B280" s="42"/>
      <c r="C280" s="31"/>
      <c r="D280" s="34"/>
      <c r="E280" s="28"/>
      <c r="F280" s="31"/>
    </row>
    <row r="281" spans="1:6" ht="15" customHeight="1">
      <c r="A281" s="29"/>
      <c r="B281" s="42"/>
      <c r="C281" s="31"/>
      <c r="D281" s="34"/>
      <c r="E281" s="28"/>
      <c r="F281" s="31"/>
    </row>
    <row r="282" spans="1:6" ht="15" customHeight="1">
      <c r="A282" s="29"/>
      <c r="B282" s="42"/>
      <c r="C282" s="31"/>
      <c r="D282" s="34"/>
      <c r="E282" s="28"/>
      <c r="F282" s="31"/>
    </row>
    <row r="283" spans="1:6" ht="15" customHeight="1">
      <c r="A283" s="29"/>
      <c r="B283" s="42"/>
      <c r="C283" s="31"/>
      <c r="D283" s="34"/>
      <c r="E283" s="28"/>
      <c r="F283" s="31"/>
    </row>
    <row r="284" spans="1:6" ht="15" customHeight="1">
      <c r="A284" s="29"/>
      <c r="B284" s="42"/>
      <c r="C284" s="31"/>
      <c r="D284" s="34"/>
      <c r="E284" s="28"/>
      <c r="F284" s="31"/>
    </row>
    <row r="285" spans="1:6" ht="15" customHeight="1">
      <c r="A285" s="29"/>
      <c r="B285" s="42"/>
      <c r="C285" s="31"/>
      <c r="D285" s="34"/>
      <c r="E285" s="28"/>
      <c r="F285" s="31"/>
    </row>
    <row r="286" spans="1:6" ht="15" customHeight="1">
      <c r="A286" s="29"/>
      <c r="B286" s="42"/>
      <c r="C286" s="31"/>
      <c r="D286" s="34"/>
      <c r="E286" s="28"/>
      <c r="F286" s="31"/>
    </row>
    <row r="287" spans="1:6" ht="15" customHeight="1">
      <c r="A287" s="29"/>
      <c r="B287" s="42"/>
      <c r="C287" s="31"/>
      <c r="D287" s="34"/>
      <c r="E287" s="28"/>
      <c r="F287" s="31"/>
    </row>
    <row r="288" spans="1:6" ht="15" customHeight="1">
      <c r="A288" s="29"/>
      <c r="B288" s="42"/>
      <c r="C288" s="31"/>
      <c r="D288" s="34"/>
      <c r="E288" s="28"/>
      <c r="F288" s="31"/>
    </row>
    <row r="289" spans="1:6" ht="15" customHeight="1">
      <c r="A289" s="29"/>
      <c r="B289" s="42"/>
      <c r="C289" s="31"/>
      <c r="D289" s="34"/>
      <c r="E289" s="28"/>
      <c r="F289" s="31"/>
    </row>
    <row r="290" spans="1:6" ht="15" customHeight="1">
      <c r="A290" s="29"/>
      <c r="B290" s="42"/>
      <c r="C290" s="31"/>
      <c r="D290" s="34"/>
      <c r="E290" s="28"/>
      <c r="F290" s="31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87BFBCF-43A2-4739-ADE5-5D2DB57485D1}">
  <dimension ref="A1:F290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45474.393148148149</v>
      </c>
      <c r="B5" s="42">
        <v>45474.393148148149</v>
      </c>
      <c r="C5" s="31">
        <v>161</v>
      </c>
      <c r="D5" s="34">
        <v>19.399999999999999</v>
      </c>
      <c r="E5" s="28">
        <v>3123.3999999999996</v>
      </c>
      <c r="F5" s="31" t="s">
        <v>18</v>
      </c>
    </row>
    <row r="6" spans="1:6" ht="15" customHeight="1">
      <c r="A6" s="29">
        <v>45474.393148148149</v>
      </c>
      <c r="B6" s="42">
        <v>45474.393148148149</v>
      </c>
      <c r="C6" s="31">
        <v>171</v>
      </c>
      <c r="D6" s="34">
        <v>19.420000000000002</v>
      </c>
      <c r="E6" s="28">
        <v>3320.82</v>
      </c>
      <c r="F6" s="31" t="s">
        <v>18</v>
      </c>
    </row>
    <row r="7" spans="1:6" ht="15" customHeight="1">
      <c r="A7" s="29">
        <v>45474.393692129626</v>
      </c>
      <c r="B7" s="42">
        <v>45474.393692129626</v>
      </c>
      <c r="C7" s="31">
        <v>53</v>
      </c>
      <c r="D7" s="34">
        <v>19.399999999999999</v>
      </c>
      <c r="E7" s="28">
        <v>1028.1999999999998</v>
      </c>
      <c r="F7" s="31" t="s">
        <v>18</v>
      </c>
    </row>
    <row r="8" spans="1:6" ht="15" customHeight="1">
      <c r="A8" s="29">
        <v>45474.393692129626</v>
      </c>
      <c r="B8" s="42">
        <v>45474.393692129626</v>
      </c>
      <c r="C8" s="31">
        <v>125</v>
      </c>
      <c r="D8" s="34">
        <v>19.399999999999999</v>
      </c>
      <c r="E8" s="28">
        <v>2425</v>
      </c>
      <c r="F8" s="31" t="s">
        <v>18</v>
      </c>
    </row>
    <row r="9" spans="1:6" ht="15" customHeight="1">
      <c r="A9" s="29">
        <v>45474.40966435185</v>
      </c>
      <c r="B9" s="42">
        <v>45474.40966435185</v>
      </c>
      <c r="C9" s="31">
        <v>181</v>
      </c>
      <c r="D9" s="34">
        <v>19.399999999999999</v>
      </c>
      <c r="E9" s="28">
        <v>3511.3999999999996</v>
      </c>
      <c r="F9" s="31" t="s">
        <v>18</v>
      </c>
    </row>
    <row r="10" spans="1:6" ht="15" customHeight="1">
      <c r="A10" s="29">
        <v>45474.421701388892</v>
      </c>
      <c r="B10" s="42">
        <v>45474.421701388892</v>
      </c>
      <c r="C10" s="31">
        <v>168</v>
      </c>
      <c r="D10" s="34">
        <v>19.34</v>
      </c>
      <c r="E10" s="28">
        <v>3249.12</v>
      </c>
      <c r="F10" s="31" t="s">
        <v>18</v>
      </c>
    </row>
    <row r="11" spans="1:6" ht="15" customHeight="1">
      <c r="A11" s="29">
        <v>45474.421701388892</v>
      </c>
      <c r="B11" s="42">
        <v>45474.421701388892</v>
      </c>
      <c r="C11" s="31">
        <v>170</v>
      </c>
      <c r="D11" s="34">
        <v>19.38</v>
      </c>
      <c r="E11" s="28">
        <v>3294.6</v>
      </c>
      <c r="F11" s="31" t="s">
        <v>18</v>
      </c>
    </row>
    <row r="12" spans="1:6" ht="15" customHeight="1">
      <c r="A12" s="29">
        <v>45474.421701388892</v>
      </c>
      <c r="B12" s="42">
        <v>45474.421701388892</v>
      </c>
      <c r="C12" s="31">
        <v>177</v>
      </c>
      <c r="D12" s="34">
        <v>19.36</v>
      </c>
      <c r="E12" s="28">
        <v>3426.72</v>
      </c>
      <c r="F12" s="31" t="s">
        <v>18</v>
      </c>
    </row>
    <row r="13" spans="1:6" ht="15" customHeight="1">
      <c r="A13" s="29">
        <v>45474.421701388892</v>
      </c>
      <c r="B13" s="42">
        <v>45474.421701388892</v>
      </c>
      <c r="C13" s="31">
        <v>183</v>
      </c>
      <c r="D13" s="34">
        <v>19.36</v>
      </c>
      <c r="E13" s="28">
        <v>3542.88</v>
      </c>
      <c r="F13" s="31" t="s">
        <v>18</v>
      </c>
    </row>
    <row r="14" spans="1:6" ht="15" customHeight="1">
      <c r="A14" s="29">
        <v>45474.465254629627</v>
      </c>
      <c r="B14" s="42">
        <v>45474.465254629627</v>
      </c>
      <c r="C14" s="31">
        <v>5</v>
      </c>
      <c r="D14" s="34">
        <v>19.38</v>
      </c>
      <c r="E14" s="28">
        <v>96.899999999999991</v>
      </c>
      <c r="F14" s="31" t="s">
        <v>18</v>
      </c>
    </row>
    <row r="15" spans="1:6" ht="15" customHeight="1">
      <c r="A15" s="29">
        <v>45474.472962962966</v>
      </c>
      <c r="B15" s="42">
        <v>45474.472962962966</v>
      </c>
      <c r="C15" s="31">
        <v>150</v>
      </c>
      <c r="D15" s="34">
        <v>19.420000000000002</v>
      </c>
      <c r="E15" s="28">
        <v>2913.0000000000005</v>
      </c>
      <c r="F15" s="31" t="s">
        <v>18</v>
      </c>
    </row>
    <row r="16" spans="1:6" ht="15" customHeight="1">
      <c r="A16" s="29">
        <v>45474.472962962966</v>
      </c>
      <c r="B16" s="42">
        <v>45474.472962962966</v>
      </c>
      <c r="C16" s="31">
        <v>39</v>
      </c>
      <c r="D16" s="34">
        <v>19.420000000000002</v>
      </c>
      <c r="E16" s="28">
        <v>757.38000000000011</v>
      </c>
      <c r="F16" s="31" t="s">
        <v>18</v>
      </c>
    </row>
    <row r="17" spans="1:6" ht="15" customHeight="1">
      <c r="A17" s="29">
        <v>45474.478252314817</v>
      </c>
      <c r="B17" s="42">
        <v>45474.478252314817</v>
      </c>
      <c r="C17" s="31">
        <v>5</v>
      </c>
      <c r="D17" s="34">
        <v>19.399999999999999</v>
      </c>
      <c r="E17" s="28">
        <v>97</v>
      </c>
      <c r="F17" s="31" t="s">
        <v>18</v>
      </c>
    </row>
    <row r="18" spans="1:6" ht="15" customHeight="1">
      <c r="A18" s="29">
        <v>45474.479513888888</v>
      </c>
      <c r="B18" s="42">
        <v>45474.479513888888</v>
      </c>
      <c r="C18" s="31">
        <v>225</v>
      </c>
      <c r="D18" s="34">
        <v>19.36</v>
      </c>
      <c r="E18" s="28">
        <v>4356</v>
      </c>
      <c r="F18" s="31" t="s">
        <v>18</v>
      </c>
    </row>
    <row r="19" spans="1:6" ht="15" customHeight="1">
      <c r="A19" s="29">
        <v>45474.479513888888</v>
      </c>
      <c r="B19" s="42">
        <v>45474.479513888888</v>
      </c>
      <c r="C19" s="31">
        <v>136</v>
      </c>
      <c r="D19" s="34">
        <v>19.38</v>
      </c>
      <c r="E19" s="28">
        <v>2635.68</v>
      </c>
      <c r="F19" s="31" t="s">
        <v>18</v>
      </c>
    </row>
    <row r="20" spans="1:6" ht="15" customHeight="1">
      <c r="A20" s="29">
        <v>45474.479513888888</v>
      </c>
      <c r="B20" s="42">
        <v>45474.479513888888</v>
      </c>
      <c r="C20" s="31">
        <v>125</v>
      </c>
      <c r="D20" s="34">
        <v>19.38</v>
      </c>
      <c r="E20" s="28">
        <v>2422.5</v>
      </c>
      <c r="F20" s="31" t="s">
        <v>18</v>
      </c>
    </row>
    <row r="21" spans="1:6" ht="15" customHeight="1">
      <c r="A21" s="29">
        <v>45474.479513888888</v>
      </c>
      <c r="B21" s="42">
        <v>45474.479513888888</v>
      </c>
      <c r="C21" s="31">
        <v>147</v>
      </c>
      <c r="D21" s="34">
        <v>19.36</v>
      </c>
      <c r="E21" s="28">
        <v>2845.92</v>
      </c>
      <c r="F21" s="31" t="s">
        <v>18</v>
      </c>
    </row>
    <row r="22" spans="1:6" ht="15" customHeight="1">
      <c r="A22" s="29">
        <v>45474.479513888888</v>
      </c>
      <c r="B22" s="42">
        <v>45474.479513888888</v>
      </c>
      <c r="C22" s="31">
        <v>5</v>
      </c>
      <c r="D22" s="34">
        <v>19.36</v>
      </c>
      <c r="E22" s="28">
        <v>96.8</v>
      </c>
      <c r="F22" s="31" t="s">
        <v>18</v>
      </c>
    </row>
    <row r="23" spans="1:6" ht="15" customHeight="1">
      <c r="A23" s="29">
        <v>45474.479513888888</v>
      </c>
      <c r="B23" s="42">
        <v>45474.479513888888</v>
      </c>
      <c r="C23" s="31">
        <v>147</v>
      </c>
      <c r="D23" s="34">
        <v>19.399999999999999</v>
      </c>
      <c r="E23" s="28">
        <v>2851.7999999999997</v>
      </c>
      <c r="F23" s="31" t="s">
        <v>18</v>
      </c>
    </row>
    <row r="24" spans="1:6" ht="15" customHeight="1">
      <c r="A24" s="29">
        <v>45474.481412037036</v>
      </c>
      <c r="B24" s="42">
        <v>45474.481412037036</v>
      </c>
      <c r="C24" s="31">
        <v>68</v>
      </c>
      <c r="D24" s="34">
        <v>19.36</v>
      </c>
      <c r="E24" s="28">
        <v>1316.48</v>
      </c>
      <c r="F24" s="31" t="s">
        <v>18</v>
      </c>
    </row>
    <row r="25" spans="1:6" ht="15" customHeight="1">
      <c r="A25" s="29">
        <v>45474.527118055557</v>
      </c>
      <c r="B25" s="42">
        <v>45474.527118055557</v>
      </c>
      <c r="C25" s="31">
        <v>181</v>
      </c>
      <c r="D25" s="34">
        <v>19.34</v>
      </c>
      <c r="E25" s="28">
        <v>3500.54</v>
      </c>
      <c r="F25" s="31" t="s">
        <v>18</v>
      </c>
    </row>
    <row r="26" spans="1:6" ht="15" customHeight="1">
      <c r="A26" s="29">
        <v>45474.541909722226</v>
      </c>
      <c r="B26" s="42">
        <v>45474.541909722226</v>
      </c>
      <c r="C26" s="31">
        <v>4</v>
      </c>
      <c r="D26" s="34">
        <v>19.36</v>
      </c>
      <c r="E26" s="28">
        <v>77.44</v>
      </c>
      <c r="F26" s="31" t="s">
        <v>18</v>
      </c>
    </row>
    <row r="27" spans="1:6" ht="15" customHeight="1">
      <c r="A27" s="29">
        <v>45474.543761574074</v>
      </c>
      <c r="B27" s="42">
        <v>45474.543761574074</v>
      </c>
      <c r="C27" s="31">
        <v>5</v>
      </c>
      <c r="D27" s="34">
        <v>19.36</v>
      </c>
      <c r="E27" s="28">
        <v>96.8</v>
      </c>
      <c r="F27" s="31" t="s">
        <v>18</v>
      </c>
    </row>
    <row r="28" spans="1:6" ht="15" customHeight="1">
      <c r="A28" s="29">
        <v>45474.556342592594</v>
      </c>
      <c r="B28" s="42">
        <v>45474.556342592594</v>
      </c>
      <c r="C28" s="31">
        <v>1</v>
      </c>
      <c r="D28" s="34">
        <v>19.36</v>
      </c>
      <c r="E28" s="28">
        <v>19.36</v>
      </c>
      <c r="F28" s="31" t="s">
        <v>18</v>
      </c>
    </row>
    <row r="29" spans="1:6" ht="15" customHeight="1">
      <c r="A29" s="29">
        <v>45474.558946759258</v>
      </c>
      <c r="B29" s="42">
        <v>45474.558946759258</v>
      </c>
      <c r="C29" s="31">
        <v>138</v>
      </c>
      <c r="D29" s="34">
        <v>19.399999999999999</v>
      </c>
      <c r="E29" s="28">
        <v>2677.2</v>
      </c>
      <c r="F29" s="31" t="s">
        <v>18</v>
      </c>
    </row>
    <row r="30" spans="1:6" ht="15" customHeight="1">
      <c r="A30" s="29">
        <v>45474.558946759258</v>
      </c>
      <c r="B30" s="42">
        <v>45474.558946759258</v>
      </c>
      <c r="C30" s="31">
        <v>147</v>
      </c>
      <c r="D30" s="34">
        <v>19.399999999999999</v>
      </c>
      <c r="E30" s="28">
        <v>2851.7999999999997</v>
      </c>
      <c r="F30" s="31" t="s">
        <v>18</v>
      </c>
    </row>
    <row r="31" spans="1:6" ht="15" customHeight="1">
      <c r="A31" s="29">
        <v>45474.558946759258</v>
      </c>
      <c r="B31" s="42">
        <v>45474.558946759258</v>
      </c>
      <c r="C31" s="31">
        <v>22</v>
      </c>
      <c r="D31" s="34">
        <v>19.399999999999999</v>
      </c>
      <c r="E31" s="28">
        <v>426.79999999999995</v>
      </c>
      <c r="F31" s="31" t="s">
        <v>18</v>
      </c>
    </row>
    <row r="32" spans="1:6" ht="15" customHeight="1">
      <c r="A32" s="29">
        <v>45474.558946759258</v>
      </c>
      <c r="B32" s="42">
        <v>45474.558946759258</v>
      </c>
      <c r="C32" s="31">
        <v>516</v>
      </c>
      <c r="D32" s="34">
        <v>19.399999999999999</v>
      </c>
      <c r="E32" s="28">
        <v>10010.4</v>
      </c>
      <c r="F32" s="31" t="s">
        <v>18</v>
      </c>
    </row>
    <row r="33" spans="1:6" ht="15" customHeight="1">
      <c r="A33" s="29">
        <v>45474.558946759258</v>
      </c>
      <c r="B33" s="42">
        <v>45474.558946759258</v>
      </c>
      <c r="C33" s="31">
        <v>83</v>
      </c>
      <c r="D33" s="34">
        <v>19.399999999999999</v>
      </c>
      <c r="E33" s="28">
        <v>1610.1999999999998</v>
      </c>
      <c r="F33" s="31" t="s">
        <v>18</v>
      </c>
    </row>
    <row r="34" spans="1:6" ht="15" customHeight="1">
      <c r="A34" s="29">
        <v>45474.601435185185</v>
      </c>
      <c r="B34" s="42">
        <v>45474.601435185185</v>
      </c>
      <c r="C34" s="31">
        <v>88</v>
      </c>
      <c r="D34" s="34">
        <v>19.420000000000002</v>
      </c>
      <c r="E34" s="28">
        <v>1708.96</v>
      </c>
      <c r="F34" s="31" t="s">
        <v>18</v>
      </c>
    </row>
    <row r="35" spans="1:6" ht="15" customHeight="1">
      <c r="A35" s="29">
        <v>45474.602916666663</v>
      </c>
      <c r="B35" s="42">
        <v>45474.602916666663</v>
      </c>
      <c r="C35" s="31">
        <v>5</v>
      </c>
      <c r="D35" s="34">
        <v>19.399999999999999</v>
      </c>
      <c r="E35" s="28">
        <v>97</v>
      </c>
      <c r="F35" s="31" t="s">
        <v>18</v>
      </c>
    </row>
    <row r="36" spans="1:6" ht="15" customHeight="1">
      <c r="A36" s="29">
        <v>45474.634328703702</v>
      </c>
      <c r="B36" s="42">
        <v>45474.634328703702</v>
      </c>
      <c r="C36" s="31">
        <v>21</v>
      </c>
      <c r="D36" s="34">
        <v>19.399999999999999</v>
      </c>
      <c r="E36" s="28">
        <v>407.4</v>
      </c>
      <c r="F36" s="31" t="s">
        <v>18</v>
      </c>
    </row>
    <row r="37" spans="1:6" ht="15" customHeight="1">
      <c r="A37" s="29">
        <v>45474.652939814812</v>
      </c>
      <c r="B37" s="42">
        <v>45474.652939814812</v>
      </c>
      <c r="C37" s="31">
        <v>5</v>
      </c>
      <c r="D37" s="34">
        <v>19.420000000000002</v>
      </c>
      <c r="E37" s="28">
        <v>97.100000000000009</v>
      </c>
      <c r="F37" s="31" t="s">
        <v>18</v>
      </c>
    </row>
    <row r="38" spans="1:6" ht="15" customHeight="1">
      <c r="A38" s="29">
        <v>45474.652939814812</v>
      </c>
      <c r="B38" s="42">
        <v>45474.652939814812</v>
      </c>
      <c r="C38" s="31">
        <v>45</v>
      </c>
      <c r="D38" s="34">
        <v>19.420000000000002</v>
      </c>
      <c r="E38" s="28">
        <v>873.90000000000009</v>
      </c>
      <c r="F38" s="31" t="s">
        <v>18</v>
      </c>
    </row>
    <row r="39" spans="1:6" ht="15" customHeight="1">
      <c r="A39" s="29">
        <v>45474.652939814812</v>
      </c>
      <c r="B39" s="42">
        <v>45474.652939814812</v>
      </c>
      <c r="C39" s="31">
        <v>437</v>
      </c>
      <c r="D39" s="34">
        <v>19.420000000000002</v>
      </c>
      <c r="E39" s="28">
        <v>8486.5400000000009</v>
      </c>
      <c r="F39" s="31" t="s">
        <v>18</v>
      </c>
    </row>
    <row r="40" spans="1:6" ht="15" customHeight="1">
      <c r="A40" s="29">
        <v>45474.652939814812</v>
      </c>
      <c r="B40" s="42">
        <v>45474.652939814812</v>
      </c>
      <c r="C40" s="31">
        <v>155</v>
      </c>
      <c r="D40" s="34">
        <v>19.420000000000002</v>
      </c>
      <c r="E40" s="28">
        <v>3010.1000000000004</v>
      </c>
      <c r="F40" s="31" t="s">
        <v>18</v>
      </c>
    </row>
    <row r="41" spans="1:6" ht="15" customHeight="1">
      <c r="A41" s="29">
        <v>45474.652939814812</v>
      </c>
      <c r="B41" s="42">
        <v>45474.652939814812</v>
      </c>
      <c r="C41" s="31">
        <v>450</v>
      </c>
      <c r="D41" s="34">
        <v>19.420000000000002</v>
      </c>
      <c r="E41" s="28">
        <v>8739</v>
      </c>
      <c r="F41" s="31" t="s">
        <v>18</v>
      </c>
    </row>
    <row r="42" spans="1:6" ht="15" customHeight="1">
      <c r="A42" s="29">
        <v>45474.65425925926</v>
      </c>
      <c r="B42" s="42">
        <v>45474.65425925926</v>
      </c>
      <c r="C42" s="31">
        <v>125</v>
      </c>
      <c r="D42" s="34">
        <v>19.46</v>
      </c>
      <c r="E42" s="28">
        <v>2432.5</v>
      </c>
      <c r="F42" s="31" t="s">
        <v>18</v>
      </c>
    </row>
    <row r="43" spans="1:6" ht="15" customHeight="1">
      <c r="A43" s="29">
        <v>45474.655752314815</v>
      </c>
      <c r="B43" s="42">
        <v>45474.655752314815</v>
      </c>
      <c r="C43" s="31">
        <v>14</v>
      </c>
      <c r="D43" s="34">
        <v>19.46</v>
      </c>
      <c r="E43" s="28">
        <v>272.44</v>
      </c>
      <c r="F43" s="31" t="s">
        <v>18</v>
      </c>
    </row>
    <row r="44" spans="1:6" ht="15" customHeight="1">
      <c r="A44" s="29">
        <v>45474.662986111114</v>
      </c>
      <c r="B44" s="42">
        <v>45474.662986111114</v>
      </c>
      <c r="C44" s="31">
        <v>67</v>
      </c>
      <c r="D44" s="34">
        <v>19.46</v>
      </c>
      <c r="E44" s="28">
        <v>1303.8200000000002</v>
      </c>
      <c r="F44" s="31" t="s">
        <v>18</v>
      </c>
    </row>
    <row r="45" spans="1:6" ht="15" customHeight="1">
      <c r="A45" s="29">
        <v>45474.662986111114</v>
      </c>
      <c r="B45" s="42">
        <v>45474.662986111114</v>
      </c>
      <c r="C45" s="31">
        <v>100</v>
      </c>
      <c r="D45" s="34">
        <v>19.46</v>
      </c>
      <c r="E45" s="28">
        <v>1946</v>
      </c>
      <c r="F45" s="31" t="s">
        <v>18</v>
      </c>
    </row>
    <row r="46" spans="1:6" ht="15" customHeight="1">
      <c r="A46" s="29">
        <v>45474.6643287037</v>
      </c>
      <c r="B46" s="42">
        <v>45474.6643287037</v>
      </c>
      <c r="C46" s="31">
        <v>100</v>
      </c>
      <c r="D46" s="34">
        <v>19.46</v>
      </c>
      <c r="E46" s="28">
        <v>1946</v>
      </c>
      <c r="F46" s="31" t="s">
        <v>18</v>
      </c>
    </row>
    <row r="47" spans="1:6" ht="15" customHeight="1">
      <c r="A47" s="29">
        <v>45474.668726851851</v>
      </c>
      <c r="B47" s="42">
        <v>45474.668726851851</v>
      </c>
      <c r="C47" s="31">
        <v>134</v>
      </c>
      <c r="D47" s="34">
        <v>19.48</v>
      </c>
      <c r="E47" s="28">
        <v>2610.3200000000002</v>
      </c>
      <c r="F47" s="31" t="s">
        <v>18</v>
      </c>
    </row>
    <row r="48" spans="1:6" ht="15" customHeight="1">
      <c r="A48" s="29">
        <v>45474.668726851851</v>
      </c>
      <c r="B48" s="42">
        <v>45474.668726851851</v>
      </c>
      <c r="C48" s="31">
        <v>5</v>
      </c>
      <c r="D48" s="34">
        <v>19.48</v>
      </c>
      <c r="E48" s="28">
        <v>97.4</v>
      </c>
      <c r="F48" s="31" t="s">
        <v>18</v>
      </c>
    </row>
    <row r="49" spans="1:6" ht="15" customHeight="1">
      <c r="A49" s="29">
        <v>45474.668726851851</v>
      </c>
      <c r="B49" s="42">
        <v>45474.668726851851</v>
      </c>
      <c r="C49" s="31">
        <v>31</v>
      </c>
      <c r="D49" s="34">
        <v>19.48</v>
      </c>
      <c r="E49" s="28">
        <v>603.88</v>
      </c>
      <c r="F49" s="31" t="s">
        <v>18</v>
      </c>
    </row>
    <row r="50" spans="1:6" ht="15" customHeight="1">
      <c r="A50" s="29">
        <v>45474.668842592589</v>
      </c>
      <c r="B50" s="42">
        <v>45474.668842592589</v>
      </c>
      <c r="C50" s="31">
        <v>108</v>
      </c>
      <c r="D50" s="34">
        <v>19.48</v>
      </c>
      <c r="E50" s="28">
        <v>2103.84</v>
      </c>
      <c r="F50" s="31" t="s">
        <v>18</v>
      </c>
    </row>
    <row r="51" spans="1:6" ht="15" customHeight="1">
      <c r="A51" s="29">
        <v>45474.673715277779</v>
      </c>
      <c r="B51" s="42">
        <v>45474.673715277779</v>
      </c>
      <c r="C51" s="31">
        <v>163</v>
      </c>
      <c r="D51" s="34">
        <v>19.5</v>
      </c>
      <c r="E51" s="28">
        <v>3178.5</v>
      </c>
      <c r="F51" s="31" t="s">
        <v>18</v>
      </c>
    </row>
    <row r="52" spans="1:6" ht="15" customHeight="1">
      <c r="A52" s="29">
        <v>45474.675578703704</v>
      </c>
      <c r="B52" s="42">
        <v>45474.675578703704</v>
      </c>
      <c r="C52" s="31">
        <v>153</v>
      </c>
      <c r="D52" s="34">
        <v>19.48</v>
      </c>
      <c r="E52" s="28">
        <v>2980.44</v>
      </c>
      <c r="F52" s="31" t="s">
        <v>18</v>
      </c>
    </row>
    <row r="53" spans="1:6" ht="15" customHeight="1">
      <c r="A53" s="29">
        <v>45474.675578703704</v>
      </c>
      <c r="B53" s="42">
        <v>45474.675578703704</v>
      </c>
      <c r="C53" s="31">
        <v>178</v>
      </c>
      <c r="D53" s="34">
        <v>19.5</v>
      </c>
      <c r="E53" s="28">
        <v>3471</v>
      </c>
      <c r="F53" s="31" t="s">
        <v>18</v>
      </c>
    </row>
    <row r="54" spans="1:6" ht="15" customHeight="1">
      <c r="A54" s="29">
        <v>45474.67696759259</v>
      </c>
      <c r="B54" s="42">
        <v>45474.67696759259</v>
      </c>
      <c r="C54" s="31">
        <v>125</v>
      </c>
      <c r="D54" s="34">
        <v>19.46</v>
      </c>
      <c r="E54" s="28">
        <v>2432.5</v>
      </c>
      <c r="F54" s="31" t="s">
        <v>18</v>
      </c>
    </row>
    <row r="55" spans="1:6" ht="15" customHeight="1">
      <c r="A55" s="29">
        <v>45474.695023148146</v>
      </c>
      <c r="B55" s="42">
        <v>45474.695023148146</v>
      </c>
      <c r="C55" s="31">
        <v>125</v>
      </c>
      <c r="D55" s="34">
        <v>19.399999999999999</v>
      </c>
      <c r="E55" s="28">
        <v>2425</v>
      </c>
      <c r="F55" s="31" t="s">
        <v>18</v>
      </c>
    </row>
    <row r="56" spans="1:6" ht="15" customHeight="1">
      <c r="A56" s="29">
        <v>45474.695023148146</v>
      </c>
      <c r="B56" s="42">
        <v>45474.695023148146</v>
      </c>
      <c r="C56" s="31">
        <v>1</v>
      </c>
      <c r="D56" s="34">
        <v>19.38</v>
      </c>
      <c r="E56" s="28">
        <v>19.38</v>
      </c>
      <c r="F56" s="31" t="s">
        <v>18</v>
      </c>
    </row>
    <row r="57" spans="1:6" ht="15" customHeight="1">
      <c r="A57" s="29">
        <v>45474.695023148146</v>
      </c>
      <c r="B57" s="42">
        <v>45474.695023148146</v>
      </c>
      <c r="C57" s="31">
        <v>21</v>
      </c>
      <c r="D57" s="34">
        <v>19.399999999999999</v>
      </c>
      <c r="E57" s="28">
        <v>407.4</v>
      </c>
      <c r="F57" s="31" t="s">
        <v>18</v>
      </c>
    </row>
    <row r="58" spans="1:6" ht="15" customHeight="1">
      <c r="A58" s="29">
        <v>45474.695023148146</v>
      </c>
      <c r="B58" s="42">
        <v>45474.695023148146</v>
      </c>
      <c r="C58" s="31">
        <v>142</v>
      </c>
      <c r="D58" s="34">
        <v>19.399999999999999</v>
      </c>
      <c r="E58" s="28">
        <v>2754.7999999999997</v>
      </c>
      <c r="F58" s="31" t="s">
        <v>18</v>
      </c>
    </row>
    <row r="59" spans="1:6" ht="15" customHeight="1">
      <c r="A59" s="29">
        <v>45474.709629629629</v>
      </c>
      <c r="B59" s="42">
        <v>45474.709629629629</v>
      </c>
      <c r="C59" s="31">
        <v>165</v>
      </c>
      <c r="D59" s="34">
        <v>19.399999999999999</v>
      </c>
      <c r="E59" s="28">
        <v>3200.9999999999995</v>
      </c>
      <c r="F59" s="31" t="s">
        <v>18</v>
      </c>
    </row>
    <row r="60" spans="1:6" ht="15" customHeight="1">
      <c r="A60" s="29">
        <v>45474.714398148149</v>
      </c>
      <c r="B60" s="42">
        <v>45474.714398148149</v>
      </c>
      <c r="C60" s="31">
        <v>276</v>
      </c>
      <c r="D60" s="34">
        <v>19.440000000000001</v>
      </c>
      <c r="E60" s="28">
        <v>5365.4400000000005</v>
      </c>
      <c r="F60" s="31" t="s">
        <v>18</v>
      </c>
    </row>
    <row r="61" spans="1:6" ht="15" customHeight="1">
      <c r="A61" s="29">
        <v>45475.383819444447</v>
      </c>
      <c r="B61" s="42">
        <v>45475.383819444447</v>
      </c>
      <c r="C61" s="31">
        <v>50</v>
      </c>
      <c r="D61" s="34">
        <v>19.420000000000002</v>
      </c>
      <c r="E61" s="28">
        <v>971.00000000000011</v>
      </c>
      <c r="F61" s="31" t="s">
        <v>18</v>
      </c>
    </row>
    <row r="62" spans="1:6" ht="15" customHeight="1">
      <c r="A62" s="29">
        <v>45475.383819444447</v>
      </c>
      <c r="B62" s="42">
        <v>45475.383819444447</v>
      </c>
      <c r="C62" s="31">
        <v>125</v>
      </c>
      <c r="D62" s="34">
        <v>19.420000000000002</v>
      </c>
      <c r="E62" s="28">
        <v>2427.5</v>
      </c>
      <c r="F62" s="31" t="s">
        <v>18</v>
      </c>
    </row>
    <row r="63" spans="1:6" ht="15" customHeight="1">
      <c r="A63" s="29">
        <v>45475.394733796296</v>
      </c>
      <c r="B63" s="42">
        <v>45475.394733796296</v>
      </c>
      <c r="C63" s="31">
        <v>476</v>
      </c>
      <c r="D63" s="34">
        <v>19.440000000000001</v>
      </c>
      <c r="E63" s="28">
        <v>9253.44</v>
      </c>
      <c r="F63" s="31" t="s">
        <v>18</v>
      </c>
    </row>
    <row r="64" spans="1:6" ht="15" customHeight="1">
      <c r="A64" s="29">
        <v>45475.394733796296</v>
      </c>
      <c r="B64" s="42">
        <v>45475.394733796296</v>
      </c>
      <c r="C64" s="31">
        <v>157</v>
      </c>
      <c r="D64" s="34">
        <v>19.46</v>
      </c>
      <c r="E64" s="28">
        <v>3055.2200000000003</v>
      </c>
      <c r="F64" s="31" t="s">
        <v>18</v>
      </c>
    </row>
    <row r="65" spans="1:6" ht="15" customHeight="1">
      <c r="A65" s="29">
        <v>45475.405277777776</v>
      </c>
      <c r="B65" s="42">
        <v>45475.405277777776</v>
      </c>
      <c r="C65" s="31">
        <v>171</v>
      </c>
      <c r="D65" s="34">
        <v>19.36</v>
      </c>
      <c r="E65" s="28">
        <v>3310.56</v>
      </c>
      <c r="F65" s="31" t="s">
        <v>18</v>
      </c>
    </row>
    <row r="66" spans="1:6" ht="15" customHeight="1">
      <c r="A66" s="29">
        <v>45475.444467592592</v>
      </c>
      <c r="B66" s="42">
        <v>45475.444467592592</v>
      </c>
      <c r="C66" s="31">
        <v>304</v>
      </c>
      <c r="D66" s="34">
        <v>19.440000000000001</v>
      </c>
      <c r="E66" s="28">
        <v>5909.76</v>
      </c>
      <c r="F66" s="31" t="s">
        <v>18</v>
      </c>
    </row>
    <row r="67" spans="1:6" ht="15" customHeight="1">
      <c r="A67" s="29">
        <v>45475.444467592592</v>
      </c>
      <c r="B67" s="42">
        <v>45475.444467592592</v>
      </c>
      <c r="C67" s="31">
        <v>292</v>
      </c>
      <c r="D67" s="34">
        <v>19.440000000000001</v>
      </c>
      <c r="E67" s="28">
        <v>5676.4800000000005</v>
      </c>
      <c r="F67" s="31" t="s">
        <v>18</v>
      </c>
    </row>
    <row r="68" spans="1:6" ht="15" customHeight="1">
      <c r="A68" s="29">
        <v>45475.444467592592</v>
      </c>
      <c r="B68" s="42">
        <v>45475.444467592592</v>
      </c>
      <c r="C68" s="31">
        <v>175</v>
      </c>
      <c r="D68" s="34">
        <v>19.440000000000001</v>
      </c>
      <c r="E68" s="28">
        <v>3402</v>
      </c>
      <c r="F68" s="31" t="s">
        <v>18</v>
      </c>
    </row>
    <row r="69" spans="1:6" ht="15" customHeight="1">
      <c r="A69" s="29">
        <v>45475.46166666667</v>
      </c>
      <c r="B69" s="42">
        <v>45475.46166666667</v>
      </c>
      <c r="C69" s="31">
        <v>5</v>
      </c>
      <c r="D69" s="34">
        <v>19.36</v>
      </c>
      <c r="E69" s="28">
        <v>96.8</v>
      </c>
      <c r="F69" s="31" t="s">
        <v>18</v>
      </c>
    </row>
    <row r="70" spans="1:6" ht="15" customHeight="1">
      <c r="A70" s="29">
        <v>45475.46166666667</v>
      </c>
      <c r="B70" s="42">
        <v>45475.46166666667</v>
      </c>
      <c r="C70" s="31">
        <v>5</v>
      </c>
      <c r="D70" s="34">
        <v>19.36</v>
      </c>
      <c r="E70" s="28">
        <v>96.8</v>
      </c>
      <c r="F70" s="31" t="s">
        <v>18</v>
      </c>
    </row>
    <row r="71" spans="1:6" ht="15" customHeight="1">
      <c r="A71" s="29">
        <v>45475.473645833335</v>
      </c>
      <c r="B71" s="42">
        <v>45475.473645833335</v>
      </c>
      <c r="C71" s="31">
        <v>2</v>
      </c>
      <c r="D71" s="34">
        <v>19.36</v>
      </c>
      <c r="E71" s="28">
        <v>38.72</v>
      </c>
      <c r="F71" s="31" t="s">
        <v>18</v>
      </c>
    </row>
    <row r="72" spans="1:6" ht="15" customHeight="1">
      <c r="A72" s="29">
        <v>45475.473645833335</v>
      </c>
      <c r="B72" s="42">
        <v>45475.473645833335</v>
      </c>
      <c r="C72" s="31">
        <v>5</v>
      </c>
      <c r="D72" s="34">
        <v>19.36</v>
      </c>
      <c r="E72" s="28">
        <v>96.8</v>
      </c>
      <c r="F72" s="31" t="s">
        <v>18</v>
      </c>
    </row>
    <row r="73" spans="1:6" ht="15" customHeight="1">
      <c r="A73" s="29">
        <v>45475.473645833335</v>
      </c>
      <c r="B73" s="42">
        <v>45475.473645833335</v>
      </c>
      <c r="C73" s="31">
        <v>28</v>
      </c>
      <c r="D73" s="34">
        <v>19.36</v>
      </c>
      <c r="E73" s="28">
        <v>542.07999999999993</v>
      </c>
      <c r="F73" s="31" t="s">
        <v>18</v>
      </c>
    </row>
    <row r="74" spans="1:6" ht="15" customHeight="1">
      <c r="A74" s="29">
        <v>45475.473645833335</v>
      </c>
      <c r="B74" s="42">
        <v>45475.473645833335</v>
      </c>
      <c r="C74" s="31">
        <v>19</v>
      </c>
      <c r="D74" s="34">
        <v>19.36</v>
      </c>
      <c r="E74" s="28">
        <v>367.84</v>
      </c>
      <c r="F74" s="31" t="s">
        <v>18</v>
      </c>
    </row>
    <row r="75" spans="1:6" ht="15" customHeight="1">
      <c r="A75" s="29">
        <v>45475.497175925928</v>
      </c>
      <c r="B75" s="42">
        <v>45475.497175925928</v>
      </c>
      <c r="C75" s="31">
        <v>172</v>
      </c>
      <c r="D75" s="34">
        <v>19.36</v>
      </c>
      <c r="E75" s="28">
        <v>3329.92</v>
      </c>
      <c r="F75" s="31" t="s">
        <v>18</v>
      </c>
    </row>
    <row r="76" spans="1:6" ht="15" customHeight="1">
      <c r="A76" s="29">
        <v>45475.497175925928</v>
      </c>
      <c r="B76" s="42">
        <v>45475.497175925928</v>
      </c>
      <c r="C76" s="31">
        <v>175</v>
      </c>
      <c r="D76" s="34">
        <v>19.36</v>
      </c>
      <c r="E76" s="28">
        <v>3388</v>
      </c>
      <c r="F76" s="31" t="s">
        <v>18</v>
      </c>
    </row>
    <row r="77" spans="1:6" ht="15" customHeight="1">
      <c r="A77" s="29">
        <v>45475.497175925928</v>
      </c>
      <c r="B77" s="42">
        <v>45475.497175925928</v>
      </c>
      <c r="C77" s="31">
        <v>147</v>
      </c>
      <c r="D77" s="34">
        <v>19.36</v>
      </c>
      <c r="E77" s="28">
        <v>2845.92</v>
      </c>
      <c r="F77" s="31" t="s">
        <v>18</v>
      </c>
    </row>
    <row r="78" spans="1:6" ht="15" customHeight="1">
      <c r="A78" s="29">
        <v>45475.497175925928</v>
      </c>
      <c r="B78" s="42">
        <v>45475.497175925928</v>
      </c>
      <c r="C78" s="31">
        <v>340</v>
      </c>
      <c r="D78" s="34">
        <v>19.36</v>
      </c>
      <c r="E78" s="28">
        <v>6582.4</v>
      </c>
      <c r="F78" s="31" t="s">
        <v>18</v>
      </c>
    </row>
    <row r="79" spans="1:6" ht="15" customHeight="1">
      <c r="A79" s="29">
        <v>45475.497175925928</v>
      </c>
      <c r="B79" s="42">
        <v>45475.497175925928</v>
      </c>
      <c r="C79" s="31">
        <v>11</v>
      </c>
      <c r="D79" s="34">
        <v>19.36</v>
      </c>
      <c r="E79" s="28">
        <v>212.95999999999998</v>
      </c>
      <c r="F79" s="31" t="s">
        <v>18</v>
      </c>
    </row>
    <row r="80" spans="1:6" ht="15" customHeight="1">
      <c r="A80" s="29">
        <v>45475.497175925928</v>
      </c>
      <c r="B80" s="42">
        <v>45475.497175925928</v>
      </c>
      <c r="C80" s="31">
        <v>91</v>
      </c>
      <c r="D80" s="34">
        <v>19.36</v>
      </c>
      <c r="E80" s="28">
        <v>1761.76</v>
      </c>
      <c r="F80" s="31" t="s">
        <v>18</v>
      </c>
    </row>
    <row r="81" spans="1:6" ht="15" customHeight="1">
      <c r="A81" s="29">
        <v>45475.497175925928</v>
      </c>
      <c r="B81" s="42">
        <v>45475.497175925928</v>
      </c>
      <c r="C81" s="31">
        <v>334</v>
      </c>
      <c r="D81" s="34">
        <v>19.36</v>
      </c>
      <c r="E81" s="28">
        <v>6466.24</v>
      </c>
      <c r="F81" s="31" t="s">
        <v>18</v>
      </c>
    </row>
    <row r="82" spans="1:6" ht="15" customHeight="1">
      <c r="A82" s="29">
        <v>45475.574421296296</v>
      </c>
      <c r="B82" s="42">
        <v>45475.574421296296</v>
      </c>
      <c r="C82" s="31">
        <v>18</v>
      </c>
      <c r="D82" s="34">
        <v>19.440000000000001</v>
      </c>
      <c r="E82" s="28">
        <v>349.92</v>
      </c>
      <c r="F82" s="31" t="s">
        <v>18</v>
      </c>
    </row>
    <row r="83" spans="1:6" ht="15" customHeight="1">
      <c r="A83" s="29">
        <v>45475.574421296296</v>
      </c>
      <c r="B83" s="42">
        <v>45475.574421296296</v>
      </c>
      <c r="C83" s="31">
        <v>38</v>
      </c>
      <c r="D83" s="34">
        <v>19.440000000000001</v>
      </c>
      <c r="E83" s="28">
        <v>738.72</v>
      </c>
      <c r="F83" s="31" t="s">
        <v>18</v>
      </c>
    </row>
    <row r="84" spans="1:6" ht="15" customHeight="1">
      <c r="A84" s="29">
        <v>45475.574432870373</v>
      </c>
      <c r="B84" s="42">
        <v>45475.574432870373</v>
      </c>
      <c r="C84" s="31">
        <v>48</v>
      </c>
      <c r="D84" s="34">
        <v>19.440000000000001</v>
      </c>
      <c r="E84" s="28">
        <v>933.12000000000012</v>
      </c>
      <c r="F84" s="31" t="s">
        <v>18</v>
      </c>
    </row>
    <row r="85" spans="1:6" ht="15" customHeight="1">
      <c r="A85" s="29">
        <v>45475.574432870373</v>
      </c>
      <c r="B85" s="42">
        <v>45475.574432870373</v>
      </c>
      <c r="C85" s="31">
        <v>125</v>
      </c>
      <c r="D85" s="34">
        <v>19.440000000000001</v>
      </c>
      <c r="E85" s="28">
        <v>2430</v>
      </c>
      <c r="F85" s="31" t="s">
        <v>18</v>
      </c>
    </row>
    <row r="86" spans="1:6" ht="15" customHeight="1">
      <c r="A86" s="29">
        <v>45475.574432870373</v>
      </c>
      <c r="B86" s="42">
        <v>45475.574432870373</v>
      </c>
      <c r="C86" s="31">
        <v>355</v>
      </c>
      <c r="D86" s="34">
        <v>19.440000000000001</v>
      </c>
      <c r="E86" s="28">
        <v>6901.2000000000007</v>
      </c>
      <c r="F86" s="31" t="s">
        <v>18</v>
      </c>
    </row>
    <row r="87" spans="1:6" ht="15" customHeight="1">
      <c r="A87" s="29">
        <v>45475.583182870374</v>
      </c>
      <c r="B87" s="42">
        <v>45475.583182870374</v>
      </c>
      <c r="C87" s="31">
        <v>164</v>
      </c>
      <c r="D87" s="34">
        <v>19.440000000000001</v>
      </c>
      <c r="E87" s="28">
        <v>3188.1600000000003</v>
      </c>
      <c r="F87" s="31" t="s">
        <v>18</v>
      </c>
    </row>
    <row r="88" spans="1:6" ht="15" customHeight="1">
      <c r="A88" s="29">
        <v>45475.592222222222</v>
      </c>
      <c r="B88" s="42">
        <v>45475.592222222222</v>
      </c>
      <c r="C88" s="31">
        <v>167</v>
      </c>
      <c r="D88" s="34">
        <v>19.440000000000001</v>
      </c>
      <c r="E88" s="28">
        <v>3246.48</v>
      </c>
      <c r="F88" s="31" t="s">
        <v>18</v>
      </c>
    </row>
    <row r="89" spans="1:6" ht="15" customHeight="1">
      <c r="A89" s="29">
        <v>45475.601666666669</v>
      </c>
      <c r="B89" s="42">
        <v>45475.601666666669</v>
      </c>
      <c r="C89" s="31">
        <v>311</v>
      </c>
      <c r="D89" s="34">
        <v>19.399999999999999</v>
      </c>
      <c r="E89" s="28">
        <v>6033.4</v>
      </c>
      <c r="F89" s="31" t="s">
        <v>18</v>
      </c>
    </row>
    <row r="90" spans="1:6" ht="15" customHeight="1">
      <c r="A90" s="29">
        <v>45475.601666666669</v>
      </c>
      <c r="B90" s="42">
        <v>45475.601666666669</v>
      </c>
      <c r="C90" s="31">
        <v>102</v>
      </c>
      <c r="D90" s="34">
        <v>19.399999999999999</v>
      </c>
      <c r="E90" s="28">
        <v>1978.8</v>
      </c>
      <c r="F90" s="31" t="s">
        <v>18</v>
      </c>
    </row>
    <row r="91" spans="1:6" ht="15" customHeight="1">
      <c r="A91" s="29">
        <v>45475.627002314817</v>
      </c>
      <c r="B91" s="42">
        <v>45475.627002314817</v>
      </c>
      <c r="C91" s="31">
        <v>141</v>
      </c>
      <c r="D91" s="34">
        <v>19.399999999999999</v>
      </c>
      <c r="E91" s="28">
        <v>2735.3999999999996</v>
      </c>
      <c r="F91" s="31" t="s">
        <v>18</v>
      </c>
    </row>
    <row r="92" spans="1:6" ht="15" customHeight="1">
      <c r="A92" s="29">
        <v>45475.627002314817</v>
      </c>
      <c r="B92" s="42">
        <v>45475.627002314817</v>
      </c>
      <c r="C92" s="31">
        <v>5</v>
      </c>
      <c r="D92" s="34">
        <v>19.399999999999999</v>
      </c>
      <c r="E92" s="28">
        <v>97</v>
      </c>
      <c r="F92" s="31" t="s">
        <v>18</v>
      </c>
    </row>
    <row r="93" spans="1:6" ht="15" customHeight="1">
      <c r="A93" s="29">
        <v>45475.636354166665</v>
      </c>
      <c r="B93" s="42">
        <v>45475.636354166665</v>
      </c>
      <c r="C93" s="31">
        <v>152</v>
      </c>
      <c r="D93" s="34">
        <v>19.38</v>
      </c>
      <c r="E93" s="28">
        <v>2945.7599999999998</v>
      </c>
      <c r="F93" s="31" t="s">
        <v>18</v>
      </c>
    </row>
    <row r="94" spans="1:6" ht="15" customHeight="1">
      <c r="A94" s="29">
        <v>45475.636354166665</v>
      </c>
      <c r="B94" s="42">
        <v>45475.636354166665</v>
      </c>
      <c r="C94" s="31">
        <v>5</v>
      </c>
      <c r="D94" s="34">
        <v>19.38</v>
      </c>
      <c r="E94" s="28">
        <v>96.899999999999991</v>
      </c>
      <c r="F94" s="31" t="s">
        <v>18</v>
      </c>
    </row>
    <row r="95" spans="1:6" ht="15" customHeight="1">
      <c r="A95" s="29">
        <v>45475.646215277775</v>
      </c>
      <c r="B95" s="42">
        <v>45475.646215277775</v>
      </c>
      <c r="C95" s="31">
        <v>33</v>
      </c>
      <c r="D95" s="34">
        <v>19.38</v>
      </c>
      <c r="E95" s="28">
        <v>639.54</v>
      </c>
      <c r="F95" s="31" t="s">
        <v>18</v>
      </c>
    </row>
    <row r="96" spans="1:6" ht="15" customHeight="1">
      <c r="A96" s="29">
        <v>45475.646215277775</v>
      </c>
      <c r="B96" s="42">
        <v>45475.646215277775</v>
      </c>
      <c r="C96" s="31">
        <v>125</v>
      </c>
      <c r="D96" s="34">
        <v>19.38</v>
      </c>
      <c r="E96" s="28">
        <v>2422.5</v>
      </c>
      <c r="F96" s="31" t="s">
        <v>18</v>
      </c>
    </row>
    <row r="97" spans="1:6" ht="15" customHeight="1">
      <c r="A97" s="29">
        <v>45475.651296296295</v>
      </c>
      <c r="B97" s="42">
        <v>45475.651296296295</v>
      </c>
      <c r="C97" s="31">
        <v>170</v>
      </c>
      <c r="D97" s="34">
        <v>19.38</v>
      </c>
      <c r="E97" s="28">
        <v>3294.6</v>
      </c>
      <c r="F97" s="31" t="s">
        <v>18</v>
      </c>
    </row>
    <row r="98" spans="1:6" ht="15" customHeight="1">
      <c r="A98" s="29">
        <v>45475.657488425924</v>
      </c>
      <c r="B98" s="42">
        <v>45475.657488425924</v>
      </c>
      <c r="C98" s="31">
        <v>125</v>
      </c>
      <c r="D98" s="34">
        <v>19.38</v>
      </c>
      <c r="E98" s="28">
        <v>2422.5</v>
      </c>
      <c r="F98" s="31" t="s">
        <v>18</v>
      </c>
    </row>
    <row r="99" spans="1:6" ht="15" customHeight="1">
      <c r="A99" s="29">
        <v>45475.657488425924</v>
      </c>
      <c r="B99" s="42">
        <v>45475.657488425924</v>
      </c>
      <c r="C99" s="31">
        <v>5</v>
      </c>
      <c r="D99" s="34">
        <v>19.38</v>
      </c>
      <c r="E99" s="28">
        <v>96.899999999999991</v>
      </c>
      <c r="F99" s="31" t="s">
        <v>18</v>
      </c>
    </row>
    <row r="100" spans="1:6" ht="15" customHeight="1">
      <c r="A100" s="29">
        <v>45475.663078703707</v>
      </c>
      <c r="B100" s="42">
        <v>45475.663078703707</v>
      </c>
      <c r="C100" s="31">
        <v>5</v>
      </c>
      <c r="D100" s="34">
        <v>19.399999999999999</v>
      </c>
      <c r="E100" s="28">
        <v>97</v>
      </c>
      <c r="F100" s="31" t="s">
        <v>18</v>
      </c>
    </row>
    <row r="101" spans="1:6" ht="15" customHeight="1">
      <c r="A101" s="29">
        <v>45475.667939814812</v>
      </c>
      <c r="B101" s="42">
        <v>45475.667939814812</v>
      </c>
      <c r="C101" s="31">
        <v>146</v>
      </c>
      <c r="D101" s="34">
        <v>19.399999999999999</v>
      </c>
      <c r="E101" s="28">
        <v>2832.3999999999996</v>
      </c>
      <c r="F101" s="31" t="s">
        <v>18</v>
      </c>
    </row>
    <row r="102" spans="1:6" ht="15" customHeight="1">
      <c r="A102" s="29">
        <v>45475.669641203705</v>
      </c>
      <c r="B102" s="42">
        <v>45475.669641203705</v>
      </c>
      <c r="C102" s="31">
        <v>146</v>
      </c>
      <c r="D102" s="34">
        <v>19.399999999999999</v>
      </c>
      <c r="E102" s="28">
        <v>2832.3999999999996</v>
      </c>
      <c r="F102" s="31" t="s">
        <v>18</v>
      </c>
    </row>
    <row r="103" spans="1:6" ht="15" customHeight="1">
      <c r="A103" s="29">
        <v>45475.669641203705</v>
      </c>
      <c r="B103" s="42">
        <v>45475.669641203705</v>
      </c>
      <c r="C103" s="31">
        <v>5</v>
      </c>
      <c r="D103" s="34">
        <v>19.399999999999999</v>
      </c>
      <c r="E103" s="28">
        <v>97</v>
      </c>
      <c r="F103" s="31" t="s">
        <v>18</v>
      </c>
    </row>
    <row r="104" spans="1:6" ht="15" customHeight="1">
      <c r="A104" s="29">
        <v>45475.675740740742</v>
      </c>
      <c r="B104" s="42">
        <v>45475.675740740742</v>
      </c>
      <c r="C104" s="31">
        <v>149</v>
      </c>
      <c r="D104" s="34">
        <v>19.38</v>
      </c>
      <c r="E104" s="28">
        <v>2887.62</v>
      </c>
      <c r="F104" s="31" t="s">
        <v>18</v>
      </c>
    </row>
    <row r="105" spans="1:6" ht="15" customHeight="1">
      <c r="A105" s="29">
        <v>45475.675752314812</v>
      </c>
      <c r="B105" s="42">
        <v>45475.675752314812</v>
      </c>
      <c r="C105" s="31">
        <v>461</v>
      </c>
      <c r="D105" s="34">
        <v>19.34</v>
      </c>
      <c r="E105" s="28">
        <v>8915.74</v>
      </c>
      <c r="F105" s="31" t="s">
        <v>18</v>
      </c>
    </row>
    <row r="106" spans="1:6" ht="15" customHeight="1">
      <c r="A106" s="29">
        <v>45475.704687500001</v>
      </c>
      <c r="B106" s="42">
        <v>45475.704687500001</v>
      </c>
      <c r="C106" s="31">
        <v>61</v>
      </c>
      <c r="D106" s="34">
        <v>19.38</v>
      </c>
      <c r="E106" s="28">
        <v>1182.1799999999998</v>
      </c>
      <c r="F106" s="31" t="s">
        <v>18</v>
      </c>
    </row>
    <row r="107" spans="1:6" ht="15" customHeight="1">
      <c r="A107" s="29">
        <v>45475.709976851853</v>
      </c>
      <c r="B107" s="42">
        <v>45475.709976851853</v>
      </c>
      <c r="C107" s="31">
        <v>5</v>
      </c>
      <c r="D107" s="34">
        <v>19.32</v>
      </c>
      <c r="E107" s="28">
        <v>96.6</v>
      </c>
      <c r="F107" s="31" t="s">
        <v>18</v>
      </c>
    </row>
    <row r="108" spans="1:6" ht="15" customHeight="1">
      <c r="A108" s="29">
        <v>45475.711550925924</v>
      </c>
      <c r="B108" s="42">
        <v>45475.711550925924</v>
      </c>
      <c r="C108" s="31">
        <v>5</v>
      </c>
      <c r="D108" s="34">
        <v>19.32</v>
      </c>
      <c r="E108" s="28">
        <v>96.6</v>
      </c>
      <c r="F108" s="31" t="s">
        <v>18</v>
      </c>
    </row>
    <row r="109" spans="1:6" ht="15" customHeight="1">
      <c r="A109" s="29">
        <v>45475.711550925924</v>
      </c>
      <c r="B109" s="42">
        <v>45475.711550925924</v>
      </c>
      <c r="C109" s="31">
        <v>6</v>
      </c>
      <c r="D109" s="34">
        <v>19.32</v>
      </c>
      <c r="E109" s="28">
        <v>115.92</v>
      </c>
      <c r="F109" s="31" t="s">
        <v>18</v>
      </c>
    </row>
    <row r="110" spans="1:6" ht="15" customHeight="1">
      <c r="A110" s="29">
        <v>45475.711550925924</v>
      </c>
      <c r="B110" s="42">
        <v>45475.711550925924</v>
      </c>
      <c r="C110" s="31">
        <v>60</v>
      </c>
      <c r="D110" s="34">
        <v>19.32</v>
      </c>
      <c r="E110" s="28">
        <v>1159.2</v>
      </c>
      <c r="F110" s="31" t="s">
        <v>18</v>
      </c>
    </row>
    <row r="111" spans="1:6" ht="15" customHeight="1">
      <c r="A111" s="29">
        <v>45475.711562500001</v>
      </c>
      <c r="B111" s="42">
        <v>45475.711562500001</v>
      </c>
      <c r="C111" s="31">
        <v>98</v>
      </c>
      <c r="D111" s="34">
        <v>19.32</v>
      </c>
      <c r="E111" s="28">
        <v>1893.3600000000001</v>
      </c>
      <c r="F111" s="31" t="s">
        <v>18</v>
      </c>
    </row>
    <row r="112" spans="1:6" ht="15" customHeight="1">
      <c r="A112" s="29">
        <v>45475.713472222225</v>
      </c>
      <c r="B112" s="42">
        <v>45475.713472222225</v>
      </c>
      <c r="C112" s="31">
        <v>4</v>
      </c>
      <c r="D112" s="34">
        <v>19.32</v>
      </c>
      <c r="E112" s="28">
        <v>77.28</v>
      </c>
      <c r="F112" s="31" t="s">
        <v>18</v>
      </c>
    </row>
    <row r="113" spans="1:6" ht="15" customHeight="1">
      <c r="A113" s="29">
        <v>45475.715277777781</v>
      </c>
      <c r="B113" s="42">
        <v>45475.715277777781</v>
      </c>
      <c r="C113" s="31">
        <v>166</v>
      </c>
      <c r="D113" s="34">
        <v>19.3</v>
      </c>
      <c r="E113" s="28">
        <v>3203.8</v>
      </c>
      <c r="F113" s="31" t="s">
        <v>18</v>
      </c>
    </row>
    <row r="114" spans="1:6" ht="15" customHeight="1">
      <c r="A114" s="29">
        <v>45475.715277777781</v>
      </c>
      <c r="B114" s="42">
        <v>45475.715277777781</v>
      </c>
      <c r="C114" s="31">
        <v>25</v>
      </c>
      <c r="D114" s="34">
        <v>19.32</v>
      </c>
      <c r="E114" s="28">
        <v>483</v>
      </c>
      <c r="F114" s="31" t="s">
        <v>18</v>
      </c>
    </row>
    <row r="115" spans="1:6" ht="15" customHeight="1">
      <c r="A115" s="29">
        <v>45475.715277777781</v>
      </c>
      <c r="B115" s="42">
        <v>45475.715277777781</v>
      </c>
      <c r="C115" s="31">
        <v>11</v>
      </c>
      <c r="D115" s="34">
        <v>19.32</v>
      </c>
      <c r="E115" s="28">
        <v>212.52</v>
      </c>
      <c r="F115" s="31" t="s">
        <v>18</v>
      </c>
    </row>
    <row r="116" spans="1:6" ht="15" customHeight="1">
      <c r="A116" s="29">
        <v>45475.715277777781</v>
      </c>
      <c r="B116" s="42">
        <v>45475.715277777781</v>
      </c>
      <c r="C116" s="31">
        <v>125</v>
      </c>
      <c r="D116" s="34">
        <v>19.32</v>
      </c>
      <c r="E116" s="28">
        <v>2415</v>
      </c>
      <c r="F116" s="31" t="s">
        <v>18</v>
      </c>
    </row>
    <row r="117" spans="1:6" ht="15" customHeight="1">
      <c r="A117" s="29">
        <v>45476.447233796294</v>
      </c>
      <c r="B117" s="42">
        <v>45476.447233796294</v>
      </c>
      <c r="C117" s="31">
        <v>5</v>
      </c>
      <c r="D117" s="34">
        <v>19.260000000000002</v>
      </c>
      <c r="E117" s="28">
        <v>96.300000000000011</v>
      </c>
      <c r="F117" s="31" t="s">
        <v>18</v>
      </c>
    </row>
    <row r="118" spans="1:6" ht="15" customHeight="1">
      <c r="A118" s="29">
        <v>45476.448657407411</v>
      </c>
      <c r="B118" s="42">
        <v>45476.448657407411</v>
      </c>
      <c r="C118" s="31">
        <v>47</v>
      </c>
      <c r="D118" s="34">
        <v>19.260000000000002</v>
      </c>
      <c r="E118" s="28">
        <v>905.22</v>
      </c>
      <c r="F118" s="31" t="s">
        <v>18</v>
      </c>
    </row>
    <row r="119" spans="1:6" ht="15" customHeight="1">
      <c r="A119" s="29">
        <v>45476.448657407411</v>
      </c>
      <c r="B119" s="42">
        <v>45476.448657407411</v>
      </c>
      <c r="C119" s="31">
        <v>125</v>
      </c>
      <c r="D119" s="34">
        <v>19.260000000000002</v>
      </c>
      <c r="E119" s="28">
        <v>2407.5</v>
      </c>
      <c r="F119" s="31" t="s">
        <v>18</v>
      </c>
    </row>
    <row r="120" spans="1:6" ht="15" customHeight="1">
      <c r="A120" s="29">
        <v>45476.448657407411</v>
      </c>
      <c r="B120" s="42">
        <v>45476.448657407411</v>
      </c>
      <c r="C120" s="31">
        <v>123</v>
      </c>
      <c r="D120" s="34">
        <v>19.260000000000002</v>
      </c>
      <c r="E120" s="28">
        <v>2368.98</v>
      </c>
      <c r="F120" s="31" t="s">
        <v>18</v>
      </c>
    </row>
    <row r="121" spans="1:6" ht="15" customHeight="1">
      <c r="A121" s="29">
        <v>45476.481342592589</v>
      </c>
      <c r="B121" s="42">
        <v>45476.481342592589</v>
      </c>
      <c r="C121" s="31">
        <v>5</v>
      </c>
      <c r="D121" s="34">
        <v>19.239999999999998</v>
      </c>
      <c r="E121" s="28">
        <v>96.199999999999989</v>
      </c>
      <c r="F121" s="31" t="s">
        <v>18</v>
      </c>
    </row>
    <row r="122" spans="1:6" ht="15" customHeight="1">
      <c r="A122" s="29">
        <v>45476.491516203707</v>
      </c>
      <c r="B122" s="42">
        <v>45476.491516203707</v>
      </c>
      <c r="C122" s="31">
        <v>325</v>
      </c>
      <c r="D122" s="34">
        <v>19.32</v>
      </c>
      <c r="E122" s="28">
        <v>6279</v>
      </c>
      <c r="F122" s="31" t="s">
        <v>18</v>
      </c>
    </row>
    <row r="123" spans="1:6" ht="15" customHeight="1">
      <c r="A123" s="29">
        <v>45476.491516203707</v>
      </c>
      <c r="B123" s="42">
        <v>45476.491516203707</v>
      </c>
      <c r="C123" s="31">
        <v>5</v>
      </c>
      <c r="D123" s="34">
        <v>19.32</v>
      </c>
      <c r="E123" s="28">
        <v>96.6</v>
      </c>
      <c r="F123" s="31" t="s">
        <v>18</v>
      </c>
    </row>
    <row r="124" spans="1:6" ht="15" customHeight="1">
      <c r="A124" s="29">
        <v>45476.499085648145</v>
      </c>
      <c r="B124" s="42">
        <v>45476.499085648145</v>
      </c>
      <c r="C124" s="31">
        <v>5</v>
      </c>
      <c r="D124" s="34">
        <v>19.32</v>
      </c>
      <c r="E124" s="28">
        <v>96.6</v>
      </c>
      <c r="F124" s="31" t="s">
        <v>18</v>
      </c>
    </row>
    <row r="125" spans="1:6" ht="15" customHeight="1">
      <c r="A125" s="29">
        <v>45476.501099537039</v>
      </c>
      <c r="B125" s="42">
        <v>45476.501099537039</v>
      </c>
      <c r="C125" s="31">
        <v>4</v>
      </c>
      <c r="D125" s="34">
        <v>19.36</v>
      </c>
      <c r="E125" s="28">
        <v>77.44</v>
      </c>
      <c r="F125" s="31" t="s">
        <v>18</v>
      </c>
    </row>
    <row r="126" spans="1:6" ht="15" customHeight="1">
      <c r="A126" s="29">
        <v>45476.501099537039</v>
      </c>
      <c r="B126" s="42">
        <v>45476.501099537039</v>
      </c>
      <c r="C126" s="31">
        <v>1</v>
      </c>
      <c r="D126" s="34">
        <v>19.36</v>
      </c>
      <c r="E126" s="28">
        <v>19.36</v>
      </c>
      <c r="F126" s="31" t="s">
        <v>18</v>
      </c>
    </row>
    <row r="127" spans="1:6" ht="15" customHeight="1">
      <c r="A127" s="29">
        <v>45476.501099537039</v>
      </c>
      <c r="B127" s="42">
        <v>45476.501099537039</v>
      </c>
      <c r="C127" s="31">
        <v>5</v>
      </c>
      <c r="D127" s="34">
        <v>19.36</v>
      </c>
      <c r="E127" s="28">
        <v>96.8</v>
      </c>
      <c r="F127" s="31" t="s">
        <v>18</v>
      </c>
    </row>
    <row r="128" spans="1:6" ht="15" customHeight="1">
      <c r="A128" s="29">
        <v>45476.501099537039</v>
      </c>
      <c r="B128" s="42">
        <v>45476.501099537039</v>
      </c>
      <c r="C128" s="31">
        <v>125</v>
      </c>
      <c r="D128" s="34">
        <v>19.36</v>
      </c>
      <c r="E128" s="28">
        <v>2420</v>
      </c>
      <c r="F128" s="31" t="s">
        <v>18</v>
      </c>
    </row>
    <row r="129" spans="1:6" ht="15" customHeight="1">
      <c r="A129" s="29">
        <v>45476.501099537039</v>
      </c>
      <c r="B129" s="42">
        <v>45476.501099537039</v>
      </c>
      <c r="C129" s="31">
        <v>10</v>
      </c>
      <c r="D129" s="34">
        <v>19.36</v>
      </c>
      <c r="E129" s="28">
        <v>193.6</v>
      </c>
      <c r="F129" s="31" t="s">
        <v>18</v>
      </c>
    </row>
    <row r="130" spans="1:6" ht="15" customHeight="1">
      <c r="A130" s="29">
        <v>45476.523530092592</v>
      </c>
      <c r="B130" s="42">
        <v>45476.523530092592</v>
      </c>
      <c r="C130" s="31">
        <v>4</v>
      </c>
      <c r="D130" s="34">
        <v>19.38</v>
      </c>
      <c r="E130" s="28">
        <v>77.52</v>
      </c>
      <c r="F130" s="31" t="s">
        <v>18</v>
      </c>
    </row>
    <row r="131" spans="1:6" ht="15" customHeight="1">
      <c r="A131" s="29">
        <v>45476.523530092592</v>
      </c>
      <c r="B131" s="42">
        <v>45476.523530092592</v>
      </c>
      <c r="C131" s="31">
        <v>96</v>
      </c>
      <c r="D131" s="34">
        <v>19.38</v>
      </c>
      <c r="E131" s="28">
        <v>1860.48</v>
      </c>
      <c r="F131" s="31" t="s">
        <v>18</v>
      </c>
    </row>
    <row r="132" spans="1:6" ht="15" customHeight="1">
      <c r="A132" s="29">
        <v>45476.523668981485</v>
      </c>
      <c r="B132" s="42">
        <v>45476.523668981485</v>
      </c>
      <c r="C132" s="31">
        <v>24</v>
      </c>
      <c r="D132" s="34">
        <v>19.420000000000002</v>
      </c>
      <c r="E132" s="28">
        <v>466.08000000000004</v>
      </c>
      <c r="F132" s="31" t="s">
        <v>18</v>
      </c>
    </row>
    <row r="133" spans="1:6" ht="15" customHeight="1">
      <c r="A133" s="29">
        <v>45476.526377314818</v>
      </c>
      <c r="B133" s="42">
        <v>45476.526377314818</v>
      </c>
      <c r="C133" s="31">
        <v>125</v>
      </c>
      <c r="D133" s="34">
        <v>19.46</v>
      </c>
      <c r="E133" s="28">
        <v>2432.5</v>
      </c>
      <c r="F133" s="31" t="s">
        <v>18</v>
      </c>
    </row>
    <row r="134" spans="1:6" ht="15" customHeight="1">
      <c r="A134" s="29">
        <v>45476.526377314818</v>
      </c>
      <c r="B134" s="42">
        <v>45476.526377314818</v>
      </c>
      <c r="C134" s="31">
        <v>120</v>
      </c>
      <c r="D134" s="34">
        <v>19.46</v>
      </c>
      <c r="E134" s="28">
        <v>2335.2000000000003</v>
      </c>
      <c r="F134" s="31" t="s">
        <v>18</v>
      </c>
    </row>
    <row r="135" spans="1:6" ht="15" customHeight="1">
      <c r="A135" s="29">
        <v>45476.566053240742</v>
      </c>
      <c r="B135" s="42">
        <v>45476.566053240742</v>
      </c>
      <c r="C135" s="31">
        <v>1</v>
      </c>
      <c r="D135" s="34">
        <v>19.48</v>
      </c>
      <c r="E135" s="28">
        <v>19.48</v>
      </c>
      <c r="F135" s="31" t="s">
        <v>18</v>
      </c>
    </row>
    <row r="136" spans="1:6" ht="15" customHeight="1">
      <c r="A136" s="29">
        <v>45476.573680555557</v>
      </c>
      <c r="B136" s="42">
        <v>45476.573680555557</v>
      </c>
      <c r="C136" s="31">
        <v>586</v>
      </c>
      <c r="D136" s="34">
        <v>19.5</v>
      </c>
      <c r="E136" s="28">
        <v>11427</v>
      </c>
      <c r="F136" s="31" t="s">
        <v>18</v>
      </c>
    </row>
    <row r="137" spans="1:6" ht="15" customHeight="1">
      <c r="A137" s="29">
        <v>45476.573680555557</v>
      </c>
      <c r="B137" s="42">
        <v>45476.573680555557</v>
      </c>
      <c r="C137" s="31">
        <v>71</v>
      </c>
      <c r="D137" s="34">
        <v>19.5</v>
      </c>
      <c r="E137" s="28">
        <v>1384.5</v>
      </c>
      <c r="F137" s="31" t="s">
        <v>18</v>
      </c>
    </row>
    <row r="138" spans="1:6" ht="15" customHeight="1">
      <c r="A138" s="29">
        <v>45476.573680555557</v>
      </c>
      <c r="B138" s="42">
        <v>45476.573680555557</v>
      </c>
      <c r="C138" s="31">
        <v>143</v>
      </c>
      <c r="D138" s="34">
        <v>19.5</v>
      </c>
      <c r="E138" s="28">
        <v>2788.5</v>
      </c>
      <c r="F138" s="31" t="s">
        <v>18</v>
      </c>
    </row>
    <row r="139" spans="1:6" ht="15" customHeight="1">
      <c r="A139" s="29">
        <v>45476.576354166667</v>
      </c>
      <c r="B139" s="42">
        <v>45476.576354166667</v>
      </c>
      <c r="C139" s="31">
        <v>25</v>
      </c>
      <c r="D139" s="34">
        <v>19.48</v>
      </c>
      <c r="E139" s="28">
        <v>487</v>
      </c>
      <c r="F139" s="31" t="s">
        <v>18</v>
      </c>
    </row>
    <row r="140" spans="1:6" ht="15" customHeight="1">
      <c r="A140" s="29">
        <v>45476.576354166667</v>
      </c>
      <c r="B140" s="42">
        <v>45476.576354166667</v>
      </c>
      <c r="C140" s="31">
        <v>125</v>
      </c>
      <c r="D140" s="34">
        <v>19.48</v>
      </c>
      <c r="E140" s="28">
        <v>2435</v>
      </c>
      <c r="F140" s="31" t="s">
        <v>18</v>
      </c>
    </row>
    <row r="141" spans="1:6" ht="15" customHeight="1">
      <c r="A141" s="29">
        <v>45476.576354166667</v>
      </c>
      <c r="B141" s="42">
        <v>45476.576354166667</v>
      </c>
      <c r="C141" s="31">
        <v>3</v>
      </c>
      <c r="D141" s="34">
        <v>19.48</v>
      </c>
      <c r="E141" s="28">
        <v>58.44</v>
      </c>
      <c r="F141" s="31" t="s">
        <v>18</v>
      </c>
    </row>
    <row r="142" spans="1:6" ht="15" customHeight="1">
      <c r="A142" s="29">
        <v>45476.584652777776</v>
      </c>
      <c r="B142" s="42">
        <v>45476.584652777776</v>
      </c>
      <c r="C142" s="31">
        <v>125</v>
      </c>
      <c r="D142" s="34">
        <v>19.48</v>
      </c>
      <c r="E142" s="28">
        <v>2435</v>
      </c>
      <c r="F142" s="31" t="s">
        <v>18</v>
      </c>
    </row>
    <row r="143" spans="1:6" ht="15" customHeight="1">
      <c r="A143" s="29">
        <v>45476.584652777776</v>
      </c>
      <c r="B143" s="42">
        <v>45476.584652777776</v>
      </c>
      <c r="C143" s="31">
        <v>3</v>
      </c>
      <c r="D143" s="34">
        <v>19.48</v>
      </c>
      <c r="E143" s="28">
        <v>58.44</v>
      </c>
      <c r="F143" s="31" t="s">
        <v>18</v>
      </c>
    </row>
    <row r="144" spans="1:6" ht="15" customHeight="1">
      <c r="A144" s="29">
        <v>45476.592210648145</v>
      </c>
      <c r="B144" s="42">
        <v>45476.592210648145</v>
      </c>
      <c r="C144" s="31">
        <v>19</v>
      </c>
      <c r="D144" s="34">
        <v>19.48</v>
      </c>
      <c r="E144" s="28">
        <v>370.12</v>
      </c>
      <c r="F144" s="31" t="s">
        <v>18</v>
      </c>
    </row>
    <row r="145" spans="1:6" ht="15" customHeight="1">
      <c r="A145" s="29">
        <v>45476.592210648145</v>
      </c>
      <c r="B145" s="42">
        <v>45476.592210648145</v>
      </c>
      <c r="C145" s="31">
        <v>146</v>
      </c>
      <c r="D145" s="34">
        <v>19.48</v>
      </c>
      <c r="E145" s="28">
        <v>2844.08</v>
      </c>
      <c r="F145" s="31" t="s">
        <v>18</v>
      </c>
    </row>
    <row r="146" spans="1:6" ht="15" customHeight="1">
      <c r="A146" s="29">
        <v>45476.600081018521</v>
      </c>
      <c r="B146" s="42">
        <v>45476.600081018521</v>
      </c>
      <c r="C146" s="31">
        <v>140</v>
      </c>
      <c r="D146" s="34">
        <v>19.48</v>
      </c>
      <c r="E146" s="28">
        <v>2727.2000000000003</v>
      </c>
      <c r="F146" s="31" t="s">
        <v>18</v>
      </c>
    </row>
    <row r="147" spans="1:6" ht="15" customHeight="1">
      <c r="A147" s="29">
        <v>45476.603854166664</v>
      </c>
      <c r="B147" s="42">
        <v>45476.603854166664</v>
      </c>
      <c r="C147" s="31">
        <v>11</v>
      </c>
      <c r="D147" s="34">
        <v>19.440000000000001</v>
      </c>
      <c r="E147" s="28">
        <v>213.84</v>
      </c>
      <c r="F147" s="31" t="s">
        <v>18</v>
      </c>
    </row>
    <row r="148" spans="1:6" ht="15" customHeight="1">
      <c r="A148" s="29">
        <v>45476.603854166664</v>
      </c>
      <c r="B148" s="42">
        <v>45476.603854166664</v>
      </c>
      <c r="C148" s="31">
        <v>6</v>
      </c>
      <c r="D148" s="34">
        <v>19.440000000000001</v>
      </c>
      <c r="E148" s="28">
        <v>116.64000000000001</v>
      </c>
      <c r="F148" s="31" t="s">
        <v>18</v>
      </c>
    </row>
    <row r="149" spans="1:6" ht="15" customHeight="1">
      <c r="A149" s="29">
        <v>45476.603854166664</v>
      </c>
      <c r="B149" s="42">
        <v>45476.603854166664</v>
      </c>
      <c r="C149" s="31">
        <v>5</v>
      </c>
      <c r="D149" s="34">
        <v>19.440000000000001</v>
      </c>
      <c r="E149" s="28">
        <v>97.2</v>
      </c>
      <c r="F149" s="31" t="s">
        <v>18</v>
      </c>
    </row>
    <row r="150" spans="1:6" ht="15" customHeight="1">
      <c r="A150" s="29">
        <v>45476.603854166664</v>
      </c>
      <c r="B150" s="42">
        <v>45476.603854166664</v>
      </c>
      <c r="C150" s="31">
        <v>157</v>
      </c>
      <c r="D150" s="34">
        <v>19.440000000000001</v>
      </c>
      <c r="E150" s="28">
        <v>3052.0800000000004</v>
      </c>
      <c r="F150" s="31" t="s">
        <v>18</v>
      </c>
    </row>
    <row r="151" spans="1:6" ht="15" customHeight="1">
      <c r="A151" s="29">
        <v>45476.603854166664</v>
      </c>
      <c r="B151" s="42">
        <v>45476.603854166664</v>
      </c>
      <c r="C151" s="31">
        <v>149</v>
      </c>
      <c r="D151" s="34">
        <v>19.440000000000001</v>
      </c>
      <c r="E151" s="28">
        <v>2896.5600000000004</v>
      </c>
      <c r="F151" s="31" t="s">
        <v>18</v>
      </c>
    </row>
    <row r="152" spans="1:6" ht="15" customHeight="1">
      <c r="A152" s="29">
        <v>45476.644270833334</v>
      </c>
      <c r="B152" s="42">
        <v>45476.644270833334</v>
      </c>
      <c r="C152" s="31">
        <v>365</v>
      </c>
      <c r="D152" s="34">
        <v>19.46</v>
      </c>
      <c r="E152" s="28">
        <v>7102.9000000000005</v>
      </c>
      <c r="F152" s="31" t="s">
        <v>18</v>
      </c>
    </row>
    <row r="153" spans="1:6" ht="15" customHeight="1">
      <c r="A153" s="29">
        <v>45476.644270833334</v>
      </c>
      <c r="B153" s="42">
        <v>45476.644270833334</v>
      </c>
      <c r="C153" s="31">
        <v>187</v>
      </c>
      <c r="D153" s="34">
        <v>19.46</v>
      </c>
      <c r="E153" s="28">
        <v>3639.02</v>
      </c>
      <c r="F153" s="31" t="s">
        <v>18</v>
      </c>
    </row>
    <row r="154" spans="1:6" ht="15" customHeight="1">
      <c r="A154" s="29">
        <v>45476.644270833334</v>
      </c>
      <c r="B154" s="42">
        <v>45476.644270833334</v>
      </c>
      <c r="C154" s="31">
        <v>163</v>
      </c>
      <c r="D154" s="34">
        <v>19.46</v>
      </c>
      <c r="E154" s="28">
        <v>3171.98</v>
      </c>
      <c r="F154" s="31" t="s">
        <v>18</v>
      </c>
    </row>
    <row r="155" spans="1:6" ht="15" customHeight="1">
      <c r="A155" s="29">
        <v>45476.644270833334</v>
      </c>
      <c r="B155" s="42">
        <v>45476.644270833334</v>
      </c>
      <c r="C155" s="31">
        <v>297</v>
      </c>
      <c r="D155" s="34">
        <v>19.46</v>
      </c>
      <c r="E155" s="28">
        <v>5779.62</v>
      </c>
      <c r="F155" s="31" t="s">
        <v>18</v>
      </c>
    </row>
    <row r="156" spans="1:6" ht="15" customHeight="1">
      <c r="A156" s="29">
        <v>45476.656585648147</v>
      </c>
      <c r="B156" s="42">
        <v>45476.656585648147</v>
      </c>
      <c r="C156" s="31">
        <v>71</v>
      </c>
      <c r="D156" s="34">
        <v>19.399999999999999</v>
      </c>
      <c r="E156" s="28">
        <v>1377.3999999999999</v>
      </c>
      <c r="F156" s="31" t="s">
        <v>18</v>
      </c>
    </row>
    <row r="157" spans="1:6" ht="15" customHeight="1">
      <c r="A157" s="29">
        <v>45476.658518518518</v>
      </c>
      <c r="B157" s="42">
        <v>45476.658518518518</v>
      </c>
      <c r="C157" s="31">
        <v>19</v>
      </c>
      <c r="D157" s="34">
        <v>19.399999999999999</v>
      </c>
      <c r="E157" s="28">
        <v>368.59999999999997</v>
      </c>
      <c r="F157" s="31" t="s">
        <v>18</v>
      </c>
    </row>
    <row r="158" spans="1:6" ht="15" customHeight="1">
      <c r="A158" s="29">
        <v>45476.658518518518</v>
      </c>
      <c r="B158" s="42">
        <v>45476.658518518518</v>
      </c>
      <c r="C158" s="31">
        <v>5</v>
      </c>
      <c r="D158" s="34">
        <v>19.399999999999999</v>
      </c>
      <c r="E158" s="28">
        <v>97</v>
      </c>
      <c r="F158" s="31" t="s">
        <v>18</v>
      </c>
    </row>
    <row r="159" spans="1:6" ht="15" customHeight="1">
      <c r="A159" s="29">
        <v>45476.658518518518</v>
      </c>
      <c r="B159" s="42">
        <v>45476.658518518518</v>
      </c>
      <c r="C159" s="31">
        <v>125</v>
      </c>
      <c r="D159" s="34">
        <v>19.399999999999999</v>
      </c>
      <c r="E159" s="28">
        <v>2425</v>
      </c>
      <c r="F159" s="31" t="s">
        <v>18</v>
      </c>
    </row>
    <row r="160" spans="1:6" ht="15" customHeight="1">
      <c r="A160" s="29">
        <v>45476.663113425922</v>
      </c>
      <c r="B160" s="42">
        <v>45476.663113425922</v>
      </c>
      <c r="C160" s="31">
        <v>155</v>
      </c>
      <c r="D160" s="34">
        <v>19.420000000000002</v>
      </c>
      <c r="E160" s="28">
        <v>3010.1000000000004</v>
      </c>
      <c r="F160" s="31" t="s">
        <v>18</v>
      </c>
    </row>
    <row r="161" spans="1:6" ht="15" customHeight="1">
      <c r="A161" s="29">
        <v>45476.668263888889</v>
      </c>
      <c r="B161" s="42">
        <v>45476.668263888889</v>
      </c>
      <c r="C161" s="31">
        <v>63</v>
      </c>
      <c r="D161" s="34">
        <v>19.46</v>
      </c>
      <c r="E161" s="28">
        <v>1225.98</v>
      </c>
      <c r="F161" s="31" t="s">
        <v>18</v>
      </c>
    </row>
    <row r="162" spans="1:6" ht="15" customHeight="1">
      <c r="A162" s="29">
        <v>45476.668263888889</v>
      </c>
      <c r="B162" s="42">
        <v>45476.668263888889</v>
      </c>
      <c r="C162" s="31">
        <v>75</v>
      </c>
      <c r="D162" s="34">
        <v>19.46</v>
      </c>
      <c r="E162" s="28">
        <v>1459.5</v>
      </c>
      <c r="F162" s="31" t="s">
        <v>18</v>
      </c>
    </row>
    <row r="163" spans="1:6" ht="15" customHeight="1">
      <c r="A163" s="29">
        <v>45476.669895833336</v>
      </c>
      <c r="B163" s="42">
        <v>45476.669895833336</v>
      </c>
      <c r="C163" s="31">
        <v>1</v>
      </c>
      <c r="D163" s="34">
        <v>19.440000000000001</v>
      </c>
      <c r="E163" s="28">
        <v>19.440000000000001</v>
      </c>
      <c r="F163" s="31" t="s">
        <v>18</v>
      </c>
    </row>
    <row r="164" spans="1:6" ht="15" customHeight="1">
      <c r="A164" s="29">
        <v>45476.669895833336</v>
      </c>
      <c r="B164" s="42">
        <v>45476.669895833336</v>
      </c>
      <c r="C164" s="31">
        <v>5</v>
      </c>
      <c r="D164" s="34">
        <v>19.440000000000001</v>
      </c>
      <c r="E164" s="28">
        <v>97.2</v>
      </c>
      <c r="F164" s="31" t="s">
        <v>18</v>
      </c>
    </row>
    <row r="165" spans="1:6" ht="15" customHeight="1">
      <c r="A165" s="29">
        <v>45476.671932870369</v>
      </c>
      <c r="B165" s="42">
        <v>45476.671932870369</v>
      </c>
      <c r="C165" s="31">
        <v>155</v>
      </c>
      <c r="D165" s="34">
        <v>19.46</v>
      </c>
      <c r="E165" s="28">
        <v>3016.3</v>
      </c>
      <c r="F165" s="31" t="s">
        <v>18</v>
      </c>
    </row>
    <row r="166" spans="1:6" ht="15" customHeight="1">
      <c r="A166" s="29">
        <v>45476.673750000002</v>
      </c>
      <c r="B166" s="42">
        <v>45476.673750000002</v>
      </c>
      <c r="C166" s="31">
        <v>2</v>
      </c>
      <c r="D166" s="34">
        <v>19.440000000000001</v>
      </c>
      <c r="E166" s="28">
        <v>38.880000000000003</v>
      </c>
      <c r="F166" s="31" t="s">
        <v>18</v>
      </c>
    </row>
    <row r="167" spans="1:6" ht="15" customHeight="1">
      <c r="A167" s="29">
        <v>45476.673750000002</v>
      </c>
      <c r="B167" s="42">
        <v>45476.673750000002</v>
      </c>
      <c r="C167" s="31">
        <v>45</v>
      </c>
      <c r="D167" s="34">
        <v>19.440000000000001</v>
      </c>
      <c r="E167" s="28">
        <v>874.80000000000007</v>
      </c>
      <c r="F167" s="31" t="s">
        <v>18</v>
      </c>
    </row>
    <row r="168" spans="1:6" ht="15" customHeight="1">
      <c r="A168" s="29">
        <v>45476.678055555552</v>
      </c>
      <c r="B168" s="42">
        <v>45476.678055555552</v>
      </c>
      <c r="C168" s="31">
        <v>166</v>
      </c>
      <c r="D168" s="34">
        <v>19.46</v>
      </c>
      <c r="E168" s="28">
        <v>3230.36</v>
      </c>
      <c r="F168" s="31" t="s">
        <v>18</v>
      </c>
    </row>
    <row r="169" spans="1:6" ht="15" customHeight="1">
      <c r="A169" s="29">
        <v>45476.693113425928</v>
      </c>
      <c r="B169" s="42">
        <v>45476.693113425928</v>
      </c>
      <c r="C169" s="31">
        <v>192</v>
      </c>
      <c r="D169" s="34">
        <v>19.46</v>
      </c>
      <c r="E169" s="28">
        <v>3736.32</v>
      </c>
      <c r="F169" s="31" t="s">
        <v>18</v>
      </c>
    </row>
    <row r="170" spans="1:6" ht="15" customHeight="1">
      <c r="A170" s="29">
        <v>45476.693194444444</v>
      </c>
      <c r="B170" s="42">
        <v>45476.693194444444</v>
      </c>
      <c r="C170" s="31">
        <v>1</v>
      </c>
      <c r="D170" s="34">
        <v>19.46</v>
      </c>
      <c r="E170" s="28">
        <v>19.46</v>
      </c>
      <c r="F170" s="31" t="s">
        <v>18</v>
      </c>
    </row>
    <row r="171" spans="1:6" ht="15" customHeight="1">
      <c r="A171" s="29">
        <v>45476.701388888891</v>
      </c>
      <c r="B171" s="42">
        <v>45476.701388888891</v>
      </c>
      <c r="C171" s="31">
        <v>144</v>
      </c>
      <c r="D171" s="34">
        <v>19.46</v>
      </c>
      <c r="E171" s="28">
        <v>2802.2400000000002</v>
      </c>
      <c r="F171" s="31" t="s">
        <v>18</v>
      </c>
    </row>
    <row r="172" spans="1:6" ht="15" customHeight="1">
      <c r="A172" s="29">
        <v>45476.701388888891</v>
      </c>
      <c r="B172" s="42">
        <v>45476.701388888891</v>
      </c>
      <c r="C172" s="31">
        <v>143</v>
      </c>
      <c r="D172" s="34">
        <v>19.46</v>
      </c>
      <c r="E172" s="28">
        <v>2782.78</v>
      </c>
      <c r="F172" s="31" t="s">
        <v>18</v>
      </c>
    </row>
    <row r="173" spans="1:6" ht="15" customHeight="1">
      <c r="A173" s="29">
        <v>45476.701388888891</v>
      </c>
      <c r="B173" s="42">
        <v>45476.701388888891</v>
      </c>
      <c r="C173" s="31">
        <v>47</v>
      </c>
      <c r="D173" s="34">
        <v>19.46</v>
      </c>
      <c r="E173" s="28">
        <v>914.62</v>
      </c>
      <c r="F173" s="31" t="s">
        <v>18</v>
      </c>
    </row>
    <row r="174" spans="1:6" ht="15" customHeight="1">
      <c r="A174" s="29">
        <v>45476.702557870369</v>
      </c>
      <c r="B174" s="42">
        <v>45476.702557870369</v>
      </c>
      <c r="C174" s="31">
        <v>4</v>
      </c>
      <c r="D174" s="34">
        <v>19.46</v>
      </c>
      <c r="E174" s="28">
        <v>77.84</v>
      </c>
      <c r="F174" s="31" t="s">
        <v>18</v>
      </c>
    </row>
    <row r="175" spans="1:6" ht="15" customHeight="1">
      <c r="A175" s="29">
        <v>45476.709421296298</v>
      </c>
      <c r="B175" s="42">
        <v>45476.709421296298</v>
      </c>
      <c r="C175" s="31">
        <v>140</v>
      </c>
      <c r="D175" s="34">
        <v>19.48</v>
      </c>
      <c r="E175" s="28">
        <v>2727.2000000000003</v>
      </c>
      <c r="F175" s="31" t="s">
        <v>18</v>
      </c>
    </row>
    <row r="176" spans="1:6" ht="15" customHeight="1">
      <c r="A176" s="29">
        <v>45477.429409722223</v>
      </c>
      <c r="B176" s="42">
        <v>45477.429409722223</v>
      </c>
      <c r="C176" s="31">
        <v>106</v>
      </c>
      <c r="D176" s="34">
        <v>19.600000000000001</v>
      </c>
      <c r="E176" s="28">
        <v>2077.6000000000004</v>
      </c>
      <c r="F176" s="31" t="s">
        <v>18</v>
      </c>
    </row>
    <row r="177" spans="1:6" ht="15" customHeight="1">
      <c r="A177" s="29">
        <v>45477.429409722223</v>
      </c>
      <c r="B177" s="42">
        <v>45477.429409722223</v>
      </c>
      <c r="C177" s="31">
        <v>37</v>
      </c>
      <c r="D177" s="34">
        <v>19.600000000000001</v>
      </c>
      <c r="E177" s="28">
        <v>725.2</v>
      </c>
      <c r="F177" s="31" t="s">
        <v>18</v>
      </c>
    </row>
    <row r="178" spans="1:6" ht="15" customHeight="1">
      <c r="A178" s="29">
        <v>45477.429409722223</v>
      </c>
      <c r="B178" s="42">
        <v>45477.429409722223</v>
      </c>
      <c r="C178" s="31">
        <v>42</v>
      </c>
      <c r="D178" s="34">
        <v>19.600000000000001</v>
      </c>
      <c r="E178" s="28">
        <v>823.2</v>
      </c>
      <c r="F178" s="31" t="s">
        <v>18</v>
      </c>
    </row>
    <row r="179" spans="1:6" ht="15" customHeight="1">
      <c r="A179" s="29">
        <v>45477.429409722223</v>
      </c>
      <c r="B179" s="42">
        <v>45477.429409722223</v>
      </c>
      <c r="C179" s="31">
        <v>91</v>
      </c>
      <c r="D179" s="34">
        <v>19.600000000000001</v>
      </c>
      <c r="E179" s="28">
        <v>1783.6000000000001</v>
      </c>
      <c r="F179" s="31" t="s">
        <v>18</v>
      </c>
    </row>
    <row r="180" spans="1:6" ht="15" customHeight="1">
      <c r="A180" s="29">
        <v>45477.429409722223</v>
      </c>
      <c r="B180" s="42">
        <v>45477.429409722223</v>
      </c>
      <c r="C180" s="31">
        <v>156</v>
      </c>
      <c r="D180" s="34">
        <v>19.600000000000001</v>
      </c>
      <c r="E180" s="28">
        <v>3057.6000000000004</v>
      </c>
      <c r="F180" s="31" t="s">
        <v>18</v>
      </c>
    </row>
    <row r="181" spans="1:6" ht="15" customHeight="1">
      <c r="A181" s="29">
        <v>45477.429409722223</v>
      </c>
      <c r="B181" s="42">
        <v>45477.429409722223</v>
      </c>
      <c r="C181" s="31">
        <v>136</v>
      </c>
      <c r="D181" s="34">
        <v>19.600000000000001</v>
      </c>
      <c r="E181" s="28">
        <v>2665.6000000000004</v>
      </c>
      <c r="F181" s="31" t="s">
        <v>18</v>
      </c>
    </row>
    <row r="182" spans="1:6" ht="15" customHeight="1">
      <c r="A182" s="29">
        <v>45477.429409722223</v>
      </c>
      <c r="B182" s="42">
        <v>45477.429409722223</v>
      </c>
      <c r="C182" s="31">
        <v>81</v>
      </c>
      <c r="D182" s="34">
        <v>19.600000000000001</v>
      </c>
      <c r="E182" s="28">
        <v>1587.6000000000001</v>
      </c>
      <c r="F182" s="31" t="s">
        <v>18</v>
      </c>
    </row>
    <row r="183" spans="1:6" ht="15" customHeight="1">
      <c r="A183" s="29">
        <v>45477.429409722223</v>
      </c>
      <c r="B183" s="42">
        <v>45477.429409722223</v>
      </c>
      <c r="C183" s="31">
        <v>5</v>
      </c>
      <c r="D183" s="34">
        <v>19.600000000000001</v>
      </c>
      <c r="E183" s="28">
        <v>98</v>
      </c>
      <c r="F183" s="31" t="s">
        <v>18</v>
      </c>
    </row>
    <row r="184" spans="1:6" ht="15" customHeight="1">
      <c r="A184" s="29">
        <v>45477.455324074072</v>
      </c>
      <c r="B184" s="42">
        <v>45477.455324074072</v>
      </c>
      <c r="C184" s="31">
        <v>5</v>
      </c>
      <c r="D184" s="34">
        <v>19.54</v>
      </c>
      <c r="E184" s="28">
        <v>97.699999999999989</v>
      </c>
      <c r="F184" s="31" t="s">
        <v>18</v>
      </c>
    </row>
    <row r="185" spans="1:6" ht="15" customHeight="1">
      <c r="A185" s="29">
        <v>45477.478298611109</v>
      </c>
      <c r="B185" s="42">
        <v>45477.478298611109</v>
      </c>
      <c r="C185" s="31">
        <v>310</v>
      </c>
      <c r="D185" s="34">
        <v>19.54</v>
      </c>
      <c r="E185" s="28">
        <v>6057.4</v>
      </c>
      <c r="F185" s="31" t="s">
        <v>18</v>
      </c>
    </row>
    <row r="186" spans="1:6" ht="15" customHeight="1">
      <c r="A186" s="29">
        <v>45477.478298611109</v>
      </c>
      <c r="B186" s="42">
        <v>45477.478298611109</v>
      </c>
      <c r="C186" s="31">
        <v>154</v>
      </c>
      <c r="D186" s="34">
        <v>19.54</v>
      </c>
      <c r="E186" s="28">
        <v>3009.16</v>
      </c>
      <c r="F186" s="31" t="s">
        <v>18</v>
      </c>
    </row>
    <row r="187" spans="1:6" ht="15" customHeight="1">
      <c r="A187" s="29">
        <v>45477.478298611109</v>
      </c>
      <c r="B187" s="42">
        <v>45477.478298611109</v>
      </c>
      <c r="C187" s="31">
        <v>175</v>
      </c>
      <c r="D187" s="34">
        <v>19.54</v>
      </c>
      <c r="E187" s="28">
        <v>3419.5</v>
      </c>
      <c r="F187" s="31" t="s">
        <v>18</v>
      </c>
    </row>
    <row r="188" spans="1:6" ht="15" customHeight="1">
      <c r="A188" s="29">
        <v>45477.478298611109</v>
      </c>
      <c r="B188" s="42">
        <v>45477.478298611109</v>
      </c>
      <c r="C188" s="31">
        <v>152</v>
      </c>
      <c r="D188" s="34">
        <v>19.54</v>
      </c>
      <c r="E188" s="28">
        <v>2970.08</v>
      </c>
      <c r="F188" s="31" t="s">
        <v>18</v>
      </c>
    </row>
    <row r="189" spans="1:6" ht="15" customHeight="1">
      <c r="A189" s="29">
        <v>45477.478298611109</v>
      </c>
      <c r="B189" s="42">
        <v>45477.478298611109</v>
      </c>
      <c r="C189" s="31">
        <v>125</v>
      </c>
      <c r="D189" s="34">
        <v>19.54</v>
      </c>
      <c r="E189" s="28">
        <v>2442.5</v>
      </c>
      <c r="F189" s="31" t="s">
        <v>18</v>
      </c>
    </row>
    <row r="190" spans="1:6" ht="15" customHeight="1">
      <c r="A190" s="29">
        <v>45477.504189814812</v>
      </c>
      <c r="B190" s="42">
        <v>45477.504189814812</v>
      </c>
      <c r="C190" s="31">
        <v>32</v>
      </c>
      <c r="D190" s="34">
        <v>19.5</v>
      </c>
      <c r="E190" s="28">
        <v>624</v>
      </c>
      <c r="F190" s="31" t="s">
        <v>18</v>
      </c>
    </row>
    <row r="191" spans="1:6" ht="15" customHeight="1">
      <c r="A191" s="29">
        <v>45477.504189814812</v>
      </c>
      <c r="B191" s="42">
        <v>45477.504189814812</v>
      </c>
      <c r="C191" s="31">
        <v>138</v>
      </c>
      <c r="D191" s="34">
        <v>19.5</v>
      </c>
      <c r="E191" s="28">
        <v>2691</v>
      </c>
      <c r="F191" s="31" t="s">
        <v>18</v>
      </c>
    </row>
    <row r="192" spans="1:6" ht="15" customHeight="1">
      <c r="A192" s="29">
        <v>45477.514097222222</v>
      </c>
      <c r="B192" s="42">
        <v>45477.514097222222</v>
      </c>
      <c r="C192" s="31">
        <v>132</v>
      </c>
      <c r="D192" s="34">
        <v>19.5</v>
      </c>
      <c r="E192" s="28">
        <v>2574</v>
      </c>
      <c r="F192" s="31" t="s">
        <v>18</v>
      </c>
    </row>
    <row r="193" spans="1:6" ht="15" customHeight="1">
      <c r="A193" s="29">
        <v>45477.514097222222</v>
      </c>
      <c r="B193" s="42">
        <v>45477.514097222222</v>
      </c>
      <c r="C193" s="31">
        <v>35</v>
      </c>
      <c r="D193" s="34">
        <v>19.5</v>
      </c>
      <c r="E193" s="28">
        <v>682.5</v>
      </c>
      <c r="F193" s="31" t="s">
        <v>18</v>
      </c>
    </row>
    <row r="194" spans="1:6" ht="15" customHeight="1">
      <c r="A194" s="29">
        <v>45477.535243055558</v>
      </c>
      <c r="B194" s="42">
        <v>45477.535243055558</v>
      </c>
      <c r="C194" s="31">
        <v>1</v>
      </c>
      <c r="D194" s="34">
        <v>19.440000000000001</v>
      </c>
      <c r="E194" s="28">
        <v>19.440000000000001</v>
      </c>
      <c r="F194" s="31" t="s">
        <v>18</v>
      </c>
    </row>
    <row r="195" spans="1:6" ht="15" customHeight="1">
      <c r="A195" s="29">
        <v>45477.537974537037</v>
      </c>
      <c r="B195" s="42">
        <v>45477.537974537037</v>
      </c>
      <c r="C195" s="31">
        <v>294</v>
      </c>
      <c r="D195" s="34">
        <v>19.440000000000001</v>
      </c>
      <c r="E195" s="28">
        <v>5715.3600000000006</v>
      </c>
      <c r="F195" s="31" t="s">
        <v>18</v>
      </c>
    </row>
    <row r="196" spans="1:6" ht="15" customHeight="1">
      <c r="A196" s="29">
        <v>45477.537974537037</v>
      </c>
      <c r="B196" s="42">
        <v>45477.537974537037</v>
      </c>
      <c r="C196" s="31">
        <v>160</v>
      </c>
      <c r="D196" s="34">
        <v>19.440000000000001</v>
      </c>
      <c r="E196" s="28">
        <v>3110.4</v>
      </c>
      <c r="F196" s="31" t="s">
        <v>18</v>
      </c>
    </row>
    <row r="197" spans="1:6" ht="15" customHeight="1">
      <c r="A197" s="29">
        <v>45477.537974537037</v>
      </c>
      <c r="B197" s="42">
        <v>45477.537974537037</v>
      </c>
      <c r="C197" s="31">
        <v>102</v>
      </c>
      <c r="D197" s="34">
        <v>19.440000000000001</v>
      </c>
      <c r="E197" s="28">
        <v>1982.88</v>
      </c>
      <c r="F197" s="31" t="s">
        <v>18</v>
      </c>
    </row>
    <row r="198" spans="1:6" ht="15" customHeight="1">
      <c r="A198" s="29">
        <v>45477.537974537037</v>
      </c>
      <c r="B198" s="42">
        <v>45477.537974537037</v>
      </c>
      <c r="C198" s="31">
        <v>125</v>
      </c>
      <c r="D198" s="34">
        <v>19.440000000000001</v>
      </c>
      <c r="E198" s="28">
        <v>2430</v>
      </c>
      <c r="F198" s="31" t="s">
        <v>18</v>
      </c>
    </row>
    <row r="199" spans="1:6" ht="15" customHeight="1">
      <c r="A199" s="29">
        <v>45477.537974537037</v>
      </c>
      <c r="B199" s="42">
        <v>45477.537974537037</v>
      </c>
      <c r="C199" s="31">
        <v>92</v>
      </c>
      <c r="D199" s="34">
        <v>19.440000000000001</v>
      </c>
      <c r="E199" s="28">
        <v>1788.48</v>
      </c>
      <c r="F199" s="31" t="s">
        <v>18</v>
      </c>
    </row>
    <row r="200" spans="1:6" ht="15" customHeight="1">
      <c r="A200" s="29">
        <v>45477.537974537037</v>
      </c>
      <c r="B200" s="42">
        <v>45477.537974537037</v>
      </c>
      <c r="C200" s="31">
        <v>5</v>
      </c>
      <c r="D200" s="34">
        <v>19.440000000000001</v>
      </c>
      <c r="E200" s="28">
        <v>97.2</v>
      </c>
      <c r="F200" s="31" t="s">
        <v>18</v>
      </c>
    </row>
    <row r="201" spans="1:6" ht="15" customHeight="1">
      <c r="A201" s="29">
        <v>45477.537974537037</v>
      </c>
      <c r="B201" s="42">
        <v>45477.537974537037</v>
      </c>
      <c r="C201" s="31">
        <v>5</v>
      </c>
      <c r="D201" s="34">
        <v>19.440000000000001</v>
      </c>
      <c r="E201" s="28">
        <v>97.2</v>
      </c>
      <c r="F201" s="31" t="s">
        <v>18</v>
      </c>
    </row>
    <row r="202" spans="1:6" ht="15" customHeight="1">
      <c r="A202" s="29">
        <v>45477.556226851855</v>
      </c>
      <c r="B202" s="42">
        <v>45477.556226851855</v>
      </c>
      <c r="C202" s="31">
        <v>1</v>
      </c>
      <c r="D202" s="34">
        <v>19.440000000000001</v>
      </c>
      <c r="E202" s="28">
        <v>19.440000000000001</v>
      </c>
      <c r="F202" s="31" t="s">
        <v>18</v>
      </c>
    </row>
    <row r="203" spans="1:6" ht="15" customHeight="1">
      <c r="A203" s="29">
        <v>45477.577175925922</v>
      </c>
      <c r="B203" s="42">
        <v>45477.577175925922</v>
      </c>
      <c r="C203" s="31">
        <v>1</v>
      </c>
      <c r="D203" s="34">
        <v>19.440000000000001</v>
      </c>
      <c r="E203" s="28">
        <v>19.440000000000001</v>
      </c>
      <c r="F203" s="31" t="s">
        <v>18</v>
      </c>
    </row>
    <row r="204" spans="1:6" ht="15" customHeight="1">
      <c r="A204" s="29">
        <v>45477.58085648148</v>
      </c>
      <c r="B204" s="42">
        <v>45477.58085648148</v>
      </c>
      <c r="C204" s="31">
        <v>41</v>
      </c>
      <c r="D204" s="34">
        <v>19.5</v>
      </c>
      <c r="E204" s="28">
        <v>799.5</v>
      </c>
      <c r="F204" s="31" t="s">
        <v>18</v>
      </c>
    </row>
    <row r="205" spans="1:6" ht="15" customHeight="1">
      <c r="A205" s="29">
        <v>45477.58085648148</v>
      </c>
      <c r="B205" s="42">
        <v>45477.58085648148</v>
      </c>
      <c r="C205" s="31">
        <v>125</v>
      </c>
      <c r="D205" s="34">
        <v>19.5</v>
      </c>
      <c r="E205" s="28">
        <v>2437.5</v>
      </c>
      <c r="F205" s="31" t="s">
        <v>18</v>
      </c>
    </row>
    <row r="206" spans="1:6" ht="15" customHeight="1">
      <c r="A206" s="29">
        <v>45477.58085648148</v>
      </c>
      <c r="B206" s="42">
        <v>45477.58085648148</v>
      </c>
      <c r="C206" s="31">
        <v>5</v>
      </c>
      <c r="D206" s="34">
        <v>19.5</v>
      </c>
      <c r="E206" s="28">
        <v>97.5</v>
      </c>
      <c r="F206" s="31" t="s">
        <v>18</v>
      </c>
    </row>
    <row r="207" spans="1:6" ht="15" customHeight="1">
      <c r="A207" s="29">
        <v>45477.58085648148</v>
      </c>
      <c r="B207" s="42">
        <v>45477.58085648148</v>
      </c>
      <c r="C207" s="31">
        <v>68</v>
      </c>
      <c r="D207" s="34">
        <v>19.5</v>
      </c>
      <c r="E207" s="28">
        <v>1326</v>
      </c>
      <c r="F207" s="31" t="s">
        <v>18</v>
      </c>
    </row>
    <row r="208" spans="1:6" ht="15" customHeight="1">
      <c r="A208" s="29">
        <v>45477.58085648148</v>
      </c>
      <c r="B208" s="42">
        <v>45477.58085648148</v>
      </c>
      <c r="C208" s="31">
        <v>11</v>
      </c>
      <c r="D208" s="34">
        <v>19.5</v>
      </c>
      <c r="E208" s="28">
        <v>214.5</v>
      </c>
      <c r="F208" s="31" t="s">
        <v>18</v>
      </c>
    </row>
    <row r="209" spans="1:6" ht="15" customHeight="1">
      <c r="A209" s="29">
        <v>45477.587465277778</v>
      </c>
      <c r="B209" s="42">
        <v>45477.587465277778</v>
      </c>
      <c r="C209" s="31">
        <v>5</v>
      </c>
      <c r="D209" s="34">
        <v>19.5</v>
      </c>
      <c r="E209" s="28">
        <v>97.5</v>
      </c>
      <c r="F209" s="31" t="s">
        <v>18</v>
      </c>
    </row>
    <row r="210" spans="1:6" ht="15" customHeight="1">
      <c r="A210" s="29">
        <v>45477.646296296298</v>
      </c>
      <c r="B210" s="42">
        <v>45477.646296296298</v>
      </c>
      <c r="C210" s="31">
        <v>6</v>
      </c>
      <c r="D210" s="34">
        <v>19.52</v>
      </c>
      <c r="E210" s="28">
        <v>117.12</v>
      </c>
      <c r="F210" s="31" t="s">
        <v>18</v>
      </c>
    </row>
    <row r="211" spans="1:6" ht="15" customHeight="1">
      <c r="A211" s="29">
        <v>45477.646296296298</v>
      </c>
      <c r="B211" s="42">
        <v>45477.646296296298</v>
      </c>
      <c r="C211" s="31">
        <v>148</v>
      </c>
      <c r="D211" s="34">
        <v>19.52</v>
      </c>
      <c r="E211" s="28">
        <v>2888.96</v>
      </c>
      <c r="F211" s="31" t="s">
        <v>18</v>
      </c>
    </row>
    <row r="212" spans="1:6" ht="15" customHeight="1">
      <c r="A212" s="29">
        <v>45477.670046296298</v>
      </c>
      <c r="B212" s="42">
        <v>45477.670046296298</v>
      </c>
      <c r="C212" s="31">
        <v>120</v>
      </c>
      <c r="D212" s="34">
        <v>19.579999999999998</v>
      </c>
      <c r="E212" s="28">
        <v>2349.6</v>
      </c>
      <c r="F212" s="31" t="s">
        <v>18</v>
      </c>
    </row>
    <row r="213" spans="1:6" ht="15" customHeight="1">
      <c r="A213" s="29">
        <v>45477.672835648147</v>
      </c>
      <c r="B213" s="42">
        <v>45477.672835648147</v>
      </c>
      <c r="C213" s="31">
        <v>170</v>
      </c>
      <c r="D213" s="34">
        <v>19.579999999999998</v>
      </c>
      <c r="E213" s="28">
        <v>3328.6</v>
      </c>
      <c r="F213" s="31" t="s">
        <v>18</v>
      </c>
    </row>
    <row r="214" spans="1:6" ht="15" customHeight="1">
      <c r="A214" s="29">
        <v>45478.432905092595</v>
      </c>
      <c r="B214" s="42">
        <v>45478.432905092595</v>
      </c>
      <c r="C214" s="31">
        <v>400</v>
      </c>
      <c r="D214" s="34">
        <v>19.46</v>
      </c>
      <c r="E214" s="28">
        <v>7784</v>
      </c>
      <c r="F214" s="31" t="s">
        <v>18</v>
      </c>
    </row>
    <row r="215" spans="1:6" ht="15" customHeight="1">
      <c r="A215" s="29">
        <v>45478.451192129629</v>
      </c>
      <c r="B215" s="42">
        <v>45478.451192129629</v>
      </c>
      <c r="C215" s="31">
        <v>300</v>
      </c>
      <c r="D215" s="34">
        <v>19.399999999999999</v>
      </c>
      <c r="E215" s="28">
        <v>5820</v>
      </c>
      <c r="F215" s="31" t="s">
        <v>18</v>
      </c>
    </row>
    <row r="216" spans="1:6" ht="15" customHeight="1">
      <c r="A216" s="29">
        <v>45478.52547453704</v>
      </c>
      <c r="B216" s="42">
        <v>45478.52547453704</v>
      </c>
      <c r="C216" s="31">
        <v>167</v>
      </c>
      <c r="D216" s="34">
        <v>19.5</v>
      </c>
      <c r="E216" s="28">
        <v>3256.5</v>
      </c>
      <c r="F216" s="31" t="s">
        <v>18</v>
      </c>
    </row>
    <row r="217" spans="1:6" ht="15" customHeight="1">
      <c r="A217" s="29">
        <v>45478.537557870368</v>
      </c>
      <c r="B217" s="42">
        <v>45478.537557870368</v>
      </c>
      <c r="C217" s="31">
        <v>144</v>
      </c>
      <c r="D217" s="34">
        <v>19.48</v>
      </c>
      <c r="E217" s="28">
        <v>2805.12</v>
      </c>
      <c r="F217" s="31" t="s">
        <v>18</v>
      </c>
    </row>
    <row r="218" spans="1:6" ht="15" customHeight="1">
      <c r="A218" s="29">
        <v>45478.604178240741</v>
      </c>
      <c r="B218" s="42">
        <v>45478.604178240741</v>
      </c>
      <c r="C218" s="31">
        <v>125</v>
      </c>
      <c r="D218" s="34">
        <v>19.54</v>
      </c>
      <c r="E218" s="28">
        <v>2442.5</v>
      </c>
      <c r="F218" s="31" t="s">
        <v>18</v>
      </c>
    </row>
    <row r="219" spans="1:6" ht="15" customHeight="1">
      <c r="A219" s="29">
        <v>45478.604178240741</v>
      </c>
      <c r="B219" s="42">
        <v>45478.604178240741</v>
      </c>
      <c r="C219" s="31">
        <v>121</v>
      </c>
      <c r="D219" s="34">
        <v>19.52</v>
      </c>
      <c r="E219" s="28">
        <v>2361.92</v>
      </c>
      <c r="F219" s="31" t="s">
        <v>18</v>
      </c>
    </row>
    <row r="220" spans="1:6" ht="15" customHeight="1">
      <c r="A220" s="29">
        <v>45478.604178240741</v>
      </c>
      <c r="B220" s="42">
        <v>45478.604178240741</v>
      </c>
      <c r="C220" s="31">
        <v>7</v>
      </c>
      <c r="D220" s="34">
        <v>19.52</v>
      </c>
      <c r="E220" s="28">
        <v>136.63999999999999</v>
      </c>
      <c r="F220" s="31" t="s">
        <v>18</v>
      </c>
    </row>
    <row r="221" spans="1:6" ht="15" customHeight="1">
      <c r="A221" s="29">
        <v>45478.604178240741</v>
      </c>
      <c r="B221" s="42">
        <v>45478.604178240741</v>
      </c>
      <c r="C221" s="31">
        <v>2</v>
      </c>
      <c r="D221" s="34">
        <v>19.52</v>
      </c>
      <c r="E221" s="28">
        <v>39.04</v>
      </c>
      <c r="F221" s="31" t="s">
        <v>18</v>
      </c>
    </row>
    <row r="222" spans="1:6" ht="15" customHeight="1">
      <c r="A222" s="29">
        <v>45478.604178240741</v>
      </c>
      <c r="B222" s="42">
        <v>45478.604178240741</v>
      </c>
      <c r="C222" s="31">
        <v>9</v>
      </c>
      <c r="D222" s="34">
        <v>19.52</v>
      </c>
      <c r="E222" s="28">
        <v>175.68</v>
      </c>
      <c r="F222" s="31" t="s">
        <v>18</v>
      </c>
    </row>
    <row r="223" spans="1:6" ht="15" customHeight="1">
      <c r="A223" s="29">
        <v>45478.604178240741</v>
      </c>
      <c r="B223" s="42">
        <v>45478.604178240741</v>
      </c>
      <c r="C223" s="31">
        <v>34</v>
      </c>
      <c r="D223" s="34">
        <v>19.52</v>
      </c>
      <c r="E223" s="28">
        <v>663.68</v>
      </c>
      <c r="F223" s="31" t="s">
        <v>18</v>
      </c>
    </row>
    <row r="224" spans="1:6" ht="15" customHeight="1">
      <c r="A224" s="29">
        <v>45478.612314814818</v>
      </c>
      <c r="B224" s="42">
        <v>45478.612314814818</v>
      </c>
      <c r="C224" s="31">
        <v>69</v>
      </c>
      <c r="D224" s="34">
        <v>19.54</v>
      </c>
      <c r="E224" s="28">
        <v>1348.26</v>
      </c>
      <c r="F224" s="31" t="s">
        <v>18</v>
      </c>
    </row>
    <row r="225" spans="1:6" ht="15" customHeight="1">
      <c r="A225" s="29">
        <v>45478.612314814818</v>
      </c>
      <c r="B225" s="42">
        <v>45478.612314814818</v>
      </c>
      <c r="C225" s="31">
        <v>125</v>
      </c>
      <c r="D225" s="34">
        <v>19.54</v>
      </c>
      <c r="E225" s="28">
        <v>2442.5</v>
      </c>
      <c r="F225" s="31" t="s">
        <v>18</v>
      </c>
    </row>
    <row r="226" spans="1:6" ht="15" customHeight="1">
      <c r="A226" s="29">
        <v>45478.612314814818</v>
      </c>
      <c r="B226" s="42">
        <v>45478.612314814818</v>
      </c>
      <c r="C226" s="31">
        <v>41</v>
      </c>
      <c r="D226" s="34">
        <v>19.52</v>
      </c>
      <c r="E226" s="28">
        <v>800.31999999999994</v>
      </c>
      <c r="F226" s="31" t="s">
        <v>18</v>
      </c>
    </row>
    <row r="227" spans="1:6" ht="15" customHeight="1">
      <c r="A227" s="29">
        <v>45478.63040509259</v>
      </c>
      <c r="B227" s="42">
        <v>45478.63040509259</v>
      </c>
      <c r="C227" s="31">
        <v>50</v>
      </c>
      <c r="D227" s="34">
        <v>19.579999999999998</v>
      </c>
      <c r="E227" s="28">
        <v>978.99999999999989</v>
      </c>
      <c r="F227" s="31" t="s">
        <v>18</v>
      </c>
    </row>
    <row r="228" spans="1:6" ht="15" customHeight="1">
      <c r="A228" s="29">
        <v>45478.63040509259</v>
      </c>
      <c r="B228" s="42">
        <v>45478.63040509259</v>
      </c>
      <c r="C228" s="31">
        <v>125</v>
      </c>
      <c r="D228" s="34">
        <v>19.579999999999998</v>
      </c>
      <c r="E228" s="28">
        <v>2447.5</v>
      </c>
      <c r="F228" s="31" t="s">
        <v>18</v>
      </c>
    </row>
    <row r="229" spans="1:6" ht="15" customHeight="1">
      <c r="A229" s="29">
        <v>45478.63040509259</v>
      </c>
      <c r="B229" s="42">
        <v>45478.63040509259</v>
      </c>
      <c r="C229" s="31">
        <v>45</v>
      </c>
      <c r="D229" s="34">
        <v>19.579999999999998</v>
      </c>
      <c r="E229" s="28">
        <v>881.09999999999991</v>
      </c>
      <c r="F229" s="31" t="s">
        <v>18</v>
      </c>
    </row>
    <row r="230" spans="1:6" ht="15" customHeight="1">
      <c r="A230" s="29">
        <v>45478.63040509259</v>
      </c>
      <c r="B230" s="42">
        <v>45478.63040509259</v>
      </c>
      <c r="C230" s="31">
        <v>119</v>
      </c>
      <c r="D230" s="34">
        <v>19.579999999999998</v>
      </c>
      <c r="E230" s="28">
        <v>2330.02</v>
      </c>
      <c r="F230" s="31" t="s">
        <v>18</v>
      </c>
    </row>
    <row r="231" spans="1:6" ht="15" customHeight="1">
      <c r="A231" s="29">
        <v>45478.647152777776</v>
      </c>
      <c r="B231" s="42">
        <v>45478.647152777776</v>
      </c>
      <c r="C231" s="31">
        <v>42</v>
      </c>
      <c r="D231" s="34">
        <v>19.54</v>
      </c>
      <c r="E231" s="28">
        <v>820.68</v>
      </c>
      <c r="F231" s="31" t="s">
        <v>18</v>
      </c>
    </row>
    <row r="232" spans="1:6" ht="15" customHeight="1">
      <c r="A232" s="29">
        <v>45478.647152777776</v>
      </c>
      <c r="B232" s="42">
        <v>45478.647152777776</v>
      </c>
      <c r="C232" s="31">
        <v>127</v>
      </c>
      <c r="D232" s="34">
        <v>19.54</v>
      </c>
      <c r="E232" s="28">
        <v>2481.58</v>
      </c>
      <c r="F232" s="31" t="s">
        <v>18</v>
      </c>
    </row>
    <row r="233" spans="1:6" ht="15" customHeight="1">
      <c r="A233" s="29">
        <v>45478.651759259257</v>
      </c>
      <c r="B233" s="42">
        <v>45478.651759259257</v>
      </c>
      <c r="C233" s="31">
        <v>158</v>
      </c>
      <c r="D233" s="34">
        <v>19.5</v>
      </c>
      <c r="E233" s="28">
        <v>3081</v>
      </c>
      <c r="F233" s="31" t="s">
        <v>18</v>
      </c>
    </row>
    <row r="234" spans="1:6" ht="15" customHeight="1">
      <c r="A234" s="29">
        <v>45478.671736111108</v>
      </c>
      <c r="B234" s="42">
        <v>45478.671736111108</v>
      </c>
      <c r="C234" s="31">
        <v>145</v>
      </c>
      <c r="D234" s="34">
        <v>19.46</v>
      </c>
      <c r="E234" s="28">
        <v>2821.7000000000003</v>
      </c>
      <c r="F234" s="31" t="s">
        <v>18</v>
      </c>
    </row>
    <row r="235" spans="1:6" ht="15" customHeight="1">
      <c r="A235" s="29">
        <v>45478.671736111108</v>
      </c>
      <c r="B235" s="42">
        <v>45478.671736111108</v>
      </c>
      <c r="C235" s="31">
        <v>155</v>
      </c>
      <c r="D235" s="34">
        <v>19.46</v>
      </c>
      <c r="E235" s="28">
        <v>3016.3</v>
      </c>
      <c r="F235" s="31" t="s">
        <v>18</v>
      </c>
    </row>
    <row r="236" spans="1:6" ht="15" customHeight="1">
      <c r="A236" s="29">
        <v>45478.671747685185</v>
      </c>
      <c r="B236" s="42">
        <v>45478.671747685185</v>
      </c>
      <c r="C236" s="31">
        <v>1</v>
      </c>
      <c r="D236" s="34">
        <v>19.46</v>
      </c>
      <c r="E236" s="28">
        <v>19.46</v>
      </c>
      <c r="F236" s="31" t="s">
        <v>18</v>
      </c>
    </row>
    <row r="237" spans="1:6" ht="15" customHeight="1">
      <c r="A237" s="29">
        <v>45478.671747685185</v>
      </c>
      <c r="B237" s="42">
        <v>45478.671747685185</v>
      </c>
      <c r="C237" s="31">
        <v>22</v>
      </c>
      <c r="D237" s="34">
        <v>19.46</v>
      </c>
      <c r="E237" s="28">
        <v>428.12</v>
      </c>
      <c r="F237" s="31" t="s">
        <v>18</v>
      </c>
    </row>
    <row r="238" spans="1:6" ht="15" customHeight="1">
      <c r="A238" s="29">
        <v>45478.671747685185</v>
      </c>
      <c r="B238" s="42">
        <v>45478.671747685185</v>
      </c>
      <c r="C238" s="31">
        <v>3</v>
      </c>
      <c r="D238" s="34">
        <v>19.46</v>
      </c>
      <c r="E238" s="28">
        <v>58.38</v>
      </c>
      <c r="F238" s="31" t="s">
        <v>18</v>
      </c>
    </row>
    <row r="239" spans="1:6" ht="15" customHeight="1">
      <c r="A239" s="29">
        <v>45478.672002314815</v>
      </c>
      <c r="B239" s="42">
        <v>45478.672002314815</v>
      </c>
      <c r="C239" s="31">
        <v>301</v>
      </c>
      <c r="D239" s="34">
        <v>19.5</v>
      </c>
      <c r="E239" s="28">
        <v>5869.5</v>
      </c>
      <c r="F239" s="31" t="s">
        <v>18</v>
      </c>
    </row>
    <row r="240" spans="1:6" ht="15" customHeight="1">
      <c r="A240" s="29">
        <v>45478.689386574071</v>
      </c>
      <c r="B240" s="42">
        <v>45478.689386574071</v>
      </c>
      <c r="C240" s="31">
        <v>242</v>
      </c>
      <c r="D240" s="34">
        <v>19.52</v>
      </c>
      <c r="E240" s="28">
        <v>4723.84</v>
      </c>
      <c r="F240" s="31" t="s">
        <v>18</v>
      </c>
    </row>
    <row r="241" spans="1:6" ht="15" customHeight="1">
      <c r="A241" s="29">
        <v>45478.694363425922</v>
      </c>
      <c r="B241" s="42">
        <v>45478.694363425922</v>
      </c>
      <c r="C241" s="31">
        <v>168</v>
      </c>
      <c r="D241" s="34">
        <v>19.52</v>
      </c>
      <c r="E241" s="28">
        <v>3279.36</v>
      </c>
      <c r="F241" s="31" t="s">
        <v>18</v>
      </c>
    </row>
    <row r="242" spans="1:6" ht="15" customHeight="1">
      <c r="A242" s="29">
        <v>45478.696585648147</v>
      </c>
      <c r="B242" s="42">
        <v>45478.696585648147</v>
      </c>
      <c r="C242" s="31">
        <v>24</v>
      </c>
      <c r="D242" s="34">
        <v>19.52</v>
      </c>
      <c r="E242" s="28">
        <v>468.48</v>
      </c>
      <c r="F242" s="31" t="s">
        <v>18</v>
      </c>
    </row>
    <row r="243" spans="1:6" ht="15" customHeight="1">
      <c r="A243" s="29">
        <v>45478.696585648147</v>
      </c>
      <c r="B243" s="42">
        <v>45478.696585648147</v>
      </c>
      <c r="C243" s="31">
        <v>388</v>
      </c>
      <c r="D243" s="34">
        <v>19.52</v>
      </c>
      <c r="E243" s="28">
        <v>7573.76</v>
      </c>
      <c r="F243" s="31" t="s">
        <v>18</v>
      </c>
    </row>
    <row r="244" spans="1:6" ht="15" customHeight="1">
      <c r="A244" s="29">
        <v>45478.696585648147</v>
      </c>
      <c r="B244" s="42">
        <v>45478.696585648147</v>
      </c>
      <c r="C244" s="31">
        <v>312</v>
      </c>
      <c r="D244" s="34">
        <v>19.52</v>
      </c>
      <c r="E244" s="28">
        <v>6090.24</v>
      </c>
      <c r="F244" s="31" t="s">
        <v>18</v>
      </c>
    </row>
    <row r="245" spans="1:6" ht="15" customHeight="1">
      <c r="A245" s="29">
        <v>45478.699918981481</v>
      </c>
      <c r="B245" s="42">
        <v>45478.699918981481</v>
      </c>
      <c r="C245" s="31">
        <v>90</v>
      </c>
      <c r="D245" s="34">
        <v>19.52</v>
      </c>
      <c r="E245" s="28">
        <v>1756.8</v>
      </c>
      <c r="F245" s="31" t="s">
        <v>18</v>
      </c>
    </row>
    <row r="246" spans="1:6" ht="15" customHeight="1">
      <c r="A246" s="29">
        <v>45478.699918981481</v>
      </c>
      <c r="B246" s="42">
        <v>45478.699918981481</v>
      </c>
      <c r="C246" s="31">
        <v>52</v>
      </c>
      <c r="D246" s="34">
        <v>19.52</v>
      </c>
      <c r="E246" s="28">
        <v>1015.04</v>
      </c>
      <c r="F246" s="31" t="s">
        <v>18</v>
      </c>
    </row>
    <row r="247" spans="1:6" ht="15" customHeight="1">
      <c r="A247" s="29"/>
      <c r="B247" s="42"/>
      <c r="C247" s="31"/>
      <c r="D247" s="34"/>
      <c r="E247" s="28"/>
      <c r="F247" s="31"/>
    </row>
    <row r="248" spans="1:6" ht="15" customHeight="1">
      <c r="A248" s="29"/>
      <c r="B248" s="42"/>
      <c r="C248" s="31"/>
      <c r="D248" s="34"/>
      <c r="E248" s="28"/>
      <c r="F248" s="31"/>
    </row>
    <row r="249" spans="1:6" ht="15" customHeight="1">
      <c r="A249" s="29"/>
      <c r="B249" s="42"/>
      <c r="C249" s="31"/>
      <c r="D249" s="34"/>
      <c r="E249" s="28"/>
      <c r="F249" s="31"/>
    </row>
    <row r="250" spans="1:6" ht="15" customHeight="1">
      <c r="A250" s="29"/>
      <c r="B250" s="42"/>
      <c r="C250" s="31"/>
      <c r="D250" s="34"/>
      <c r="E250" s="28"/>
      <c r="F250" s="31"/>
    </row>
    <row r="251" spans="1:6" ht="15" customHeight="1">
      <c r="A251" s="29"/>
      <c r="B251" s="42"/>
      <c r="C251" s="31"/>
      <c r="D251" s="34"/>
      <c r="E251" s="28"/>
      <c r="F251" s="31"/>
    </row>
    <row r="252" spans="1:6" ht="15" customHeight="1">
      <c r="A252" s="29"/>
      <c r="B252" s="42"/>
      <c r="C252" s="31"/>
      <c r="D252" s="34"/>
      <c r="E252" s="28"/>
      <c r="F252" s="31"/>
    </row>
    <row r="253" spans="1:6" ht="15" customHeight="1">
      <c r="A253" s="29"/>
      <c r="B253" s="42"/>
      <c r="C253" s="31"/>
      <c r="D253" s="34"/>
      <c r="E253" s="28"/>
      <c r="F253" s="31"/>
    </row>
    <row r="254" spans="1:6" ht="15" customHeight="1">
      <c r="A254" s="29"/>
      <c r="B254" s="42"/>
      <c r="C254" s="31"/>
      <c r="D254" s="34"/>
      <c r="E254" s="28"/>
      <c r="F254" s="31"/>
    </row>
    <row r="255" spans="1:6" ht="15" customHeight="1">
      <c r="A255" s="29"/>
      <c r="B255" s="42"/>
      <c r="C255" s="31"/>
      <c r="D255" s="34"/>
      <c r="E255" s="28"/>
      <c r="F255" s="31"/>
    </row>
    <row r="256" spans="1:6" ht="15" customHeight="1">
      <c r="A256" s="29"/>
      <c r="B256" s="42"/>
      <c r="C256" s="31"/>
      <c r="D256" s="34"/>
      <c r="E256" s="28"/>
      <c r="F256" s="31"/>
    </row>
    <row r="257" spans="1:6" ht="15" customHeight="1">
      <c r="A257" s="29"/>
      <c r="B257" s="42"/>
      <c r="C257" s="31"/>
      <c r="D257" s="34"/>
      <c r="E257" s="28"/>
      <c r="F257" s="31"/>
    </row>
    <row r="258" spans="1:6" ht="15" customHeight="1">
      <c r="A258" s="29"/>
      <c r="B258" s="42"/>
      <c r="C258" s="31"/>
      <c r="D258" s="34"/>
      <c r="E258" s="28"/>
      <c r="F258" s="31"/>
    </row>
    <row r="259" spans="1:6" ht="15" customHeight="1">
      <c r="A259" s="29"/>
      <c r="B259" s="42"/>
      <c r="C259" s="31"/>
      <c r="D259" s="34"/>
      <c r="E259" s="28"/>
      <c r="F259" s="31"/>
    </row>
    <row r="260" spans="1:6" ht="15" customHeight="1">
      <c r="A260" s="29"/>
      <c r="B260" s="42"/>
      <c r="C260" s="31"/>
      <c r="D260" s="34"/>
      <c r="E260" s="28"/>
      <c r="F260" s="31"/>
    </row>
    <row r="261" spans="1:6" ht="15" customHeight="1">
      <c r="A261" s="29"/>
      <c r="B261" s="42"/>
      <c r="C261" s="31"/>
      <c r="D261" s="34"/>
      <c r="E261" s="28"/>
      <c r="F261" s="31"/>
    </row>
    <row r="262" spans="1:6" ht="15" customHeight="1">
      <c r="A262" s="29"/>
      <c r="B262" s="42"/>
      <c r="C262" s="31"/>
      <c r="D262" s="34"/>
      <c r="E262" s="28"/>
      <c r="F262" s="31"/>
    </row>
    <row r="263" spans="1:6" ht="15" customHeight="1">
      <c r="A263" s="29"/>
      <c r="B263" s="42"/>
      <c r="C263" s="31"/>
      <c r="D263" s="34"/>
      <c r="E263" s="28"/>
      <c r="F263" s="31"/>
    </row>
    <row r="264" spans="1:6" ht="15" customHeight="1">
      <c r="A264" s="29"/>
      <c r="B264" s="42"/>
      <c r="C264" s="31"/>
      <c r="D264" s="34"/>
      <c r="E264" s="28"/>
      <c r="F264" s="31"/>
    </row>
    <row r="265" spans="1:6" ht="15" customHeight="1">
      <c r="A265" s="29"/>
      <c r="B265" s="42"/>
      <c r="C265" s="31"/>
      <c r="D265" s="34"/>
      <c r="E265" s="28"/>
      <c r="F265" s="31"/>
    </row>
    <row r="266" spans="1:6" ht="15" customHeight="1">
      <c r="A266" s="29"/>
      <c r="B266" s="42"/>
      <c r="C266" s="31"/>
      <c r="D266" s="34"/>
      <c r="E266" s="28"/>
      <c r="F266" s="31"/>
    </row>
    <row r="267" spans="1:6" ht="15" customHeight="1">
      <c r="A267" s="29"/>
      <c r="B267" s="42"/>
      <c r="C267" s="31"/>
      <c r="D267" s="34"/>
      <c r="E267" s="28"/>
      <c r="F267" s="31"/>
    </row>
    <row r="268" spans="1:6" ht="15" customHeight="1">
      <c r="A268" s="29"/>
      <c r="B268" s="42"/>
      <c r="C268" s="31"/>
      <c r="D268" s="34"/>
      <c r="E268" s="28"/>
      <c r="F268" s="31"/>
    </row>
    <row r="269" spans="1:6" ht="15" customHeight="1">
      <c r="A269" s="29"/>
      <c r="B269" s="42"/>
      <c r="C269" s="31"/>
      <c r="D269" s="34"/>
      <c r="E269" s="28"/>
      <c r="F269" s="31"/>
    </row>
    <row r="270" spans="1:6" ht="15" customHeight="1">
      <c r="A270" s="29"/>
      <c r="B270" s="42"/>
      <c r="C270" s="31"/>
      <c r="D270" s="34"/>
      <c r="E270" s="28"/>
      <c r="F270" s="31"/>
    </row>
    <row r="271" spans="1:6" ht="15" customHeight="1">
      <c r="A271" s="29"/>
      <c r="B271" s="42"/>
      <c r="C271" s="31"/>
      <c r="D271" s="34"/>
      <c r="E271" s="28"/>
      <c r="F271" s="31"/>
    </row>
    <row r="272" spans="1:6" ht="15" customHeight="1">
      <c r="A272" s="29"/>
      <c r="B272" s="42"/>
      <c r="C272" s="31"/>
      <c r="D272" s="34"/>
      <c r="E272" s="28"/>
      <c r="F272" s="31"/>
    </row>
    <row r="273" spans="1:6" ht="15" customHeight="1">
      <c r="A273" s="29"/>
      <c r="B273" s="42"/>
      <c r="C273" s="31"/>
      <c r="D273" s="34"/>
      <c r="E273" s="28"/>
      <c r="F273" s="31"/>
    </row>
    <row r="274" spans="1:6" ht="15" customHeight="1">
      <c r="A274" s="29"/>
      <c r="B274" s="42"/>
      <c r="C274" s="31"/>
      <c r="D274" s="34"/>
      <c r="E274" s="28"/>
      <c r="F274" s="31"/>
    </row>
    <row r="275" spans="1:6" ht="15" customHeight="1">
      <c r="A275" s="29"/>
      <c r="B275" s="42"/>
      <c r="C275" s="31"/>
      <c r="D275" s="34"/>
      <c r="E275" s="28"/>
      <c r="F275" s="31"/>
    </row>
    <row r="276" spans="1:6" ht="15" customHeight="1">
      <c r="A276" s="29"/>
      <c r="B276" s="42"/>
      <c r="C276" s="31"/>
      <c r="D276" s="34"/>
      <c r="E276" s="28"/>
      <c r="F276" s="31"/>
    </row>
    <row r="277" spans="1:6" ht="15" customHeight="1">
      <c r="A277" s="29"/>
      <c r="B277" s="42"/>
      <c r="C277" s="31"/>
      <c r="D277" s="34"/>
      <c r="E277" s="28"/>
      <c r="F277" s="31"/>
    </row>
    <row r="278" spans="1:6" ht="15" customHeight="1">
      <c r="A278" s="29"/>
      <c r="B278" s="42"/>
      <c r="C278" s="31"/>
      <c r="D278" s="34"/>
      <c r="E278" s="28"/>
      <c r="F278" s="31"/>
    </row>
    <row r="279" spans="1:6" ht="15" customHeight="1">
      <c r="A279" s="29"/>
      <c r="B279" s="42"/>
      <c r="C279" s="31"/>
      <c r="D279" s="34"/>
      <c r="E279" s="28"/>
      <c r="F279" s="31"/>
    </row>
    <row r="280" spans="1:6" ht="15" customHeight="1">
      <c r="A280" s="29"/>
      <c r="B280" s="42"/>
      <c r="C280" s="31"/>
      <c r="D280" s="34"/>
      <c r="E280" s="28"/>
      <c r="F280" s="31"/>
    </row>
    <row r="281" spans="1:6" ht="15" customHeight="1">
      <c r="A281" s="29"/>
      <c r="B281" s="42"/>
      <c r="C281" s="31"/>
      <c r="D281" s="34"/>
      <c r="E281" s="28"/>
      <c r="F281" s="31"/>
    </row>
    <row r="282" spans="1:6" ht="15" customHeight="1">
      <c r="A282" s="29"/>
      <c r="B282" s="42"/>
      <c r="C282" s="31"/>
      <c r="D282" s="34"/>
      <c r="E282" s="28"/>
      <c r="F282" s="31"/>
    </row>
    <row r="283" spans="1:6" ht="15" customHeight="1">
      <c r="A283" s="29"/>
      <c r="B283" s="42"/>
      <c r="C283" s="31"/>
      <c r="D283" s="34"/>
      <c r="E283" s="28"/>
      <c r="F283" s="31"/>
    </row>
    <row r="284" spans="1:6" ht="15" customHeight="1">
      <c r="A284" s="29"/>
      <c r="B284" s="42"/>
      <c r="C284" s="31"/>
      <c r="D284" s="34"/>
      <c r="E284" s="28"/>
      <c r="F284" s="31"/>
    </row>
    <row r="285" spans="1:6" ht="15" customHeight="1">
      <c r="A285" s="29"/>
      <c r="B285" s="42"/>
      <c r="C285" s="31"/>
      <c r="D285" s="34"/>
      <c r="E285" s="28"/>
      <c r="F285" s="31"/>
    </row>
    <row r="286" spans="1:6" ht="15" customHeight="1">
      <c r="A286" s="29"/>
      <c r="B286" s="42"/>
      <c r="C286" s="31"/>
      <c r="D286" s="34"/>
      <c r="E286" s="28"/>
      <c r="F286" s="31"/>
    </row>
    <row r="287" spans="1:6" ht="15" customHeight="1">
      <c r="A287" s="29"/>
      <c r="B287" s="42"/>
      <c r="C287" s="31"/>
      <c r="D287" s="34"/>
      <c r="E287" s="28"/>
      <c r="F287" s="31"/>
    </row>
    <row r="288" spans="1:6" ht="15" customHeight="1">
      <c r="A288" s="29"/>
      <c r="B288" s="42"/>
      <c r="C288" s="31"/>
      <c r="D288" s="34"/>
      <c r="E288" s="28"/>
      <c r="F288" s="31"/>
    </row>
    <row r="289" spans="1:6" ht="15" customHeight="1">
      <c r="A289" s="29"/>
      <c r="B289" s="42"/>
      <c r="C289" s="31"/>
      <c r="D289" s="34"/>
      <c r="E289" s="28"/>
      <c r="F289" s="31"/>
    </row>
    <row r="290" spans="1:6" ht="15" customHeight="1">
      <c r="A290" s="29"/>
      <c r="B290" s="42"/>
      <c r="C290" s="31"/>
      <c r="D290" s="34"/>
      <c r="E290" s="28"/>
      <c r="F290" s="31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AD3D78D-E0E5-4750-827D-9ED5D37952F8}">
  <dimension ref="A1:F290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45467</v>
      </c>
      <c r="B5" s="42">
        <v>45467.417997685188</v>
      </c>
      <c r="C5" s="31">
        <v>288</v>
      </c>
      <c r="D5" s="34">
        <v>19.32</v>
      </c>
      <c r="E5" s="28">
        <v>5564.16</v>
      </c>
      <c r="F5" s="31" t="s">
        <v>18</v>
      </c>
    </row>
    <row r="6" spans="1:6" ht="15" customHeight="1">
      <c r="A6" s="29">
        <v>45467</v>
      </c>
      <c r="B6" s="42">
        <v>45467.417997685188</v>
      </c>
      <c r="C6" s="31">
        <v>89</v>
      </c>
      <c r="D6" s="34">
        <v>19.28</v>
      </c>
      <c r="E6" s="28">
        <v>1715.92</v>
      </c>
      <c r="F6" s="31" t="s">
        <v>18</v>
      </c>
    </row>
    <row r="7" spans="1:6" ht="15" customHeight="1">
      <c r="A7" s="29">
        <v>45467</v>
      </c>
      <c r="B7" s="42">
        <v>45467.419166666667</v>
      </c>
      <c r="C7" s="31">
        <v>183</v>
      </c>
      <c r="D7" s="34">
        <v>19.32</v>
      </c>
      <c r="E7" s="28">
        <v>3535.56</v>
      </c>
      <c r="F7" s="31" t="s">
        <v>18</v>
      </c>
    </row>
    <row r="8" spans="1:6" ht="15" customHeight="1">
      <c r="A8" s="29">
        <v>45467</v>
      </c>
      <c r="B8" s="42">
        <v>45467.419791666667</v>
      </c>
      <c r="C8" s="31">
        <v>159</v>
      </c>
      <c r="D8" s="34">
        <v>19.3</v>
      </c>
      <c r="E8" s="28">
        <v>3068.7000000000003</v>
      </c>
      <c r="F8" s="31" t="s">
        <v>18</v>
      </c>
    </row>
    <row r="9" spans="1:6" ht="15" customHeight="1">
      <c r="A9" s="29">
        <v>45467</v>
      </c>
      <c r="B9" s="42">
        <v>45467.419791666667</v>
      </c>
      <c r="C9" s="31">
        <v>54</v>
      </c>
      <c r="D9" s="34">
        <v>19.3</v>
      </c>
      <c r="E9" s="28">
        <v>1042.2</v>
      </c>
      <c r="F9" s="31" t="s">
        <v>18</v>
      </c>
    </row>
    <row r="10" spans="1:6" ht="15" customHeight="1">
      <c r="A10" s="29">
        <v>45467</v>
      </c>
      <c r="B10" s="42">
        <v>45467.419791666667</v>
      </c>
      <c r="C10" s="31">
        <v>160</v>
      </c>
      <c r="D10" s="34">
        <v>19.32</v>
      </c>
      <c r="E10" s="28">
        <v>3091.2</v>
      </c>
      <c r="F10" s="31" t="s">
        <v>18</v>
      </c>
    </row>
    <row r="11" spans="1:6" ht="15" customHeight="1">
      <c r="A11" s="29">
        <v>45467</v>
      </c>
      <c r="B11" s="42">
        <v>45467.432314814818</v>
      </c>
      <c r="C11" s="31">
        <v>161</v>
      </c>
      <c r="D11" s="34">
        <v>19.34</v>
      </c>
      <c r="E11" s="28">
        <v>3113.74</v>
      </c>
      <c r="F11" s="31" t="s">
        <v>18</v>
      </c>
    </row>
    <row r="12" spans="1:6" ht="15" customHeight="1">
      <c r="A12" s="29">
        <v>45467</v>
      </c>
      <c r="B12" s="42">
        <v>45467.432314814818</v>
      </c>
      <c r="C12" s="31">
        <v>188</v>
      </c>
      <c r="D12" s="34">
        <v>19.34</v>
      </c>
      <c r="E12" s="28">
        <v>3635.92</v>
      </c>
      <c r="F12" s="31" t="s">
        <v>18</v>
      </c>
    </row>
    <row r="13" spans="1:6" ht="15" customHeight="1">
      <c r="A13" s="29">
        <v>45467</v>
      </c>
      <c r="B13" s="42">
        <v>45467.432314814818</v>
      </c>
      <c r="C13" s="31">
        <v>183</v>
      </c>
      <c r="D13" s="34">
        <v>19.34</v>
      </c>
      <c r="E13" s="28">
        <v>3539.22</v>
      </c>
      <c r="F13" s="31" t="s">
        <v>18</v>
      </c>
    </row>
    <row r="14" spans="1:6" ht="15" customHeight="1">
      <c r="A14" s="29">
        <v>45467</v>
      </c>
      <c r="B14" s="42">
        <v>45467.550868055558</v>
      </c>
      <c r="C14" s="31">
        <v>5</v>
      </c>
      <c r="D14" s="34">
        <v>19.3</v>
      </c>
      <c r="E14" s="28">
        <v>96.5</v>
      </c>
      <c r="F14" s="31" t="s">
        <v>18</v>
      </c>
    </row>
    <row r="15" spans="1:6" ht="15" customHeight="1">
      <c r="A15" s="29">
        <v>45467</v>
      </c>
      <c r="B15" s="42">
        <v>45467.571238425924</v>
      </c>
      <c r="C15" s="31">
        <v>54</v>
      </c>
      <c r="D15" s="34">
        <v>19.34</v>
      </c>
      <c r="E15" s="28">
        <v>1044.3599999999999</v>
      </c>
      <c r="F15" s="31" t="s">
        <v>18</v>
      </c>
    </row>
    <row r="16" spans="1:6" ht="15" customHeight="1">
      <c r="A16" s="29">
        <v>45467</v>
      </c>
      <c r="B16" s="42">
        <v>45467.571238425924</v>
      </c>
      <c r="C16" s="31">
        <v>120</v>
      </c>
      <c r="D16" s="34">
        <v>19.34</v>
      </c>
      <c r="E16" s="28">
        <v>2320.8000000000002</v>
      </c>
      <c r="F16" s="31" t="s">
        <v>18</v>
      </c>
    </row>
    <row r="17" spans="1:6" ht="15" customHeight="1">
      <c r="A17" s="29">
        <v>45467</v>
      </c>
      <c r="B17" s="42">
        <v>45467.571250000001</v>
      </c>
      <c r="C17" s="31">
        <v>261</v>
      </c>
      <c r="D17" s="34">
        <v>19.399999999999999</v>
      </c>
      <c r="E17" s="28">
        <v>5063.3999999999996</v>
      </c>
      <c r="F17" s="31" t="s">
        <v>18</v>
      </c>
    </row>
    <row r="18" spans="1:6" ht="15" customHeight="1">
      <c r="A18" s="29">
        <v>45467</v>
      </c>
      <c r="B18" s="42">
        <v>45467.571250000001</v>
      </c>
      <c r="C18" s="31">
        <v>1</v>
      </c>
      <c r="D18" s="34">
        <v>19.399999999999999</v>
      </c>
      <c r="E18" s="28">
        <v>19.399999999999999</v>
      </c>
      <c r="F18" s="31" t="s">
        <v>18</v>
      </c>
    </row>
    <row r="19" spans="1:6" ht="15" customHeight="1">
      <c r="A19" s="29">
        <v>45467</v>
      </c>
      <c r="B19" s="42">
        <v>45467.580231481479</v>
      </c>
      <c r="C19" s="31">
        <v>138</v>
      </c>
      <c r="D19" s="34">
        <v>19.38</v>
      </c>
      <c r="E19" s="28">
        <v>2674.44</v>
      </c>
      <c r="F19" s="31" t="s">
        <v>18</v>
      </c>
    </row>
    <row r="20" spans="1:6" ht="15" customHeight="1">
      <c r="A20" s="29">
        <v>45467</v>
      </c>
      <c r="B20" s="42">
        <v>45467.580925925926</v>
      </c>
      <c r="C20" s="31">
        <v>658</v>
      </c>
      <c r="D20" s="34">
        <v>19.440000000000001</v>
      </c>
      <c r="E20" s="28">
        <v>12791.52</v>
      </c>
      <c r="F20" s="31" t="s">
        <v>18</v>
      </c>
    </row>
    <row r="21" spans="1:6" ht="15" customHeight="1">
      <c r="A21" s="29">
        <v>45467</v>
      </c>
      <c r="B21" s="42">
        <v>45467.580925925926</v>
      </c>
      <c r="C21" s="31">
        <v>72</v>
      </c>
      <c r="D21" s="34">
        <v>19.440000000000001</v>
      </c>
      <c r="E21" s="28">
        <v>1399.68</v>
      </c>
      <c r="F21" s="31" t="s">
        <v>18</v>
      </c>
    </row>
    <row r="22" spans="1:6" ht="15" customHeight="1">
      <c r="A22" s="29">
        <v>45467</v>
      </c>
      <c r="B22" s="42">
        <v>45467.586122685185</v>
      </c>
      <c r="C22" s="31">
        <v>12</v>
      </c>
      <c r="D22" s="34">
        <v>19.440000000000001</v>
      </c>
      <c r="E22" s="28">
        <v>233.28000000000003</v>
      </c>
      <c r="F22" s="31" t="s">
        <v>18</v>
      </c>
    </row>
    <row r="23" spans="1:6" ht="15" customHeight="1">
      <c r="A23" s="29">
        <v>45467</v>
      </c>
      <c r="B23" s="42">
        <v>45467.587106481478</v>
      </c>
      <c r="C23" s="31">
        <v>187</v>
      </c>
      <c r="D23" s="34">
        <v>19.440000000000001</v>
      </c>
      <c r="E23" s="28">
        <v>3635.28</v>
      </c>
      <c r="F23" s="31" t="s">
        <v>18</v>
      </c>
    </row>
    <row r="24" spans="1:6" ht="15" customHeight="1">
      <c r="A24" s="29">
        <v>45467</v>
      </c>
      <c r="B24" s="42">
        <v>45467.587106481478</v>
      </c>
      <c r="C24" s="31">
        <v>184</v>
      </c>
      <c r="D24" s="34">
        <v>19.440000000000001</v>
      </c>
      <c r="E24" s="28">
        <v>3576.96</v>
      </c>
      <c r="F24" s="31" t="s">
        <v>18</v>
      </c>
    </row>
    <row r="25" spans="1:6" ht="15" customHeight="1">
      <c r="A25" s="29">
        <v>45467</v>
      </c>
      <c r="B25" s="42">
        <v>45467.587106481478</v>
      </c>
      <c r="C25" s="31">
        <v>88</v>
      </c>
      <c r="D25" s="34">
        <v>19.440000000000001</v>
      </c>
      <c r="E25" s="28">
        <v>1710.72</v>
      </c>
      <c r="F25" s="31" t="s">
        <v>18</v>
      </c>
    </row>
    <row r="26" spans="1:6" ht="15" customHeight="1">
      <c r="A26" s="29">
        <v>45467</v>
      </c>
      <c r="B26" s="42">
        <v>45467.587106481478</v>
      </c>
      <c r="C26" s="31">
        <v>92</v>
      </c>
      <c r="D26" s="34">
        <v>19.440000000000001</v>
      </c>
      <c r="E26" s="28">
        <v>1788.48</v>
      </c>
      <c r="F26" s="31" t="s">
        <v>18</v>
      </c>
    </row>
    <row r="27" spans="1:6" ht="15" customHeight="1">
      <c r="A27" s="29">
        <v>45467</v>
      </c>
      <c r="B27" s="42">
        <v>45467.588553240741</v>
      </c>
      <c r="C27" s="31">
        <v>17</v>
      </c>
      <c r="D27" s="34">
        <v>19.399999999999999</v>
      </c>
      <c r="E27" s="28">
        <v>329.79999999999995</v>
      </c>
      <c r="F27" s="31" t="s">
        <v>18</v>
      </c>
    </row>
    <row r="28" spans="1:6" ht="15" customHeight="1">
      <c r="A28" s="29">
        <v>45467</v>
      </c>
      <c r="B28" s="42">
        <v>45467.604189814818</v>
      </c>
      <c r="C28" s="31">
        <v>154</v>
      </c>
      <c r="D28" s="34">
        <v>19.399999999999999</v>
      </c>
      <c r="E28" s="28">
        <v>2987.6</v>
      </c>
      <c r="F28" s="31" t="s">
        <v>18</v>
      </c>
    </row>
    <row r="29" spans="1:6" ht="15" customHeight="1">
      <c r="A29" s="29">
        <v>45467</v>
      </c>
      <c r="B29" s="42">
        <v>45467.626875000002</v>
      </c>
      <c r="C29" s="31">
        <v>32</v>
      </c>
      <c r="D29" s="34">
        <v>19.399999999999999</v>
      </c>
      <c r="E29" s="28">
        <v>620.79999999999995</v>
      </c>
      <c r="F29" s="31" t="s">
        <v>18</v>
      </c>
    </row>
    <row r="30" spans="1:6" ht="15" customHeight="1">
      <c r="A30" s="29">
        <v>45467</v>
      </c>
      <c r="B30" s="42">
        <v>45467.626875000002</v>
      </c>
      <c r="C30" s="31">
        <v>186</v>
      </c>
      <c r="D30" s="34">
        <v>19.399999999999999</v>
      </c>
      <c r="E30" s="28">
        <v>3608.3999999999996</v>
      </c>
      <c r="F30" s="31" t="s">
        <v>18</v>
      </c>
    </row>
    <row r="31" spans="1:6" ht="15" customHeight="1">
      <c r="A31" s="29">
        <v>45467</v>
      </c>
      <c r="B31" s="42">
        <v>45467.626875000002</v>
      </c>
      <c r="C31" s="31">
        <v>56</v>
      </c>
      <c r="D31" s="34">
        <v>19.399999999999999</v>
      </c>
      <c r="E31" s="28">
        <v>1086.3999999999999</v>
      </c>
      <c r="F31" s="31" t="s">
        <v>18</v>
      </c>
    </row>
    <row r="32" spans="1:6" ht="15" customHeight="1">
      <c r="A32" s="29">
        <v>45467</v>
      </c>
      <c r="B32" s="42">
        <v>45467.626875000002</v>
      </c>
      <c r="C32" s="31">
        <v>74</v>
      </c>
      <c r="D32" s="34">
        <v>19.399999999999999</v>
      </c>
      <c r="E32" s="28">
        <v>1435.6</v>
      </c>
      <c r="F32" s="31" t="s">
        <v>18</v>
      </c>
    </row>
    <row r="33" spans="1:6" ht="15" customHeight="1">
      <c r="A33" s="29">
        <v>45467</v>
      </c>
      <c r="B33" s="42">
        <v>45467.626875000002</v>
      </c>
      <c r="C33" s="31">
        <v>194</v>
      </c>
      <c r="D33" s="34">
        <v>19.399999999999999</v>
      </c>
      <c r="E33" s="28">
        <v>3763.6</v>
      </c>
      <c r="F33" s="31" t="s">
        <v>18</v>
      </c>
    </row>
    <row r="34" spans="1:6" ht="15" customHeight="1">
      <c r="A34" s="29">
        <v>45467</v>
      </c>
      <c r="B34" s="42">
        <v>45467.626875000002</v>
      </c>
      <c r="C34" s="31">
        <v>80</v>
      </c>
      <c r="D34" s="34">
        <v>19.399999999999999</v>
      </c>
      <c r="E34" s="28">
        <v>1552</v>
      </c>
      <c r="F34" s="31" t="s">
        <v>18</v>
      </c>
    </row>
    <row r="35" spans="1:6" ht="15" customHeight="1">
      <c r="A35" s="29">
        <v>45467</v>
      </c>
      <c r="B35" s="42">
        <v>45467.631550925929</v>
      </c>
      <c r="C35" s="31">
        <v>108</v>
      </c>
      <c r="D35" s="34">
        <v>19.36</v>
      </c>
      <c r="E35" s="28">
        <v>2090.88</v>
      </c>
      <c r="F35" s="31" t="s">
        <v>18</v>
      </c>
    </row>
    <row r="36" spans="1:6" ht="15" customHeight="1">
      <c r="A36" s="29">
        <v>45467</v>
      </c>
      <c r="B36" s="42">
        <v>45467.631655092591</v>
      </c>
      <c r="C36" s="31">
        <v>56</v>
      </c>
      <c r="D36" s="34">
        <v>19.36</v>
      </c>
      <c r="E36" s="28">
        <v>1084.1599999999999</v>
      </c>
      <c r="F36" s="31" t="s">
        <v>18</v>
      </c>
    </row>
    <row r="37" spans="1:6" ht="15" customHeight="1">
      <c r="A37" s="29">
        <v>45467</v>
      </c>
      <c r="B37" s="42">
        <v>45467.641493055555</v>
      </c>
      <c r="C37" s="31">
        <v>44</v>
      </c>
      <c r="D37" s="34">
        <v>19.36</v>
      </c>
      <c r="E37" s="28">
        <v>851.83999999999992</v>
      </c>
      <c r="F37" s="31" t="s">
        <v>18</v>
      </c>
    </row>
    <row r="38" spans="1:6" ht="15" customHeight="1">
      <c r="A38" s="29">
        <v>45467</v>
      </c>
      <c r="B38" s="42">
        <v>45467.641493055555</v>
      </c>
      <c r="C38" s="31">
        <v>13</v>
      </c>
      <c r="D38" s="34">
        <v>19.36</v>
      </c>
      <c r="E38" s="28">
        <v>251.68</v>
      </c>
      <c r="F38" s="31" t="s">
        <v>18</v>
      </c>
    </row>
    <row r="39" spans="1:6" ht="15" customHeight="1">
      <c r="A39" s="29">
        <v>45467</v>
      </c>
      <c r="B39" s="42">
        <v>45467.641493055555</v>
      </c>
      <c r="C39" s="31">
        <v>128</v>
      </c>
      <c r="D39" s="34">
        <v>19.36</v>
      </c>
      <c r="E39" s="28">
        <v>2478.08</v>
      </c>
      <c r="F39" s="31" t="s">
        <v>18</v>
      </c>
    </row>
    <row r="40" spans="1:6" ht="15" customHeight="1">
      <c r="A40" s="29">
        <v>45467</v>
      </c>
      <c r="B40" s="42">
        <v>45467.659548611111</v>
      </c>
      <c r="C40" s="31">
        <v>5</v>
      </c>
      <c r="D40" s="34">
        <v>19.36</v>
      </c>
      <c r="E40" s="28">
        <v>96.8</v>
      </c>
      <c r="F40" s="31" t="s">
        <v>18</v>
      </c>
    </row>
    <row r="41" spans="1:6" ht="15" customHeight="1">
      <c r="A41" s="29">
        <v>45467</v>
      </c>
      <c r="B41" s="42">
        <v>45467.66747685185</v>
      </c>
      <c r="C41" s="31">
        <v>205</v>
      </c>
      <c r="D41" s="34">
        <v>19.38</v>
      </c>
      <c r="E41" s="28">
        <v>3972.8999999999996</v>
      </c>
      <c r="F41" s="31" t="s">
        <v>18</v>
      </c>
    </row>
    <row r="42" spans="1:6" ht="15" customHeight="1">
      <c r="A42" s="29">
        <v>45467</v>
      </c>
      <c r="B42" s="42">
        <v>45467.66747685185</v>
      </c>
      <c r="C42" s="31">
        <v>178</v>
      </c>
      <c r="D42" s="34">
        <v>19.38</v>
      </c>
      <c r="E42" s="28">
        <v>3449.64</v>
      </c>
      <c r="F42" s="31" t="s">
        <v>18</v>
      </c>
    </row>
    <row r="43" spans="1:6" ht="15" customHeight="1">
      <c r="A43" s="29">
        <v>45467</v>
      </c>
      <c r="B43" s="42">
        <v>45467.66747685185</v>
      </c>
      <c r="C43" s="31">
        <v>16</v>
      </c>
      <c r="D43" s="34">
        <v>19.38</v>
      </c>
      <c r="E43" s="28">
        <v>310.08</v>
      </c>
      <c r="F43" s="31" t="s">
        <v>18</v>
      </c>
    </row>
    <row r="44" spans="1:6" ht="15" customHeight="1">
      <c r="A44" s="29">
        <v>45467</v>
      </c>
      <c r="B44" s="42">
        <v>45467.667488425926</v>
      </c>
      <c r="C44" s="31">
        <v>163</v>
      </c>
      <c r="D44" s="34">
        <v>19.36</v>
      </c>
      <c r="E44" s="28">
        <v>3155.68</v>
      </c>
      <c r="F44" s="31" t="s">
        <v>18</v>
      </c>
    </row>
    <row r="45" spans="1:6" ht="15" customHeight="1">
      <c r="A45" s="29">
        <v>45467</v>
      </c>
      <c r="B45" s="42">
        <v>45467.67769675926</v>
      </c>
      <c r="C45" s="31">
        <v>186</v>
      </c>
      <c r="D45" s="34">
        <v>19.36</v>
      </c>
      <c r="E45" s="28">
        <v>3600.96</v>
      </c>
      <c r="F45" s="31" t="s">
        <v>18</v>
      </c>
    </row>
    <row r="46" spans="1:6" ht="15" customHeight="1">
      <c r="A46" s="29">
        <v>45467</v>
      </c>
      <c r="B46" s="42">
        <v>45467.677719907406</v>
      </c>
      <c r="C46" s="31">
        <v>5</v>
      </c>
      <c r="D46" s="34">
        <v>19.36</v>
      </c>
      <c r="E46" s="28">
        <v>96.8</v>
      </c>
      <c r="F46" s="31" t="s">
        <v>18</v>
      </c>
    </row>
    <row r="47" spans="1:6" ht="15" customHeight="1">
      <c r="A47" s="29">
        <v>45467</v>
      </c>
      <c r="B47" s="42">
        <v>45467.677719907406</v>
      </c>
      <c r="C47" s="31">
        <v>14</v>
      </c>
      <c r="D47" s="34">
        <v>19.36</v>
      </c>
      <c r="E47" s="28">
        <v>271.03999999999996</v>
      </c>
      <c r="F47" s="31" t="s">
        <v>18</v>
      </c>
    </row>
    <row r="48" spans="1:6" ht="15" customHeight="1">
      <c r="A48" s="29">
        <v>45467</v>
      </c>
      <c r="B48" s="42">
        <v>45467.683252314811</v>
      </c>
      <c r="C48" s="31">
        <v>172</v>
      </c>
      <c r="D48" s="34">
        <v>19.36</v>
      </c>
      <c r="E48" s="28">
        <v>3329.92</v>
      </c>
      <c r="F48" s="31" t="s">
        <v>18</v>
      </c>
    </row>
    <row r="49" spans="1:6" ht="15" customHeight="1">
      <c r="A49" s="29">
        <v>45467</v>
      </c>
      <c r="B49" s="42">
        <v>45467.683252314811</v>
      </c>
      <c r="C49" s="31">
        <v>141</v>
      </c>
      <c r="D49" s="34">
        <v>19.36</v>
      </c>
      <c r="E49" s="28">
        <v>2729.7599999999998</v>
      </c>
      <c r="F49" s="31" t="s">
        <v>18</v>
      </c>
    </row>
    <row r="50" spans="1:6" ht="15" customHeight="1">
      <c r="A50" s="29">
        <v>45467</v>
      </c>
      <c r="B50" s="42">
        <v>45467.687777777777</v>
      </c>
      <c r="C50" s="31">
        <v>160</v>
      </c>
      <c r="D50" s="34">
        <v>19.34</v>
      </c>
      <c r="E50" s="28">
        <v>3094.4</v>
      </c>
      <c r="F50" s="31" t="s">
        <v>18</v>
      </c>
    </row>
    <row r="51" spans="1:6" ht="15" customHeight="1">
      <c r="A51" s="29">
        <v>45467</v>
      </c>
      <c r="B51" s="42">
        <v>45467.704108796293</v>
      </c>
      <c r="C51" s="31">
        <v>4</v>
      </c>
      <c r="D51" s="34">
        <v>19.38</v>
      </c>
      <c r="E51" s="28">
        <v>77.52</v>
      </c>
      <c r="F51" s="31" t="s">
        <v>18</v>
      </c>
    </row>
    <row r="52" spans="1:6" ht="15" customHeight="1">
      <c r="A52" s="29">
        <v>45467</v>
      </c>
      <c r="B52" s="42">
        <v>45467.704108796293</v>
      </c>
      <c r="C52" s="31">
        <v>37</v>
      </c>
      <c r="D52" s="34">
        <v>19.38</v>
      </c>
      <c r="E52" s="28">
        <v>717.06</v>
      </c>
      <c r="F52" s="31" t="s">
        <v>18</v>
      </c>
    </row>
    <row r="53" spans="1:6" ht="15" customHeight="1">
      <c r="A53" s="29">
        <v>45467</v>
      </c>
      <c r="B53" s="42">
        <v>45467.706192129626</v>
      </c>
      <c r="C53" s="31">
        <v>3</v>
      </c>
      <c r="D53" s="34">
        <v>19.38</v>
      </c>
      <c r="E53" s="28">
        <v>58.14</v>
      </c>
      <c r="F53" s="31" t="s">
        <v>18</v>
      </c>
    </row>
    <row r="54" spans="1:6" ht="15" customHeight="1">
      <c r="A54" s="29">
        <v>45467</v>
      </c>
      <c r="B54" s="42">
        <v>45467.707106481481</v>
      </c>
      <c r="C54" s="31">
        <v>56</v>
      </c>
      <c r="D54" s="34">
        <v>19.38</v>
      </c>
      <c r="E54" s="28">
        <v>1085.28</v>
      </c>
      <c r="F54" s="31" t="s">
        <v>18</v>
      </c>
    </row>
    <row r="55" spans="1:6" ht="15" customHeight="1">
      <c r="A55" s="29">
        <v>45467</v>
      </c>
      <c r="B55" s="42">
        <v>45467.708506944444</v>
      </c>
      <c r="C55" s="31">
        <v>6</v>
      </c>
      <c r="D55" s="34">
        <v>19.38</v>
      </c>
      <c r="E55" s="28">
        <v>116.28</v>
      </c>
      <c r="F55" s="31" t="s">
        <v>18</v>
      </c>
    </row>
    <row r="56" spans="1:6" ht="15" customHeight="1">
      <c r="A56" s="29">
        <v>45467</v>
      </c>
      <c r="B56" s="42">
        <v>45467.710462962961</v>
      </c>
      <c r="C56" s="31">
        <v>111</v>
      </c>
      <c r="D56" s="34">
        <v>19.38</v>
      </c>
      <c r="E56" s="28">
        <v>2151.1799999999998</v>
      </c>
      <c r="F56" s="31" t="s">
        <v>18</v>
      </c>
    </row>
    <row r="57" spans="1:6" ht="15" customHeight="1">
      <c r="A57" s="29">
        <v>45467</v>
      </c>
      <c r="B57" s="42">
        <v>45467.710462962961</v>
      </c>
      <c r="C57" s="31">
        <v>24</v>
      </c>
      <c r="D57" s="34">
        <v>19.38</v>
      </c>
      <c r="E57" s="28">
        <v>465.12</v>
      </c>
      <c r="F57" s="31" t="s">
        <v>18</v>
      </c>
    </row>
    <row r="58" spans="1:6" ht="15" customHeight="1">
      <c r="A58" s="29">
        <v>45467</v>
      </c>
      <c r="B58" s="42">
        <v>45467.711863425924</v>
      </c>
      <c r="C58" s="31">
        <v>5</v>
      </c>
      <c r="D58" s="34">
        <v>19.38</v>
      </c>
      <c r="E58" s="28">
        <v>96.899999999999991</v>
      </c>
      <c r="F58" s="31" t="s">
        <v>18</v>
      </c>
    </row>
    <row r="59" spans="1:6" ht="15" customHeight="1">
      <c r="A59" s="29">
        <v>45467</v>
      </c>
      <c r="B59" s="42">
        <v>45467.713819444441</v>
      </c>
      <c r="C59" s="31">
        <v>25</v>
      </c>
      <c r="D59" s="34">
        <v>19.38</v>
      </c>
      <c r="E59" s="28">
        <v>484.5</v>
      </c>
      <c r="F59" s="31" t="s">
        <v>18</v>
      </c>
    </row>
    <row r="60" spans="1:6" ht="15" customHeight="1">
      <c r="A60" s="29">
        <v>45467</v>
      </c>
      <c r="B60" s="42">
        <v>45467.713819444441</v>
      </c>
      <c r="C60" s="31">
        <v>125</v>
      </c>
      <c r="D60" s="34">
        <v>19.38</v>
      </c>
      <c r="E60" s="28">
        <v>2422.5</v>
      </c>
      <c r="F60" s="31" t="s">
        <v>18</v>
      </c>
    </row>
    <row r="61" spans="1:6" ht="15" customHeight="1">
      <c r="A61" s="29">
        <v>45467</v>
      </c>
      <c r="B61" s="42">
        <v>45467.713819444441</v>
      </c>
      <c r="C61" s="31">
        <v>85</v>
      </c>
      <c r="D61" s="34">
        <v>19.38</v>
      </c>
      <c r="E61" s="28">
        <v>1647.3</v>
      </c>
      <c r="F61" s="31" t="s">
        <v>18</v>
      </c>
    </row>
    <row r="62" spans="1:6" ht="15" customHeight="1">
      <c r="A62" s="29">
        <v>45467</v>
      </c>
      <c r="B62" s="42">
        <v>45467.713819444441</v>
      </c>
      <c r="C62" s="31">
        <v>165</v>
      </c>
      <c r="D62" s="34">
        <v>19.38</v>
      </c>
      <c r="E62" s="28">
        <v>3197.7</v>
      </c>
      <c r="F62" s="31" t="s">
        <v>18</v>
      </c>
    </row>
    <row r="63" spans="1:6" ht="15" customHeight="1">
      <c r="A63" s="29">
        <v>45468</v>
      </c>
      <c r="B63" s="42">
        <v>45468.4296412037</v>
      </c>
      <c r="C63" s="31">
        <v>5</v>
      </c>
      <c r="D63" s="34">
        <v>19.3</v>
      </c>
      <c r="E63" s="28">
        <v>96.5</v>
      </c>
      <c r="F63" s="31" t="s">
        <v>18</v>
      </c>
    </row>
    <row r="64" spans="1:6" ht="15" customHeight="1">
      <c r="A64" s="29">
        <v>45468</v>
      </c>
      <c r="B64" s="42">
        <v>45468.432881944442</v>
      </c>
      <c r="C64" s="31">
        <v>7</v>
      </c>
      <c r="D64" s="34">
        <v>19.3</v>
      </c>
      <c r="E64" s="28">
        <v>135.1</v>
      </c>
      <c r="F64" s="31" t="s">
        <v>18</v>
      </c>
    </row>
    <row r="65" spans="1:6" ht="15" customHeight="1">
      <c r="A65" s="29">
        <v>45468</v>
      </c>
      <c r="B65" s="42">
        <v>45468.432881944442</v>
      </c>
      <c r="C65" s="31">
        <v>209</v>
      </c>
      <c r="D65" s="34">
        <v>19.3</v>
      </c>
      <c r="E65" s="28">
        <v>4033.7000000000003</v>
      </c>
      <c r="F65" s="31" t="s">
        <v>18</v>
      </c>
    </row>
    <row r="66" spans="1:6" ht="15" customHeight="1">
      <c r="A66" s="29">
        <v>45468</v>
      </c>
      <c r="B66" s="42">
        <v>45468.432881944442</v>
      </c>
      <c r="C66" s="31">
        <v>84</v>
      </c>
      <c r="D66" s="34">
        <v>19.3</v>
      </c>
      <c r="E66" s="28">
        <v>1621.2</v>
      </c>
      <c r="F66" s="31" t="s">
        <v>18</v>
      </c>
    </row>
    <row r="67" spans="1:6" ht="15" customHeight="1">
      <c r="A67" s="29">
        <v>45468</v>
      </c>
      <c r="B67" s="42">
        <v>45468.432881944442</v>
      </c>
      <c r="C67" s="31">
        <v>125</v>
      </c>
      <c r="D67" s="34">
        <v>19.3</v>
      </c>
      <c r="E67" s="28">
        <v>2412.5</v>
      </c>
      <c r="F67" s="31" t="s">
        <v>18</v>
      </c>
    </row>
    <row r="68" spans="1:6" ht="15" customHeight="1">
      <c r="A68" s="29">
        <v>45468</v>
      </c>
      <c r="B68" s="42">
        <v>45468.432881944442</v>
      </c>
      <c r="C68" s="31">
        <v>37</v>
      </c>
      <c r="D68" s="34">
        <v>19.3</v>
      </c>
      <c r="E68" s="28">
        <v>714.1</v>
      </c>
      <c r="F68" s="31" t="s">
        <v>18</v>
      </c>
    </row>
    <row r="69" spans="1:6" ht="15" customHeight="1">
      <c r="A69" s="29">
        <v>45468</v>
      </c>
      <c r="B69" s="42">
        <v>45468.432881944442</v>
      </c>
      <c r="C69" s="31">
        <v>172</v>
      </c>
      <c r="D69" s="34">
        <v>19.3</v>
      </c>
      <c r="E69" s="28">
        <v>3319.6</v>
      </c>
      <c r="F69" s="31" t="s">
        <v>18</v>
      </c>
    </row>
    <row r="70" spans="1:6" ht="15" customHeight="1">
      <c r="A70" s="29">
        <v>45468</v>
      </c>
      <c r="B70" s="42">
        <v>45468.432881944442</v>
      </c>
      <c r="C70" s="31">
        <v>177</v>
      </c>
      <c r="D70" s="34">
        <v>19.3</v>
      </c>
      <c r="E70" s="28">
        <v>3416.1</v>
      </c>
      <c r="F70" s="31" t="s">
        <v>18</v>
      </c>
    </row>
    <row r="71" spans="1:6" ht="15" customHeight="1">
      <c r="A71" s="29">
        <v>45468</v>
      </c>
      <c r="B71" s="42">
        <v>45468.432881944442</v>
      </c>
      <c r="C71" s="31">
        <v>32</v>
      </c>
      <c r="D71" s="34">
        <v>19.3</v>
      </c>
      <c r="E71" s="28">
        <v>617.6</v>
      </c>
      <c r="F71" s="31" t="s">
        <v>18</v>
      </c>
    </row>
    <row r="72" spans="1:6" ht="15" customHeight="1">
      <c r="A72" s="29">
        <v>45468</v>
      </c>
      <c r="B72" s="42">
        <v>45468.432881944442</v>
      </c>
      <c r="C72" s="31">
        <v>63</v>
      </c>
      <c r="D72" s="34">
        <v>19.3</v>
      </c>
      <c r="E72" s="28">
        <v>1215.9000000000001</v>
      </c>
      <c r="F72" s="31" t="s">
        <v>18</v>
      </c>
    </row>
    <row r="73" spans="1:6" ht="15" customHeight="1">
      <c r="A73" s="29">
        <v>45468</v>
      </c>
      <c r="B73" s="42">
        <v>45468.432881944442</v>
      </c>
      <c r="C73" s="31">
        <v>370</v>
      </c>
      <c r="D73" s="34">
        <v>19.3</v>
      </c>
      <c r="E73" s="28">
        <v>7141</v>
      </c>
      <c r="F73" s="31" t="s">
        <v>18</v>
      </c>
    </row>
    <row r="74" spans="1:6" ht="15" customHeight="1">
      <c r="A74" s="29">
        <v>45468</v>
      </c>
      <c r="B74" s="42">
        <v>45468.432893518519</v>
      </c>
      <c r="C74" s="31">
        <v>5</v>
      </c>
      <c r="D74" s="34">
        <v>19.3</v>
      </c>
      <c r="E74" s="28">
        <v>96.5</v>
      </c>
      <c r="F74" s="31" t="s">
        <v>18</v>
      </c>
    </row>
    <row r="75" spans="1:6" ht="15" customHeight="1">
      <c r="A75" s="29">
        <v>45468</v>
      </c>
      <c r="B75" s="42">
        <v>45468.432893518519</v>
      </c>
      <c r="C75" s="31">
        <v>24</v>
      </c>
      <c r="D75" s="34">
        <v>19.3</v>
      </c>
      <c r="E75" s="28">
        <v>463.20000000000005</v>
      </c>
      <c r="F75" s="31" t="s">
        <v>18</v>
      </c>
    </row>
    <row r="76" spans="1:6" ht="15" customHeight="1">
      <c r="A76" s="29">
        <v>45468</v>
      </c>
      <c r="B76" s="42">
        <v>45468.43990740741</v>
      </c>
      <c r="C76" s="31">
        <v>5</v>
      </c>
      <c r="D76" s="34">
        <v>19.32</v>
      </c>
      <c r="E76" s="28">
        <v>96.6</v>
      </c>
      <c r="F76" s="31" t="s">
        <v>18</v>
      </c>
    </row>
    <row r="77" spans="1:6" ht="15" customHeight="1">
      <c r="A77" s="29">
        <v>45468</v>
      </c>
      <c r="B77" s="42">
        <v>45468.43990740741</v>
      </c>
      <c r="C77" s="31">
        <v>5</v>
      </c>
      <c r="D77" s="34">
        <v>19.32</v>
      </c>
      <c r="E77" s="28">
        <v>96.6</v>
      </c>
      <c r="F77" s="31" t="s">
        <v>18</v>
      </c>
    </row>
    <row r="78" spans="1:6" ht="15" customHeight="1">
      <c r="A78" s="29">
        <v>45468</v>
      </c>
      <c r="B78" s="42">
        <v>45468.4455787037</v>
      </c>
      <c r="C78" s="31">
        <v>131</v>
      </c>
      <c r="D78" s="34">
        <v>19.32</v>
      </c>
      <c r="E78" s="28">
        <v>2530.92</v>
      </c>
      <c r="F78" s="31" t="s">
        <v>18</v>
      </c>
    </row>
    <row r="79" spans="1:6" ht="15" customHeight="1">
      <c r="A79" s="29">
        <v>45468</v>
      </c>
      <c r="B79" s="42">
        <v>45468.4455787037</v>
      </c>
      <c r="C79" s="31">
        <v>5</v>
      </c>
      <c r="D79" s="34">
        <v>19.32</v>
      </c>
      <c r="E79" s="28">
        <v>96.6</v>
      </c>
      <c r="F79" s="31" t="s">
        <v>18</v>
      </c>
    </row>
    <row r="80" spans="1:6" ht="15" customHeight="1">
      <c r="A80" s="29">
        <v>45468</v>
      </c>
      <c r="B80" s="42">
        <v>45468.446226851855</v>
      </c>
      <c r="C80" s="31">
        <v>105</v>
      </c>
      <c r="D80" s="34">
        <v>19.32</v>
      </c>
      <c r="E80" s="28">
        <v>2028.6000000000001</v>
      </c>
      <c r="F80" s="31" t="s">
        <v>18</v>
      </c>
    </row>
    <row r="81" spans="1:6" ht="15" customHeight="1">
      <c r="A81" s="29">
        <v>45468</v>
      </c>
      <c r="B81" s="42">
        <v>45468.446226851855</v>
      </c>
      <c r="C81" s="31">
        <v>46</v>
      </c>
      <c r="D81" s="34">
        <v>19.32</v>
      </c>
      <c r="E81" s="28">
        <v>888.72</v>
      </c>
      <c r="F81" s="31" t="s">
        <v>18</v>
      </c>
    </row>
    <row r="82" spans="1:6" ht="15" customHeight="1">
      <c r="A82" s="29">
        <v>45468</v>
      </c>
      <c r="B82" s="42">
        <v>45468.455729166664</v>
      </c>
      <c r="C82" s="31">
        <v>30</v>
      </c>
      <c r="D82" s="34">
        <v>19.3</v>
      </c>
      <c r="E82" s="28">
        <v>579</v>
      </c>
      <c r="F82" s="31" t="s">
        <v>18</v>
      </c>
    </row>
    <row r="83" spans="1:6" ht="15" customHeight="1">
      <c r="A83" s="29">
        <v>45468</v>
      </c>
      <c r="B83" s="42">
        <v>45468.462604166663</v>
      </c>
      <c r="C83" s="31">
        <v>96</v>
      </c>
      <c r="D83" s="34">
        <v>19.3</v>
      </c>
      <c r="E83" s="28">
        <v>1852.8000000000002</v>
      </c>
      <c r="F83" s="31" t="s">
        <v>18</v>
      </c>
    </row>
    <row r="84" spans="1:6" ht="15" customHeight="1">
      <c r="A84" s="29">
        <v>45468</v>
      </c>
      <c r="B84" s="42">
        <v>45468.462604166663</v>
      </c>
      <c r="C84" s="31">
        <v>36</v>
      </c>
      <c r="D84" s="34">
        <v>19.3</v>
      </c>
      <c r="E84" s="28">
        <v>694.80000000000007</v>
      </c>
      <c r="F84" s="31" t="s">
        <v>18</v>
      </c>
    </row>
    <row r="85" spans="1:6" ht="15" customHeight="1">
      <c r="A85" s="29">
        <v>45468</v>
      </c>
      <c r="B85" s="42">
        <v>45468.462604166663</v>
      </c>
      <c r="C85" s="31">
        <v>259</v>
      </c>
      <c r="D85" s="34">
        <v>19.3</v>
      </c>
      <c r="E85" s="28">
        <v>4998.7</v>
      </c>
      <c r="F85" s="31" t="s">
        <v>18</v>
      </c>
    </row>
    <row r="86" spans="1:6" ht="15" customHeight="1">
      <c r="A86" s="29">
        <v>45468</v>
      </c>
      <c r="B86" s="42">
        <v>45468.462604166663</v>
      </c>
      <c r="C86" s="31">
        <v>148</v>
      </c>
      <c r="D86" s="34">
        <v>19.3</v>
      </c>
      <c r="E86" s="28">
        <v>2856.4</v>
      </c>
      <c r="F86" s="31" t="s">
        <v>18</v>
      </c>
    </row>
    <row r="87" spans="1:6" ht="15" customHeight="1">
      <c r="A87" s="29">
        <v>45468</v>
      </c>
      <c r="B87" s="42">
        <v>45468.462604166663</v>
      </c>
      <c r="C87" s="31">
        <v>133</v>
      </c>
      <c r="D87" s="34">
        <v>19.3</v>
      </c>
      <c r="E87" s="28">
        <v>2566.9</v>
      </c>
      <c r="F87" s="31" t="s">
        <v>18</v>
      </c>
    </row>
    <row r="88" spans="1:6" ht="15" customHeight="1">
      <c r="A88" s="29">
        <v>45468</v>
      </c>
      <c r="B88" s="42">
        <v>45468.480300925927</v>
      </c>
      <c r="C88" s="31">
        <v>12</v>
      </c>
      <c r="D88" s="34">
        <v>19.260000000000002</v>
      </c>
      <c r="E88" s="28">
        <v>231.12</v>
      </c>
      <c r="F88" s="31" t="s">
        <v>18</v>
      </c>
    </row>
    <row r="89" spans="1:6" ht="15" customHeight="1">
      <c r="A89" s="29">
        <v>45468</v>
      </c>
      <c r="B89" s="42">
        <v>45468.505902777775</v>
      </c>
      <c r="C89" s="31">
        <v>18</v>
      </c>
      <c r="D89" s="34">
        <v>19.260000000000002</v>
      </c>
      <c r="E89" s="28">
        <v>346.68</v>
      </c>
      <c r="F89" s="31" t="s">
        <v>18</v>
      </c>
    </row>
    <row r="90" spans="1:6" ht="15" customHeight="1">
      <c r="A90" s="29">
        <v>45468</v>
      </c>
      <c r="B90" s="42">
        <v>45468.505902777775</v>
      </c>
      <c r="C90" s="31">
        <v>148</v>
      </c>
      <c r="D90" s="34">
        <v>19.260000000000002</v>
      </c>
      <c r="E90" s="28">
        <v>2850.48</v>
      </c>
      <c r="F90" s="31" t="s">
        <v>18</v>
      </c>
    </row>
    <row r="91" spans="1:6" ht="15" customHeight="1">
      <c r="A91" s="29">
        <v>45468</v>
      </c>
      <c r="B91" s="42">
        <v>45468.505902777775</v>
      </c>
      <c r="C91" s="31">
        <v>288</v>
      </c>
      <c r="D91" s="34">
        <v>19.260000000000002</v>
      </c>
      <c r="E91" s="28">
        <v>5546.88</v>
      </c>
      <c r="F91" s="31" t="s">
        <v>18</v>
      </c>
    </row>
    <row r="92" spans="1:6" ht="15" customHeight="1">
      <c r="A92" s="29">
        <v>45468</v>
      </c>
      <c r="B92" s="42">
        <v>45468.521122685182</v>
      </c>
      <c r="C92" s="31">
        <v>33</v>
      </c>
      <c r="D92" s="34">
        <v>19.260000000000002</v>
      </c>
      <c r="E92" s="28">
        <v>635.58000000000004</v>
      </c>
      <c r="F92" s="31" t="s">
        <v>18</v>
      </c>
    </row>
    <row r="93" spans="1:6" ht="15" customHeight="1">
      <c r="A93" s="29">
        <v>45468</v>
      </c>
      <c r="B93" s="42">
        <v>45468.531446759262</v>
      </c>
      <c r="C93" s="31">
        <v>7</v>
      </c>
      <c r="D93" s="34">
        <v>19.260000000000002</v>
      </c>
      <c r="E93" s="28">
        <v>134.82000000000002</v>
      </c>
      <c r="F93" s="31" t="s">
        <v>18</v>
      </c>
    </row>
    <row r="94" spans="1:6" ht="15" customHeight="1">
      <c r="A94" s="29">
        <v>45468</v>
      </c>
      <c r="B94" s="42">
        <v>45468.531446759262</v>
      </c>
      <c r="C94" s="31">
        <v>7</v>
      </c>
      <c r="D94" s="34">
        <v>19.260000000000002</v>
      </c>
      <c r="E94" s="28">
        <v>134.82000000000002</v>
      </c>
      <c r="F94" s="31" t="s">
        <v>18</v>
      </c>
    </row>
    <row r="95" spans="1:6" ht="15" customHeight="1">
      <c r="A95" s="29">
        <v>45468</v>
      </c>
      <c r="B95" s="42">
        <v>45468.57403935185</v>
      </c>
      <c r="C95" s="31">
        <v>798</v>
      </c>
      <c r="D95" s="34">
        <v>19.260000000000002</v>
      </c>
      <c r="E95" s="28">
        <v>15369.480000000001</v>
      </c>
      <c r="F95" s="31" t="s">
        <v>18</v>
      </c>
    </row>
    <row r="96" spans="1:6" ht="15" customHeight="1">
      <c r="A96" s="29">
        <v>45468</v>
      </c>
      <c r="B96" s="42">
        <v>45468.57403935185</v>
      </c>
      <c r="C96" s="31">
        <v>142</v>
      </c>
      <c r="D96" s="34">
        <v>19.260000000000002</v>
      </c>
      <c r="E96" s="28">
        <v>2734.92</v>
      </c>
      <c r="F96" s="31" t="s">
        <v>18</v>
      </c>
    </row>
    <row r="97" spans="1:6" ht="15" customHeight="1">
      <c r="A97" s="29">
        <v>45468</v>
      </c>
      <c r="B97" s="42">
        <v>45468.57403935185</v>
      </c>
      <c r="C97" s="31">
        <v>142</v>
      </c>
      <c r="D97" s="34">
        <v>19.260000000000002</v>
      </c>
      <c r="E97" s="28">
        <v>2734.92</v>
      </c>
      <c r="F97" s="31" t="s">
        <v>18</v>
      </c>
    </row>
    <row r="98" spans="1:6" ht="15" customHeight="1">
      <c r="A98" s="29">
        <v>45468</v>
      </c>
      <c r="B98" s="42">
        <v>45468.57403935185</v>
      </c>
      <c r="C98" s="31">
        <v>86</v>
      </c>
      <c r="D98" s="34">
        <v>19.260000000000002</v>
      </c>
      <c r="E98" s="28">
        <v>1656.3600000000001</v>
      </c>
      <c r="F98" s="31" t="s">
        <v>18</v>
      </c>
    </row>
    <row r="99" spans="1:6" ht="15" customHeight="1">
      <c r="A99" s="29">
        <v>45468</v>
      </c>
      <c r="B99" s="42">
        <v>45468.6015162037</v>
      </c>
      <c r="C99" s="31">
        <v>94</v>
      </c>
      <c r="D99" s="34">
        <v>19.22</v>
      </c>
      <c r="E99" s="28">
        <v>1806.6799999999998</v>
      </c>
      <c r="F99" s="31" t="s">
        <v>18</v>
      </c>
    </row>
    <row r="100" spans="1:6" ht="15" customHeight="1">
      <c r="A100" s="29">
        <v>45468</v>
      </c>
      <c r="B100" s="42">
        <v>45468.6015162037</v>
      </c>
      <c r="C100" s="31">
        <v>48</v>
      </c>
      <c r="D100" s="34">
        <v>19.22</v>
      </c>
      <c r="E100" s="28">
        <v>922.56</v>
      </c>
      <c r="F100" s="31" t="s">
        <v>18</v>
      </c>
    </row>
    <row r="101" spans="1:6" ht="15" customHeight="1">
      <c r="A101" s="29">
        <v>45468</v>
      </c>
      <c r="B101" s="42">
        <v>45468.609502314815</v>
      </c>
      <c r="C101" s="31">
        <v>13</v>
      </c>
      <c r="D101" s="34">
        <v>19.14</v>
      </c>
      <c r="E101" s="28">
        <v>248.82</v>
      </c>
      <c r="F101" s="31" t="s">
        <v>18</v>
      </c>
    </row>
    <row r="102" spans="1:6" ht="15" customHeight="1">
      <c r="A102" s="29">
        <v>45468</v>
      </c>
      <c r="B102" s="42">
        <v>45468.609502314815</v>
      </c>
      <c r="C102" s="31">
        <v>100</v>
      </c>
      <c r="D102" s="34">
        <v>19.14</v>
      </c>
      <c r="E102" s="28">
        <v>1914</v>
      </c>
      <c r="F102" s="31" t="s">
        <v>18</v>
      </c>
    </row>
    <row r="103" spans="1:6" ht="15" customHeight="1">
      <c r="A103" s="29">
        <v>45468</v>
      </c>
      <c r="B103" s="42">
        <v>45468.621481481481</v>
      </c>
      <c r="C103" s="31">
        <v>125</v>
      </c>
      <c r="D103" s="34">
        <v>19.2</v>
      </c>
      <c r="E103" s="28">
        <v>2400</v>
      </c>
      <c r="F103" s="31" t="s">
        <v>18</v>
      </c>
    </row>
    <row r="104" spans="1:6" ht="15" customHeight="1">
      <c r="A104" s="29">
        <v>45468</v>
      </c>
      <c r="B104" s="42">
        <v>45468.621493055558</v>
      </c>
      <c r="C104" s="31">
        <v>140</v>
      </c>
      <c r="D104" s="34">
        <v>19.2</v>
      </c>
      <c r="E104" s="28">
        <v>2688</v>
      </c>
      <c r="F104" s="31" t="s">
        <v>18</v>
      </c>
    </row>
    <row r="105" spans="1:6" ht="15" customHeight="1">
      <c r="A105" s="29">
        <v>45468</v>
      </c>
      <c r="B105" s="42">
        <v>45468.62226851852</v>
      </c>
      <c r="C105" s="31">
        <v>22</v>
      </c>
      <c r="D105" s="34">
        <v>19.14</v>
      </c>
      <c r="E105" s="28">
        <v>421.08000000000004</v>
      </c>
      <c r="F105" s="31" t="s">
        <v>18</v>
      </c>
    </row>
    <row r="106" spans="1:6" ht="15" customHeight="1">
      <c r="A106" s="29">
        <v>45468</v>
      </c>
      <c r="B106" s="42">
        <v>45468.62641203704</v>
      </c>
      <c r="C106" s="31">
        <v>140</v>
      </c>
      <c r="D106" s="34">
        <v>19.14</v>
      </c>
      <c r="E106" s="28">
        <v>2679.6</v>
      </c>
      <c r="F106" s="31" t="s">
        <v>18</v>
      </c>
    </row>
    <row r="107" spans="1:6" ht="15" customHeight="1">
      <c r="A107" s="29">
        <v>45468</v>
      </c>
      <c r="B107" s="42">
        <v>45468.62641203704</v>
      </c>
      <c r="C107" s="31">
        <v>132</v>
      </c>
      <c r="D107" s="34">
        <v>19.14</v>
      </c>
      <c r="E107" s="28">
        <v>2526.48</v>
      </c>
      <c r="F107" s="31" t="s">
        <v>18</v>
      </c>
    </row>
    <row r="108" spans="1:6" ht="15" customHeight="1">
      <c r="A108" s="29">
        <v>45468</v>
      </c>
      <c r="B108" s="42">
        <v>45468.62641203704</v>
      </c>
      <c r="C108" s="31">
        <v>278</v>
      </c>
      <c r="D108" s="34">
        <v>19.14</v>
      </c>
      <c r="E108" s="28">
        <v>5320.92</v>
      </c>
      <c r="F108" s="31" t="s">
        <v>18</v>
      </c>
    </row>
    <row r="109" spans="1:6" ht="15" customHeight="1">
      <c r="A109" s="29">
        <v>45468</v>
      </c>
      <c r="B109" s="42">
        <v>45468.64644675926</v>
      </c>
      <c r="C109" s="31">
        <v>135</v>
      </c>
      <c r="D109" s="34">
        <v>19.14</v>
      </c>
      <c r="E109" s="28">
        <v>2583.9</v>
      </c>
      <c r="F109" s="31" t="s">
        <v>18</v>
      </c>
    </row>
    <row r="110" spans="1:6" ht="15" customHeight="1">
      <c r="A110" s="29">
        <v>45468</v>
      </c>
      <c r="B110" s="42">
        <v>45468.649456018517</v>
      </c>
      <c r="C110" s="31">
        <v>137</v>
      </c>
      <c r="D110" s="34">
        <v>19.14</v>
      </c>
      <c r="E110" s="28">
        <v>2622.1800000000003</v>
      </c>
      <c r="F110" s="31" t="s">
        <v>18</v>
      </c>
    </row>
    <row r="111" spans="1:6" ht="15" customHeight="1">
      <c r="A111" s="29">
        <v>45468</v>
      </c>
      <c r="B111" s="42">
        <v>45468.655451388891</v>
      </c>
      <c r="C111" s="31">
        <v>32</v>
      </c>
      <c r="D111" s="34">
        <v>19.14</v>
      </c>
      <c r="E111" s="28">
        <v>612.48</v>
      </c>
      <c r="F111" s="31" t="s">
        <v>18</v>
      </c>
    </row>
    <row r="112" spans="1:6" ht="15" customHeight="1">
      <c r="A112" s="29">
        <v>45468</v>
      </c>
      <c r="B112" s="42">
        <v>45468.655451388891</v>
      </c>
      <c r="C112" s="31">
        <v>104</v>
      </c>
      <c r="D112" s="34">
        <v>19.14</v>
      </c>
      <c r="E112" s="28">
        <v>1990.56</v>
      </c>
      <c r="F112" s="31" t="s">
        <v>18</v>
      </c>
    </row>
    <row r="113" spans="1:6" ht="15" customHeight="1">
      <c r="A113" s="29">
        <v>45468</v>
      </c>
      <c r="B113" s="42">
        <v>45468.659108796295</v>
      </c>
      <c r="C113" s="31">
        <v>13</v>
      </c>
      <c r="D113" s="34">
        <v>19.14</v>
      </c>
      <c r="E113" s="28">
        <v>248.82</v>
      </c>
      <c r="F113" s="31" t="s">
        <v>18</v>
      </c>
    </row>
    <row r="114" spans="1:6" ht="15" customHeight="1">
      <c r="A114" s="29">
        <v>45468</v>
      </c>
      <c r="B114" s="42">
        <v>45468.659108796295</v>
      </c>
      <c r="C114" s="31">
        <v>125</v>
      </c>
      <c r="D114" s="34">
        <v>19.14</v>
      </c>
      <c r="E114" s="28">
        <v>2392.5</v>
      </c>
      <c r="F114" s="31" t="s">
        <v>18</v>
      </c>
    </row>
    <row r="115" spans="1:6" ht="15" customHeight="1">
      <c r="A115" s="29">
        <v>45468</v>
      </c>
      <c r="B115" s="42">
        <v>45468.665405092594</v>
      </c>
      <c r="C115" s="31">
        <v>151</v>
      </c>
      <c r="D115" s="34">
        <v>19.14</v>
      </c>
      <c r="E115" s="28">
        <v>2890.14</v>
      </c>
      <c r="F115" s="31" t="s">
        <v>18</v>
      </c>
    </row>
    <row r="116" spans="1:6" ht="15" customHeight="1">
      <c r="A116" s="29">
        <v>45468</v>
      </c>
      <c r="B116" s="42">
        <v>45468.671342592592</v>
      </c>
      <c r="C116" s="31">
        <v>146</v>
      </c>
      <c r="D116" s="34">
        <v>19.14</v>
      </c>
      <c r="E116" s="28">
        <v>2794.44</v>
      </c>
      <c r="F116" s="31" t="s">
        <v>18</v>
      </c>
    </row>
    <row r="117" spans="1:6" ht="15" customHeight="1">
      <c r="A117" s="29">
        <v>45468</v>
      </c>
      <c r="B117" s="42">
        <v>45468.677488425928</v>
      </c>
      <c r="C117" s="31">
        <v>151</v>
      </c>
      <c r="D117" s="34">
        <v>19.14</v>
      </c>
      <c r="E117" s="28">
        <v>2890.14</v>
      </c>
      <c r="F117" s="31" t="s">
        <v>18</v>
      </c>
    </row>
    <row r="118" spans="1:6" ht="15" customHeight="1">
      <c r="A118" s="29">
        <v>45468</v>
      </c>
      <c r="B118" s="42">
        <v>45468.684513888889</v>
      </c>
      <c r="C118" s="31">
        <v>145</v>
      </c>
      <c r="D118" s="34">
        <v>19.14</v>
      </c>
      <c r="E118" s="28">
        <v>2775.3</v>
      </c>
      <c r="F118" s="31" t="s">
        <v>18</v>
      </c>
    </row>
    <row r="119" spans="1:6" ht="15" customHeight="1">
      <c r="A119" s="29">
        <v>45468</v>
      </c>
      <c r="B119" s="42">
        <v>45468.691377314812</v>
      </c>
      <c r="C119" s="31">
        <v>149</v>
      </c>
      <c r="D119" s="34">
        <v>19.14</v>
      </c>
      <c r="E119" s="28">
        <v>2851.86</v>
      </c>
      <c r="F119" s="31" t="s">
        <v>18</v>
      </c>
    </row>
    <row r="120" spans="1:6" ht="15" customHeight="1">
      <c r="A120" s="29">
        <v>45468</v>
      </c>
      <c r="B120" s="42">
        <v>45468.698518518519</v>
      </c>
      <c r="C120" s="31">
        <v>16</v>
      </c>
      <c r="D120" s="34">
        <v>19.14</v>
      </c>
      <c r="E120" s="28">
        <v>306.24</v>
      </c>
      <c r="F120" s="31" t="s">
        <v>18</v>
      </c>
    </row>
    <row r="121" spans="1:6" ht="15" customHeight="1">
      <c r="A121" s="29">
        <v>45468</v>
      </c>
      <c r="B121" s="42">
        <v>45468.698518518519</v>
      </c>
      <c r="C121" s="31">
        <v>125</v>
      </c>
      <c r="D121" s="34">
        <v>19.14</v>
      </c>
      <c r="E121" s="28">
        <v>2392.5</v>
      </c>
      <c r="F121" s="31" t="s">
        <v>18</v>
      </c>
    </row>
    <row r="122" spans="1:6" ht="15" customHeight="1">
      <c r="A122" s="29">
        <v>45468</v>
      </c>
      <c r="B122" s="42">
        <v>45468.705023148148</v>
      </c>
      <c r="C122" s="31">
        <v>142</v>
      </c>
      <c r="D122" s="34">
        <v>19.14</v>
      </c>
      <c r="E122" s="28">
        <v>2717.88</v>
      </c>
      <c r="F122" s="31" t="s">
        <v>18</v>
      </c>
    </row>
    <row r="123" spans="1:6" ht="15" customHeight="1">
      <c r="A123" s="29">
        <v>45468</v>
      </c>
      <c r="B123" s="42">
        <v>45468.712222222224</v>
      </c>
      <c r="C123" s="31">
        <v>160</v>
      </c>
      <c r="D123" s="34">
        <v>19.14</v>
      </c>
      <c r="E123" s="28">
        <v>3062.4</v>
      </c>
      <c r="F123" s="31" t="s">
        <v>18</v>
      </c>
    </row>
    <row r="124" spans="1:6" ht="15" customHeight="1">
      <c r="A124" s="29">
        <v>45468</v>
      </c>
      <c r="B124" s="42">
        <v>45468.712222222224</v>
      </c>
      <c r="C124" s="31">
        <v>136</v>
      </c>
      <c r="D124" s="34">
        <v>19.14</v>
      </c>
      <c r="E124" s="28">
        <v>2603.04</v>
      </c>
      <c r="F124" s="31" t="s">
        <v>18</v>
      </c>
    </row>
    <row r="125" spans="1:6" ht="15" customHeight="1">
      <c r="A125" s="29">
        <v>45468</v>
      </c>
      <c r="B125" s="42">
        <v>45468.722442129627</v>
      </c>
      <c r="C125" s="31">
        <v>164</v>
      </c>
      <c r="D125" s="34">
        <v>19.100000000000001</v>
      </c>
      <c r="E125" s="28">
        <v>3132.4</v>
      </c>
      <c r="F125" s="31" t="s">
        <v>18</v>
      </c>
    </row>
    <row r="126" spans="1:6" ht="15" customHeight="1">
      <c r="A126" s="29">
        <v>45468</v>
      </c>
      <c r="B126" s="42">
        <v>45468.722511574073</v>
      </c>
      <c r="C126" s="31">
        <v>21</v>
      </c>
      <c r="D126" s="34">
        <v>19.100000000000001</v>
      </c>
      <c r="E126" s="28">
        <v>401.1</v>
      </c>
      <c r="F126" s="31" t="s">
        <v>18</v>
      </c>
    </row>
    <row r="127" spans="1:6" ht="15" customHeight="1">
      <c r="A127" s="29">
        <v>45469</v>
      </c>
      <c r="B127" s="42">
        <v>45469.714837962965</v>
      </c>
      <c r="C127" s="31">
        <v>104</v>
      </c>
      <c r="D127" s="34">
        <v>18.98</v>
      </c>
      <c r="E127" s="28">
        <v>1973.92</v>
      </c>
      <c r="F127" s="31" t="s">
        <v>18</v>
      </c>
    </row>
    <row r="128" spans="1:6" ht="15" customHeight="1">
      <c r="A128" s="29">
        <v>45469</v>
      </c>
      <c r="B128" s="42">
        <v>45469.714837962965</v>
      </c>
      <c r="C128" s="31">
        <v>59</v>
      </c>
      <c r="D128" s="34">
        <v>18.98</v>
      </c>
      <c r="E128" s="28">
        <v>1119.82</v>
      </c>
      <c r="F128" s="31" t="s">
        <v>18</v>
      </c>
    </row>
    <row r="129" spans="1:6" ht="15" customHeight="1">
      <c r="A129" s="29">
        <v>45469</v>
      </c>
      <c r="B129" s="42">
        <v>45469.711875000001</v>
      </c>
      <c r="C129" s="31">
        <v>20</v>
      </c>
      <c r="D129" s="34">
        <v>18.98</v>
      </c>
      <c r="E129" s="28">
        <v>379.6</v>
      </c>
      <c r="F129" s="31" t="s">
        <v>18</v>
      </c>
    </row>
    <row r="130" spans="1:6" ht="15" customHeight="1">
      <c r="A130" s="29">
        <v>45469</v>
      </c>
      <c r="B130" s="42">
        <v>45469.711875000001</v>
      </c>
      <c r="C130" s="31">
        <v>107</v>
      </c>
      <c r="D130" s="34">
        <v>18.98</v>
      </c>
      <c r="E130" s="28">
        <v>2030.8600000000001</v>
      </c>
      <c r="F130" s="31" t="s">
        <v>18</v>
      </c>
    </row>
    <row r="131" spans="1:6" ht="15" customHeight="1">
      <c r="A131" s="29">
        <v>45469</v>
      </c>
      <c r="B131" s="42">
        <v>45469.711875000001</v>
      </c>
      <c r="C131" s="31">
        <v>7</v>
      </c>
      <c r="D131" s="34">
        <v>18.98</v>
      </c>
      <c r="E131" s="28">
        <v>132.86000000000001</v>
      </c>
      <c r="F131" s="31" t="s">
        <v>18</v>
      </c>
    </row>
    <row r="132" spans="1:6" ht="15" customHeight="1">
      <c r="A132" s="29">
        <v>45469</v>
      </c>
      <c r="B132" s="42">
        <v>45469.708240740743</v>
      </c>
      <c r="C132" s="31">
        <v>18</v>
      </c>
      <c r="D132" s="34">
        <v>18.98</v>
      </c>
      <c r="E132" s="28">
        <v>341.64</v>
      </c>
      <c r="F132" s="31" t="s">
        <v>18</v>
      </c>
    </row>
    <row r="133" spans="1:6" ht="15" customHeight="1">
      <c r="A133" s="29">
        <v>45469</v>
      </c>
      <c r="B133" s="42">
        <v>45469.706747685188</v>
      </c>
      <c r="C133" s="31">
        <v>39</v>
      </c>
      <c r="D133" s="34">
        <v>18.98</v>
      </c>
      <c r="E133" s="28">
        <v>740.22</v>
      </c>
      <c r="F133" s="31" t="s">
        <v>18</v>
      </c>
    </row>
    <row r="134" spans="1:6" ht="15" customHeight="1">
      <c r="A134" s="29">
        <v>45469</v>
      </c>
      <c r="B134" s="42">
        <v>45469.705671296295</v>
      </c>
      <c r="C134" s="31">
        <v>134</v>
      </c>
      <c r="D134" s="34">
        <v>18.98</v>
      </c>
      <c r="E134" s="28">
        <v>2543.3200000000002</v>
      </c>
      <c r="F134" s="31" t="s">
        <v>18</v>
      </c>
    </row>
    <row r="135" spans="1:6" ht="15" customHeight="1">
      <c r="A135" s="29">
        <v>45469</v>
      </c>
      <c r="B135" s="42">
        <v>45469.688159722224</v>
      </c>
      <c r="C135" s="31">
        <v>82</v>
      </c>
      <c r="D135" s="34">
        <v>18.940000000000001</v>
      </c>
      <c r="E135" s="28">
        <v>1553.0800000000002</v>
      </c>
      <c r="F135" s="31" t="s">
        <v>18</v>
      </c>
    </row>
    <row r="136" spans="1:6" ht="15" customHeight="1">
      <c r="A136" s="29">
        <v>45469</v>
      </c>
      <c r="B136" s="42">
        <v>45469.685428240744</v>
      </c>
      <c r="C136" s="31">
        <v>181</v>
      </c>
      <c r="D136" s="34">
        <v>19</v>
      </c>
      <c r="E136" s="28">
        <v>3439</v>
      </c>
      <c r="F136" s="31" t="s">
        <v>18</v>
      </c>
    </row>
    <row r="137" spans="1:6" ht="15" customHeight="1">
      <c r="A137" s="29">
        <v>45469</v>
      </c>
      <c r="B137" s="42">
        <v>45469.685428240744</v>
      </c>
      <c r="C137" s="31">
        <v>194</v>
      </c>
      <c r="D137" s="34">
        <v>18.98</v>
      </c>
      <c r="E137" s="28">
        <v>3682.12</v>
      </c>
      <c r="F137" s="31" t="s">
        <v>18</v>
      </c>
    </row>
    <row r="138" spans="1:6" ht="15" customHeight="1">
      <c r="A138" s="29">
        <v>45469</v>
      </c>
      <c r="B138" s="42">
        <v>45469.685416666667</v>
      </c>
      <c r="C138" s="31">
        <v>194</v>
      </c>
      <c r="D138" s="34">
        <v>19.02</v>
      </c>
      <c r="E138" s="28">
        <v>3689.88</v>
      </c>
      <c r="F138" s="31" t="s">
        <v>18</v>
      </c>
    </row>
    <row r="139" spans="1:6" ht="15" customHeight="1">
      <c r="A139" s="29">
        <v>45469</v>
      </c>
      <c r="B139" s="42">
        <v>45469.675694444442</v>
      </c>
      <c r="C139" s="31">
        <v>220</v>
      </c>
      <c r="D139" s="34">
        <v>19.02</v>
      </c>
      <c r="E139" s="28">
        <v>4184.3999999999996</v>
      </c>
      <c r="F139" s="31" t="s">
        <v>18</v>
      </c>
    </row>
    <row r="140" spans="1:6" ht="15" customHeight="1">
      <c r="A140" s="29">
        <v>45469</v>
      </c>
      <c r="B140" s="42">
        <v>45469.675694444442</v>
      </c>
      <c r="C140" s="31">
        <v>306</v>
      </c>
      <c r="D140" s="34">
        <v>19.02</v>
      </c>
      <c r="E140" s="28">
        <v>5820.12</v>
      </c>
      <c r="F140" s="31" t="s">
        <v>18</v>
      </c>
    </row>
    <row r="141" spans="1:6" ht="15" customHeight="1">
      <c r="A141" s="29">
        <v>45469</v>
      </c>
      <c r="B141" s="42">
        <v>45469.675694444442</v>
      </c>
      <c r="C141" s="31">
        <v>51</v>
      </c>
      <c r="D141" s="34">
        <v>19.02</v>
      </c>
      <c r="E141" s="28">
        <v>970.02</v>
      </c>
      <c r="F141" s="31" t="s">
        <v>18</v>
      </c>
    </row>
    <row r="142" spans="1:6" ht="15" customHeight="1">
      <c r="A142" s="29">
        <v>45469</v>
      </c>
      <c r="B142" s="42">
        <v>45469.645474537036</v>
      </c>
      <c r="C142" s="31">
        <v>16</v>
      </c>
      <c r="D142" s="34">
        <v>18.96</v>
      </c>
      <c r="E142" s="28">
        <v>303.36</v>
      </c>
      <c r="F142" s="31" t="s">
        <v>18</v>
      </c>
    </row>
    <row r="143" spans="1:6" ht="15" customHeight="1">
      <c r="A143" s="29">
        <v>45469</v>
      </c>
      <c r="B143" s="42">
        <v>45469.621863425928</v>
      </c>
      <c r="C143" s="31">
        <v>36</v>
      </c>
      <c r="D143" s="34">
        <v>19</v>
      </c>
      <c r="E143" s="28">
        <v>684</v>
      </c>
      <c r="F143" s="31" t="s">
        <v>18</v>
      </c>
    </row>
    <row r="144" spans="1:6" ht="15" customHeight="1">
      <c r="A144" s="29">
        <v>45469</v>
      </c>
      <c r="B144" s="42">
        <v>45469.621863425928</v>
      </c>
      <c r="C144" s="31">
        <v>300</v>
      </c>
      <c r="D144" s="34">
        <v>19</v>
      </c>
      <c r="E144" s="28">
        <v>5700</v>
      </c>
      <c r="F144" s="31" t="s">
        <v>18</v>
      </c>
    </row>
    <row r="145" spans="1:6" ht="15" customHeight="1">
      <c r="A145" s="29">
        <v>45469</v>
      </c>
      <c r="B145" s="42">
        <v>45469.621863425928</v>
      </c>
      <c r="C145" s="31">
        <v>72</v>
      </c>
      <c r="D145" s="34">
        <v>19</v>
      </c>
      <c r="E145" s="28">
        <v>1368</v>
      </c>
      <c r="F145" s="31" t="s">
        <v>18</v>
      </c>
    </row>
    <row r="146" spans="1:6" ht="15" customHeight="1">
      <c r="A146" s="29">
        <v>45469</v>
      </c>
      <c r="B146" s="42">
        <v>45469.621863425928</v>
      </c>
      <c r="C146" s="31">
        <v>62</v>
      </c>
      <c r="D146" s="34">
        <v>19</v>
      </c>
      <c r="E146" s="28">
        <v>1178</v>
      </c>
      <c r="F146" s="31" t="s">
        <v>18</v>
      </c>
    </row>
    <row r="147" spans="1:6" ht="15" customHeight="1">
      <c r="A147" s="29">
        <v>45469</v>
      </c>
      <c r="B147" s="42">
        <v>45469.621863425928</v>
      </c>
      <c r="C147" s="31">
        <v>106</v>
      </c>
      <c r="D147" s="34">
        <v>19</v>
      </c>
      <c r="E147" s="28">
        <v>2014</v>
      </c>
      <c r="F147" s="31" t="s">
        <v>18</v>
      </c>
    </row>
    <row r="148" spans="1:6" ht="15" customHeight="1">
      <c r="A148" s="29">
        <v>45469</v>
      </c>
      <c r="B148" s="42">
        <v>45469.621863425928</v>
      </c>
      <c r="C148" s="31">
        <v>32</v>
      </c>
      <c r="D148" s="34">
        <v>19</v>
      </c>
      <c r="E148" s="28">
        <v>608</v>
      </c>
      <c r="F148" s="31" t="s">
        <v>18</v>
      </c>
    </row>
    <row r="149" spans="1:6" ht="15" customHeight="1">
      <c r="A149" s="29">
        <v>45469</v>
      </c>
      <c r="B149" s="42">
        <v>45469.621863425928</v>
      </c>
      <c r="C149" s="31">
        <v>196</v>
      </c>
      <c r="D149" s="34">
        <v>19</v>
      </c>
      <c r="E149" s="28">
        <v>3724</v>
      </c>
      <c r="F149" s="31" t="s">
        <v>18</v>
      </c>
    </row>
    <row r="150" spans="1:6" ht="15" customHeight="1">
      <c r="A150" s="29">
        <v>45469</v>
      </c>
      <c r="B150" s="42">
        <v>45469.618668981479</v>
      </c>
      <c r="C150" s="31">
        <v>64</v>
      </c>
      <c r="D150" s="34">
        <v>19</v>
      </c>
      <c r="E150" s="28">
        <v>1216</v>
      </c>
      <c r="F150" s="31" t="s">
        <v>18</v>
      </c>
    </row>
    <row r="151" spans="1:6" ht="15" customHeight="1">
      <c r="A151" s="29">
        <v>45469</v>
      </c>
      <c r="B151" s="42">
        <v>45469.618668981479</v>
      </c>
      <c r="C151" s="31">
        <v>295</v>
      </c>
      <c r="D151" s="34">
        <v>19</v>
      </c>
      <c r="E151" s="28">
        <v>5605</v>
      </c>
      <c r="F151" s="31" t="s">
        <v>18</v>
      </c>
    </row>
    <row r="152" spans="1:6" ht="15" customHeight="1">
      <c r="A152" s="29">
        <v>45469</v>
      </c>
      <c r="B152" s="42">
        <v>45469.618668981479</v>
      </c>
      <c r="C152" s="31">
        <v>177</v>
      </c>
      <c r="D152" s="34">
        <v>19</v>
      </c>
      <c r="E152" s="28">
        <v>3363</v>
      </c>
      <c r="F152" s="31" t="s">
        <v>18</v>
      </c>
    </row>
    <row r="153" spans="1:6" ht="15" customHeight="1">
      <c r="A153" s="29">
        <v>45469</v>
      </c>
      <c r="B153" s="42">
        <v>45469.616030092591</v>
      </c>
      <c r="C153" s="31">
        <v>5</v>
      </c>
      <c r="D153" s="34">
        <v>19</v>
      </c>
      <c r="E153" s="28">
        <v>95</v>
      </c>
      <c r="F153" s="31" t="s">
        <v>18</v>
      </c>
    </row>
    <row r="154" spans="1:6" ht="15" customHeight="1">
      <c r="A154" s="29">
        <v>45469</v>
      </c>
      <c r="B154" s="42">
        <v>45469.608171296299</v>
      </c>
      <c r="C154" s="31">
        <v>320</v>
      </c>
      <c r="D154" s="34">
        <v>19.04</v>
      </c>
      <c r="E154" s="28">
        <v>6092.7999999999993</v>
      </c>
      <c r="F154" s="31" t="s">
        <v>18</v>
      </c>
    </row>
    <row r="155" spans="1:6" ht="15" customHeight="1">
      <c r="A155" s="29">
        <v>45469</v>
      </c>
      <c r="B155" s="42">
        <v>45469.608171296299</v>
      </c>
      <c r="C155" s="31">
        <v>185</v>
      </c>
      <c r="D155" s="34">
        <v>19.04</v>
      </c>
      <c r="E155" s="28">
        <v>3522.3999999999996</v>
      </c>
      <c r="F155" s="31" t="s">
        <v>18</v>
      </c>
    </row>
    <row r="156" spans="1:6" ht="15" customHeight="1">
      <c r="A156" s="29">
        <v>45469</v>
      </c>
      <c r="B156" s="42">
        <v>45469.592939814815</v>
      </c>
      <c r="C156" s="31">
        <v>45</v>
      </c>
      <c r="D156" s="34">
        <v>19.059999999999999</v>
      </c>
      <c r="E156" s="28">
        <v>857.69999999999993</v>
      </c>
      <c r="F156" s="31" t="s">
        <v>18</v>
      </c>
    </row>
    <row r="157" spans="1:6" ht="15" customHeight="1">
      <c r="A157" s="29">
        <v>45469</v>
      </c>
      <c r="B157" s="42">
        <v>45469.592939814815</v>
      </c>
      <c r="C157" s="31">
        <v>143</v>
      </c>
      <c r="D157" s="34">
        <v>19.059999999999999</v>
      </c>
      <c r="E157" s="28">
        <v>2725.58</v>
      </c>
      <c r="F157" s="31" t="s">
        <v>18</v>
      </c>
    </row>
    <row r="158" spans="1:6" ht="15" customHeight="1">
      <c r="A158" s="29">
        <v>45469</v>
      </c>
      <c r="B158" s="42">
        <v>45469.583078703705</v>
      </c>
      <c r="C158" s="31">
        <v>54</v>
      </c>
      <c r="D158" s="34">
        <v>19.059999999999999</v>
      </c>
      <c r="E158" s="28">
        <v>1029.24</v>
      </c>
      <c r="F158" s="31" t="s">
        <v>18</v>
      </c>
    </row>
    <row r="159" spans="1:6" ht="15" customHeight="1">
      <c r="A159" s="29">
        <v>45469</v>
      </c>
      <c r="B159" s="42">
        <v>45469.583078703705</v>
      </c>
      <c r="C159" s="31">
        <v>26</v>
      </c>
      <c r="D159" s="34">
        <v>19.059999999999999</v>
      </c>
      <c r="E159" s="28">
        <v>495.55999999999995</v>
      </c>
      <c r="F159" s="31" t="s">
        <v>18</v>
      </c>
    </row>
    <row r="160" spans="1:6" ht="15" customHeight="1">
      <c r="A160" s="29">
        <v>45469</v>
      </c>
      <c r="B160" s="42">
        <v>45469.582499999997</v>
      </c>
      <c r="C160" s="31">
        <v>172</v>
      </c>
      <c r="D160" s="34">
        <v>19.059999999999999</v>
      </c>
      <c r="E160" s="28">
        <v>3278.3199999999997</v>
      </c>
      <c r="F160" s="31" t="s">
        <v>18</v>
      </c>
    </row>
    <row r="161" spans="1:6" ht="15" customHeight="1">
      <c r="A161" s="29">
        <v>45469</v>
      </c>
      <c r="B161" s="42">
        <v>45469.577291666668</v>
      </c>
      <c r="C161" s="31">
        <v>206</v>
      </c>
      <c r="D161" s="34">
        <v>19.079999999999998</v>
      </c>
      <c r="E161" s="28">
        <v>3930.4799999999996</v>
      </c>
      <c r="F161" s="31" t="s">
        <v>18</v>
      </c>
    </row>
    <row r="162" spans="1:6" ht="15" customHeight="1">
      <c r="A162" s="29">
        <v>45469</v>
      </c>
      <c r="B162" s="42">
        <v>45469.565439814818</v>
      </c>
      <c r="C162" s="31">
        <v>43</v>
      </c>
      <c r="D162" s="34">
        <v>19.12</v>
      </c>
      <c r="E162" s="28">
        <v>822.16000000000008</v>
      </c>
      <c r="F162" s="31" t="s">
        <v>18</v>
      </c>
    </row>
    <row r="163" spans="1:6" ht="15" customHeight="1">
      <c r="A163" s="29">
        <v>45469</v>
      </c>
      <c r="B163" s="42">
        <v>45469.565439814818</v>
      </c>
      <c r="C163" s="31">
        <v>210</v>
      </c>
      <c r="D163" s="34">
        <v>19.12</v>
      </c>
      <c r="E163" s="28">
        <v>4015.2000000000003</v>
      </c>
      <c r="F163" s="31" t="s">
        <v>18</v>
      </c>
    </row>
    <row r="164" spans="1:6" ht="15" customHeight="1">
      <c r="A164" s="29">
        <v>45469</v>
      </c>
      <c r="B164" s="42">
        <v>45469.542395833334</v>
      </c>
      <c r="C164" s="31">
        <v>30</v>
      </c>
      <c r="D164" s="34">
        <v>19.12</v>
      </c>
      <c r="E164" s="28">
        <v>573.6</v>
      </c>
      <c r="F164" s="31" t="s">
        <v>18</v>
      </c>
    </row>
    <row r="165" spans="1:6" ht="15" customHeight="1">
      <c r="A165" s="29">
        <v>45469</v>
      </c>
      <c r="B165" s="42">
        <v>45469.523842592593</v>
      </c>
      <c r="C165" s="31">
        <v>157</v>
      </c>
      <c r="D165" s="34">
        <v>19.16</v>
      </c>
      <c r="E165" s="28">
        <v>3008.12</v>
      </c>
      <c r="F165" s="31" t="s">
        <v>18</v>
      </c>
    </row>
    <row r="166" spans="1:6" ht="15" customHeight="1">
      <c r="A166" s="29">
        <v>45469</v>
      </c>
      <c r="B166" s="42">
        <v>45469.523842592593</v>
      </c>
      <c r="C166" s="31">
        <v>100</v>
      </c>
      <c r="D166" s="34">
        <v>19.16</v>
      </c>
      <c r="E166" s="28">
        <v>1916</v>
      </c>
      <c r="F166" s="31" t="s">
        <v>18</v>
      </c>
    </row>
    <row r="167" spans="1:6" ht="15" customHeight="1">
      <c r="A167" s="29">
        <v>45469</v>
      </c>
      <c r="B167" s="42">
        <v>45469.523842592593</v>
      </c>
      <c r="C167" s="31">
        <v>300</v>
      </c>
      <c r="D167" s="34">
        <v>19.16</v>
      </c>
      <c r="E167" s="28">
        <v>5748</v>
      </c>
      <c r="F167" s="31" t="s">
        <v>18</v>
      </c>
    </row>
    <row r="168" spans="1:6" ht="15" customHeight="1">
      <c r="A168" s="29">
        <v>45469</v>
      </c>
      <c r="B168" s="42">
        <v>45469.523842592593</v>
      </c>
      <c r="C168" s="31">
        <v>300</v>
      </c>
      <c r="D168" s="34">
        <v>19.16</v>
      </c>
      <c r="E168" s="28">
        <v>5748</v>
      </c>
      <c r="F168" s="31" t="s">
        <v>18</v>
      </c>
    </row>
    <row r="169" spans="1:6" ht="15" customHeight="1">
      <c r="A169" s="29">
        <v>45469</v>
      </c>
      <c r="B169" s="42">
        <v>45469.523842592593</v>
      </c>
      <c r="C169" s="31">
        <v>74</v>
      </c>
      <c r="D169" s="34">
        <v>19.16</v>
      </c>
      <c r="E169" s="28">
        <v>1417.84</v>
      </c>
      <c r="F169" s="31" t="s">
        <v>18</v>
      </c>
    </row>
    <row r="170" spans="1:6" ht="15" customHeight="1">
      <c r="A170" s="29">
        <v>45469</v>
      </c>
      <c r="B170" s="42">
        <v>45469.523842592593</v>
      </c>
      <c r="C170" s="31">
        <v>174</v>
      </c>
      <c r="D170" s="34">
        <v>19.16</v>
      </c>
      <c r="E170" s="28">
        <v>3333.84</v>
      </c>
      <c r="F170" s="31" t="s">
        <v>18</v>
      </c>
    </row>
    <row r="171" spans="1:6" ht="15" customHeight="1">
      <c r="A171" s="29">
        <v>45469</v>
      </c>
      <c r="B171" s="42">
        <v>45469.523842592593</v>
      </c>
      <c r="C171" s="31">
        <v>58</v>
      </c>
      <c r="D171" s="34">
        <v>19.16</v>
      </c>
      <c r="E171" s="28">
        <v>1111.28</v>
      </c>
      <c r="F171" s="31" t="s">
        <v>18</v>
      </c>
    </row>
    <row r="172" spans="1:6" ht="15" customHeight="1">
      <c r="A172" s="29">
        <v>45469</v>
      </c>
      <c r="B172" s="42">
        <v>45469.520983796298</v>
      </c>
      <c r="C172" s="31">
        <v>26</v>
      </c>
      <c r="D172" s="34">
        <v>19.16</v>
      </c>
      <c r="E172" s="28">
        <v>498.16</v>
      </c>
      <c r="F172" s="31" t="s">
        <v>18</v>
      </c>
    </row>
    <row r="173" spans="1:6" ht="15" customHeight="1">
      <c r="A173" s="29">
        <v>45469</v>
      </c>
      <c r="B173" s="42">
        <v>45469.50172453704</v>
      </c>
      <c r="C173" s="31">
        <v>200</v>
      </c>
      <c r="D173" s="34">
        <v>19.16</v>
      </c>
      <c r="E173" s="28">
        <v>3832</v>
      </c>
      <c r="F173" s="31" t="s">
        <v>18</v>
      </c>
    </row>
    <row r="174" spans="1:6" ht="15" customHeight="1">
      <c r="A174" s="29">
        <v>45469</v>
      </c>
      <c r="B174" s="42">
        <v>45469.493055555555</v>
      </c>
      <c r="C174" s="31">
        <v>106</v>
      </c>
      <c r="D174" s="34">
        <v>19.16</v>
      </c>
      <c r="E174" s="28">
        <v>2030.96</v>
      </c>
      <c r="F174" s="31" t="s">
        <v>18</v>
      </c>
    </row>
    <row r="175" spans="1:6" ht="15" customHeight="1">
      <c r="A175" s="29">
        <v>45469</v>
      </c>
      <c r="B175" s="42">
        <v>45469.493055555555</v>
      </c>
      <c r="C175" s="31">
        <v>90</v>
      </c>
      <c r="D175" s="34">
        <v>19.16</v>
      </c>
      <c r="E175" s="28">
        <v>1724.4</v>
      </c>
      <c r="F175" s="31" t="s">
        <v>18</v>
      </c>
    </row>
    <row r="176" spans="1:6" ht="15" customHeight="1">
      <c r="A176" s="29">
        <v>45469</v>
      </c>
      <c r="B176" s="42">
        <v>45469.480347222219</v>
      </c>
      <c r="C176" s="31">
        <v>5</v>
      </c>
      <c r="D176" s="34">
        <v>19.14</v>
      </c>
      <c r="E176" s="28">
        <v>95.7</v>
      </c>
      <c r="F176" s="31" t="s">
        <v>18</v>
      </c>
    </row>
    <row r="177" spans="1:6" ht="15" customHeight="1">
      <c r="A177" s="29">
        <v>45469</v>
      </c>
      <c r="B177" s="42">
        <v>45469.480347222219</v>
      </c>
      <c r="C177" s="31">
        <v>70</v>
      </c>
      <c r="D177" s="34">
        <v>19.14</v>
      </c>
      <c r="E177" s="28">
        <v>1339.8</v>
      </c>
      <c r="F177" s="31" t="s">
        <v>18</v>
      </c>
    </row>
    <row r="178" spans="1:6" ht="15" customHeight="1">
      <c r="A178" s="29">
        <v>45469</v>
      </c>
      <c r="B178" s="42">
        <v>45469.480347222219</v>
      </c>
      <c r="C178" s="31">
        <v>55</v>
      </c>
      <c r="D178" s="34">
        <v>19.14</v>
      </c>
      <c r="E178" s="28">
        <v>1052.7</v>
      </c>
      <c r="F178" s="31" t="s">
        <v>18</v>
      </c>
    </row>
    <row r="179" spans="1:6" ht="15" customHeight="1">
      <c r="A179" s="29">
        <v>45469</v>
      </c>
      <c r="B179" s="42">
        <v>45469.480324074073</v>
      </c>
      <c r="C179" s="31">
        <v>45</v>
      </c>
      <c r="D179" s="34">
        <v>19.16</v>
      </c>
      <c r="E179" s="28">
        <v>862.2</v>
      </c>
      <c r="F179" s="31" t="s">
        <v>18</v>
      </c>
    </row>
    <row r="180" spans="1:6" ht="15" customHeight="1">
      <c r="A180" s="29">
        <v>45469</v>
      </c>
      <c r="B180" s="42">
        <v>45469.452939814815</v>
      </c>
      <c r="C180" s="31">
        <v>184</v>
      </c>
      <c r="D180" s="34">
        <v>19.2</v>
      </c>
      <c r="E180" s="28">
        <v>3532.7999999999997</v>
      </c>
      <c r="F180" s="31" t="s">
        <v>18</v>
      </c>
    </row>
    <row r="181" spans="1:6" ht="15" customHeight="1">
      <c r="A181" s="29">
        <v>45469</v>
      </c>
      <c r="B181" s="42">
        <v>45469.418877314813</v>
      </c>
      <c r="C181" s="31">
        <v>972</v>
      </c>
      <c r="D181" s="34">
        <v>19.3</v>
      </c>
      <c r="E181" s="28">
        <v>18759.600000000002</v>
      </c>
      <c r="F181" s="31" t="s">
        <v>18</v>
      </c>
    </row>
    <row r="182" spans="1:6" ht="15" customHeight="1">
      <c r="A182" s="29">
        <v>45469</v>
      </c>
      <c r="B182" s="42">
        <v>45469.412037037036</v>
      </c>
      <c r="C182" s="31">
        <v>175</v>
      </c>
      <c r="D182" s="34">
        <v>19.3</v>
      </c>
      <c r="E182" s="28">
        <v>3377.5</v>
      </c>
      <c r="F182" s="31" t="s">
        <v>18</v>
      </c>
    </row>
    <row r="183" spans="1:6" ht="15" customHeight="1">
      <c r="A183" s="29">
        <v>45469</v>
      </c>
      <c r="B183" s="42">
        <v>45469.411226851851</v>
      </c>
      <c r="C183" s="31">
        <v>69</v>
      </c>
      <c r="D183" s="34">
        <v>19.32</v>
      </c>
      <c r="E183" s="28">
        <v>1333.08</v>
      </c>
      <c r="F183" s="31" t="s">
        <v>18</v>
      </c>
    </row>
    <row r="184" spans="1:6" ht="15" customHeight="1">
      <c r="A184" s="29">
        <v>45469</v>
      </c>
      <c r="B184" s="42">
        <v>45469.411226851851</v>
      </c>
      <c r="C184" s="31">
        <v>125</v>
      </c>
      <c r="D184" s="34">
        <v>19.32</v>
      </c>
      <c r="E184" s="28">
        <v>2415</v>
      </c>
      <c r="F184" s="31" t="s">
        <v>18</v>
      </c>
    </row>
    <row r="185" spans="1:6" ht="15" customHeight="1">
      <c r="A185" s="29">
        <v>45470</v>
      </c>
      <c r="B185" s="42">
        <v>45470.378472222219</v>
      </c>
      <c r="C185" s="31">
        <v>38</v>
      </c>
      <c r="D185" s="34">
        <v>19.079999999999998</v>
      </c>
      <c r="E185" s="28">
        <v>725.04</v>
      </c>
      <c r="F185" s="31" t="s">
        <v>18</v>
      </c>
    </row>
    <row r="186" spans="1:6" ht="15" customHeight="1">
      <c r="A186" s="29">
        <v>45470</v>
      </c>
      <c r="B186" s="42">
        <v>45470.383298611108</v>
      </c>
      <c r="C186" s="31">
        <v>87</v>
      </c>
      <c r="D186" s="34">
        <v>19.079999999999998</v>
      </c>
      <c r="E186" s="28">
        <v>1659.9599999999998</v>
      </c>
      <c r="F186" s="31" t="s">
        <v>18</v>
      </c>
    </row>
    <row r="187" spans="1:6" ht="15" customHeight="1">
      <c r="A187" s="29">
        <v>45470</v>
      </c>
      <c r="B187" s="42">
        <v>45470.386157407411</v>
      </c>
      <c r="C187" s="31">
        <v>139</v>
      </c>
      <c r="D187" s="34">
        <v>19.079999999999998</v>
      </c>
      <c r="E187" s="28">
        <v>2652.12</v>
      </c>
      <c r="F187" s="31" t="s">
        <v>18</v>
      </c>
    </row>
    <row r="188" spans="1:6" ht="15" customHeight="1">
      <c r="A188" s="29">
        <v>45470</v>
      </c>
      <c r="B188" s="42">
        <v>45470.391585648147</v>
      </c>
      <c r="C188" s="31">
        <v>141</v>
      </c>
      <c r="D188" s="34">
        <v>19.14</v>
      </c>
      <c r="E188" s="28">
        <v>2698.7400000000002</v>
      </c>
      <c r="F188" s="31" t="s">
        <v>18</v>
      </c>
    </row>
    <row r="189" spans="1:6" ht="15" customHeight="1">
      <c r="A189" s="29">
        <v>45470</v>
      </c>
      <c r="B189" s="42">
        <v>45470.392245370371</v>
      </c>
      <c r="C189" s="31">
        <v>102</v>
      </c>
      <c r="D189" s="34">
        <v>19.04</v>
      </c>
      <c r="E189" s="28">
        <v>1942.08</v>
      </c>
      <c r="F189" s="31" t="s">
        <v>18</v>
      </c>
    </row>
    <row r="190" spans="1:6" ht="15" customHeight="1">
      <c r="A190" s="29">
        <v>45470</v>
      </c>
      <c r="B190" s="42">
        <v>45470.401967592596</v>
      </c>
      <c r="C190" s="31">
        <v>141</v>
      </c>
      <c r="D190" s="34">
        <v>19.14</v>
      </c>
      <c r="E190" s="28">
        <v>2698.7400000000002</v>
      </c>
      <c r="F190" s="31" t="s">
        <v>18</v>
      </c>
    </row>
    <row r="191" spans="1:6" ht="15" customHeight="1">
      <c r="A191" s="29">
        <v>45470</v>
      </c>
      <c r="B191" s="42">
        <v>45470.408449074072</v>
      </c>
      <c r="C191" s="31">
        <v>152</v>
      </c>
      <c r="D191" s="34">
        <v>19.14</v>
      </c>
      <c r="E191" s="28">
        <v>2909.28</v>
      </c>
      <c r="F191" s="31" t="s">
        <v>18</v>
      </c>
    </row>
    <row r="192" spans="1:6" ht="15" customHeight="1">
      <c r="A192" s="29">
        <v>45470</v>
      </c>
      <c r="B192" s="42">
        <v>45470.415393518517</v>
      </c>
      <c r="C192" s="31">
        <v>18</v>
      </c>
      <c r="D192" s="34">
        <v>19.2</v>
      </c>
      <c r="E192" s="28">
        <v>345.59999999999997</v>
      </c>
      <c r="F192" s="31" t="s">
        <v>18</v>
      </c>
    </row>
    <row r="193" spans="1:6" ht="15" customHeight="1">
      <c r="A193" s="29">
        <v>45470</v>
      </c>
      <c r="B193" s="42">
        <v>45470.415393518517</v>
      </c>
      <c r="C193" s="31">
        <v>146</v>
      </c>
      <c r="D193" s="34">
        <v>19.2</v>
      </c>
      <c r="E193" s="28">
        <v>2803.2</v>
      </c>
      <c r="F193" s="31" t="s">
        <v>18</v>
      </c>
    </row>
    <row r="194" spans="1:6" ht="15" customHeight="1">
      <c r="A194" s="29">
        <v>45470</v>
      </c>
      <c r="B194" s="42">
        <v>45470.423425925925</v>
      </c>
      <c r="C194" s="31">
        <v>75</v>
      </c>
      <c r="D194" s="34">
        <v>19.100000000000001</v>
      </c>
      <c r="E194" s="28">
        <v>1432.5</v>
      </c>
      <c r="F194" s="31" t="s">
        <v>18</v>
      </c>
    </row>
    <row r="195" spans="1:6" ht="15" customHeight="1">
      <c r="A195" s="29">
        <v>45470</v>
      </c>
      <c r="B195" s="42">
        <v>45470.427037037036</v>
      </c>
      <c r="C195" s="31">
        <v>5</v>
      </c>
      <c r="D195" s="34">
        <v>19.100000000000001</v>
      </c>
      <c r="E195" s="28">
        <v>95.5</v>
      </c>
      <c r="F195" s="31" t="s">
        <v>18</v>
      </c>
    </row>
    <row r="196" spans="1:6" ht="15" customHeight="1">
      <c r="A196" s="29">
        <v>45470</v>
      </c>
      <c r="B196" s="42">
        <v>45470.427881944444</v>
      </c>
      <c r="C196" s="31">
        <v>157</v>
      </c>
      <c r="D196" s="34">
        <v>19.22</v>
      </c>
      <c r="E196" s="28">
        <v>3017.54</v>
      </c>
      <c r="F196" s="31" t="s">
        <v>18</v>
      </c>
    </row>
    <row r="197" spans="1:6" ht="15" customHeight="1">
      <c r="A197" s="29">
        <v>45470</v>
      </c>
      <c r="B197" s="42">
        <v>45470.433611111112</v>
      </c>
      <c r="C197" s="31">
        <v>440</v>
      </c>
      <c r="D197" s="34">
        <v>19.14</v>
      </c>
      <c r="E197" s="28">
        <v>8421.6</v>
      </c>
      <c r="F197" s="31" t="s">
        <v>18</v>
      </c>
    </row>
    <row r="198" spans="1:6" ht="15" customHeight="1">
      <c r="A198" s="29">
        <v>45470</v>
      </c>
      <c r="B198" s="42">
        <v>45470.510810185187</v>
      </c>
      <c r="C198" s="31">
        <v>30</v>
      </c>
      <c r="D198" s="34">
        <v>19.28</v>
      </c>
      <c r="E198" s="28">
        <v>578.40000000000009</v>
      </c>
      <c r="F198" s="31" t="s">
        <v>18</v>
      </c>
    </row>
    <row r="199" spans="1:6" ht="15" customHeight="1">
      <c r="A199" s="29">
        <v>45470</v>
      </c>
      <c r="B199" s="42">
        <v>45470.510810185187</v>
      </c>
      <c r="C199" s="31">
        <v>22</v>
      </c>
      <c r="D199" s="34">
        <v>19.28</v>
      </c>
      <c r="E199" s="28">
        <v>424.16</v>
      </c>
      <c r="F199" s="31" t="s">
        <v>18</v>
      </c>
    </row>
    <row r="200" spans="1:6" ht="15" customHeight="1">
      <c r="A200" s="29">
        <v>45470</v>
      </c>
      <c r="B200" s="42">
        <v>45470.510810185187</v>
      </c>
      <c r="C200" s="31">
        <v>323</v>
      </c>
      <c r="D200" s="34">
        <v>19.28</v>
      </c>
      <c r="E200" s="28">
        <v>6227.4400000000005</v>
      </c>
      <c r="F200" s="31" t="s">
        <v>18</v>
      </c>
    </row>
    <row r="201" spans="1:6" ht="15" customHeight="1">
      <c r="A201" s="29">
        <v>45470</v>
      </c>
      <c r="B201" s="42">
        <v>45470.510810185187</v>
      </c>
      <c r="C201" s="31">
        <v>445</v>
      </c>
      <c r="D201" s="34">
        <v>19.28</v>
      </c>
      <c r="E201" s="28">
        <v>8579.6</v>
      </c>
      <c r="F201" s="31" t="s">
        <v>18</v>
      </c>
    </row>
    <row r="202" spans="1:6" ht="15" customHeight="1">
      <c r="A202" s="29">
        <v>45470</v>
      </c>
      <c r="B202" s="42">
        <v>45470.510810185187</v>
      </c>
      <c r="C202" s="31">
        <v>18</v>
      </c>
      <c r="D202" s="34">
        <v>19.28</v>
      </c>
      <c r="E202" s="28">
        <v>347.04</v>
      </c>
      <c r="F202" s="31" t="s">
        <v>18</v>
      </c>
    </row>
    <row r="203" spans="1:6" ht="15" customHeight="1">
      <c r="A203" s="29">
        <v>45470</v>
      </c>
      <c r="B203" s="42">
        <v>45470.510810185187</v>
      </c>
      <c r="C203" s="31">
        <v>46</v>
      </c>
      <c r="D203" s="34">
        <v>19.28</v>
      </c>
      <c r="E203" s="28">
        <v>886.88000000000011</v>
      </c>
      <c r="F203" s="31" t="s">
        <v>18</v>
      </c>
    </row>
    <row r="204" spans="1:6" ht="15" customHeight="1">
      <c r="A204" s="29">
        <v>45470</v>
      </c>
      <c r="B204" s="42">
        <v>45470.510810185187</v>
      </c>
      <c r="C204" s="31">
        <v>42</v>
      </c>
      <c r="D204" s="34">
        <v>19.28</v>
      </c>
      <c r="E204" s="28">
        <v>809.76</v>
      </c>
      <c r="F204" s="31" t="s">
        <v>18</v>
      </c>
    </row>
    <row r="205" spans="1:6" ht="15" customHeight="1">
      <c r="A205" s="29">
        <v>45470</v>
      </c>
      <c r="B205" s="42">
        <v>45470.511493055557</v>
      </c>
      <c r="C205" s="31">
        <v>154</v>
      </c>
      <c r="D205" s="34">
        <v>19.3</v>
      </c>
      <c r="E205" s="28">
        <v>2972.2000000000003</v>
      </c>
      <c r="F205" s="31" t="s">
        <v>18</v>
      </c>
    </row>
    <row r="206" spans="1:6" ht="15" customHeight="1">
      <c r="A206" s="29">
        <v>45470</v>
      </c>
      <c r="B206" s="42">
        <v>45470.522581018522</v>
      </c>
      <c r="C206" s="31">
        <v>159</v>
      </c>
      <c r="D206" s="34">
        <v>19.3</v>
      </c>
      <c r="E206" s="28">
        <v>3068.7000000000003</v>
      </c>
      <c r="F206" s="31" t="s">
        <v>18</v>
      </c>
    </row>
    <row r="207" spans="1:6" ht="15" customHeight="1">
      <c r="A207" s="29">
        <v>45470</v>
      </c>
      <c r="B207" s="42">
        <v>45470.580347222225</v>
      </c>
      <c r="C207" s="31">
        <v>15</v>
      </c>
      <c r="D207" s="34">
        <v>19.239999999999998</v>
      </c>
      <c r="E207" s="28">
        <v>288.59999999999997</v>
      </c>
      <c r="F207" s="31" t="s">
        <v>18</v>
      </c>
    </row>
    <row r="208" spans="1:6" ht="15" customHeight="1">
      <c r="A208" s="29">
        <v>45470</v>
      </c>
      <c r="B208" s="42">
        <v>45470.717094907406</v>
      </c>
      <c r="C208" s="31">
        <v>255</v>
      </c>
      <c r="D208" s="34">
        <v>19.46</v>
      </c>
      <c r="E208" s="28">
        <v>4962.3</v>
      </c>
      <c r="F208" s="31" t="s">
        <v>18</v>
      </c>
    </row>
    <row r="209" spans="1:6" ht="15" customHeight="1">
      <c r="A209" s="29">
        <v>45470</v>
      </c>
      <c r="B209" s="42">
        <v>45470.717094907406</v>
      </c>
      <c r="C209" s="31">
        <v>27</v>
      </c>
      <c r="D209" s="34">
        <v>19.46</v>
      </c>
      <c r="E209" s="28">
        <v>525.42000000000007</v>
      </c>
      <c r="F209" s="31" t="s">
        <v>18</v>
      </c>
    </row>
    <row r="210" spans="1:6" ht="15" customHeight="1">
      <c r="A210" s="29">
        <v>45470</v>
      </c>
      <c r="B210" s="42">
        <v>45470.717094907406</v>
      </c>
      <c r="C210" s="31">
        <v>271</v>
      </c>
      <c r="D210" s="34">
        <v>19.46</v>
      </c>
      <c r="E210" s="28">
        <v>5273.66</v>
      </c>
      <c r="F210" s="31" t="s">
        <v>18</v>
      </c>
    </row>
    <row r="211" spans="1:6" ht="15" customHeight="1">
      <c r="A211" s="29">
        <v>45470</v>
      </c>
      <c r="B211" s="42">
        <v>45470.717094907406</v>
      </c>
      <c r="C211" s="31">
        <v>147</v>
      </c>
      <c r="D211" s="34">
        <v>19.46</v>
      </c>
      <c r="E211" s="28">
        <v>2860.6200000000003</v>
      </c>
      <c r="F211" s="31" t="s">
        <v>18</v>
      </c>
    </row>
    <row r="212" spans="1:6" ht="15" customHeight="1">
      <c r="A212" s="29">
        <v>45471</v>
      </c>
      <c r="B212" s="42">
        <v>45471.722002314818</v>
      </c>
      <c r="C212" s="31">
        <v>175</v>
      </c>
      <c r="D212" s="34">
        <v>19.260000000000002</v>
      </c>
      <c r="E212" s="28">
        <v>3370.5000000000005</v>
      </c>
      <c r="F212" s="31" t="s">
        <v>18</v>
      </c>
    </row>
    <row r="213" spans="1:6" ht="15" customHeight="1">
      <c r="A213" s="29">
        <v>45471</v>
      </c>
      <c r="B213" s="42">
        <v>45471.722002314818</v>
      </c>
      <c r="C213" s="31">
        <v>125</v>
      </c>
      <c r="D213" s="34">
        <v>19.260000000000002</v>
      </c>
      <c r="E213" s="28">
        <v>2407.5</v>
      </c>
      <c r="F213" s="31" t="s">
        <v>18</v>
      </c>
    </row>
    <row r="214" spans="1:6" ht="15" customHeight="1">
      <c r="A214" s="29">
        <v>45471</v>
      </c>
      <c r="B214" s="42">
        <v>45471.716597222221</v>
      </c>
      <c r="C214" s="31">
        <v>111</v>
      </c>
      <c r="D214" s="34">
        <v>19.239999999999998</v>
      </c>
      <c r="E214" s="28">
        <v>2135.64</v>
      </c>
      <c r="F214" s="31" t="s">
        <v>18</v>
      </c>
    </row>
    <row r="215" spans="1:6" ht="15" customHeight="1">
      <c r="A215" s="29">
        <v>45471</v>
      </c>
      <c r="B215" s="42">
        <v>45471.716597222221</v>
      </c>
      <c r="C215" s="31">
        <v>7</v>
      </c>
      <c r="D215" s="34">
        <v>19.239999999999998</v>
      </c>
      <c r="E215" s="28">
        <v>134.67999999999998</v>
      </c>
      <c r="F215" s="31" t="s">
        <v>18</v>
      </c>
    </row>
    <row r="216" spans="1:6" ht="15" customHeight="1">
      <c r="A216" s="29">
        <v>45471</v>
      </c>
      <c r="B216" s="42">
        <v>45471.714178240742</v>
      </c>
      <c r="C216" s="31">
        <v>27</v>
      </c>
      <c r="D216" s="34">
        <v>19.239999999999998</v>
      </c>
      <c r="E216" s="28">
        <v>519.4799999999999</v>
      </c>
      <c r="F216" s="31" t="s">
        <v>18</v>
      </c>
    </row>
    <row r="217" spans="1:6" ht="15" customHeight="1">
      <c r="A217" s="29">
        <v>45471</v>
      </c>
      <c r="B217" s="42">
        <v>45471.714178240742</v>
      </c>
      <c r="C217" s="31">
        <v>27</v>
      </c>
      <c r="D217" s="34">
        <v>19.239999999999998</v>
      </c>
      <c r="E217" s="28">
        <v>519.4799999999999</v>
      </c>
      <c r="F217" s="31" t="s">
        <v>18</v>
      </c>
    </row>
    <row r="218" spans="1:6" ht="15" customHeight="1">
      <c r="A218" s="29">
        <v>45471</v>
      </c>
      <c r="B218" s="42">
        <v>45471.714178240742</v>
      </c>
      <c r="C218" s="31">
        <v>24</v>
      </c>
      <c r="D218" s="34">
        <v>19.239999999999998</v>
      </c>
      <c r="E218" s="28">
        <v>461.76</v>
      </c>
      <c r="F218" s="31" t="s">
        <v>18</v>
      </c>
    </row>
    <row r="219" spans="1:6" ht="15" customHeight="1">
      <c r="A219" s="29">
        <v>45471</v>
      </c>
      <c r="B219" s="42">
        <v>45471.714178240742</v>
      </c>
      <c r="C219" s="31">
        <v>23</v>
      </c>
      <c r="D219" s="34">
        <v>19.239999999999998</v>
      </c>
      <c r="E219" s="28">
        <v>442.52</v>
      </c>
      <c r="F219" s="31" t="s">
        <v>18</v>
      </c>
    </row>
    <row r="220" spans="1:6" ht="15" customHeight="1">
      <c r="A220" s="29">
        <v>45471</v>
      </c>
      <c r="B220" s="42">
        <v>45471.709224537037</v>
      </c>
      <c r="C220" s="31">
        <v>166</v>
      </c>
      <c r="D220" s="34">
        <v>19.28</v>
      </c>
      <c r="E220" s="28">
        <v>3200.48</v>
      </c>
      <c r="F220" s="31" t="s">
        <v>18</v>
      </c>
    </row>
    <row r="221" spans="1:6" ht="15" customHeight="1">
      <c r="A221" s="29">
        <v>45471</v>
      </c>
      <c r="B221" s="42">
        <v>45471.695034722223</v>
      </c>
      <c r="C221" s="31">
        <v>88</v>
      </c>
      <c r="D221" s="34">
        <v>19.28</v>
      </c>
      <c r="E221" s="28">
        <v>1696.64</v>
      </c>
      <c r="F221" s="31" t="s">
        <v>18</v>
      </c>
    </row>
    <row r="222" spans="1:6" ht="15" customHeight="1">
      <c r="A222" s="29">
        <v>45471</v>
      </c>
      <c r="B222" s="42">
        <v>45471.695034722223</v>
      </c>
      <c r="C222" s="31">
        <v>54</v>
      </c>
      <c r="D222" s="34">
        <v>19.28</v>
      </c>
      <c r="E222" s="28">
        <v>1041.1200000000001</v>
      </c>
      <c r="F222" s="31" t="s">
        <v>18</v>
      </c>
    </row>
    <row r="223" spans="1:6" ht="15" customHeight="1">
      <c r="A223" s="29">
        <v>45471</v>
      </c>
      <c r="B223" s="42">
        <v>45471.682997685188</v>
      </c>
      <c r="C223" s="31">
        <v>287</v>
      </c>
      <c r="D223" s="34">
        <v>19.28</v>
      </c>
      <c r="E223" s="28">
        <v>5533.3600000000006</v>
      </c>
      <c r="F223" s="31" t="s">
        <v>18</v>
      </c>
    </row>
    <row r="224" spans="1:6" ht="15" customHeight="1">
      <c r="A224" s="29">
        <v>45471</v>
      </c>
      <c r="B224" s="42">
        <v>45471.66747685185</v>
      </c>
      <c r="C224" s="31">
        <v>150</v>
      </c>
      <c r="D224" s="34">
        <v>19.34</v>
      </c>
      <c r="E224" s="28">
        <v>2901</v>
      </c>
      <c r="F224" s="31" t="s">
        <v>18</v>
      </c>
    </row>
    <row r="225" spans="1:6" ht="15" customHeight="1">
      <c r="A225" s="29">
        <v>45471</v>
      </c>
      <c r="B225" s="42">
        <v>45471.66747685185</v>
      </c>
      <c r="C225" s="31">
        <v>150</v>
      </c>
      <c r="D225" s="34">
        <v>19.34</v>
      </c>
      <c r="E225" s="28">
        <v>2901</v>
      </c>
      <c r="F225" s="31" t="s">
        <v>18</v>
      </c>
    </row>
    <row r="226" spans="1:6" ht="15" customHeight="1">
      <c r="A226" s="29">
        <v>45471</v>
      </c>
      <c r="B226" s="42">
        <v>45471.66747685185</v>
      </c>
      <c r="C226" s="31">
        <v>151</v>
      </c>
      <c r="D226" s="34">
        <v>19.34</v>
      </c>
      <c r="E226" s="28">
        <v>2920.34</v>
      </c>
      <c r="F226" s="31" t="s">
        <v>18</v>
      </c>
    </row>
    <row r="227" spans="1:6" ht="15" customHeight="1">
      <c r="A227" s="29">
        <v>45471</v>
      </c>
      <c r="B227" s="42">
        <v>45471.663773148146</v>
      </c>
      <c r="C227" s="31">
        <v>28</v>
      </c>
      <c r="D227" s="34">
        <v>19.38</v>
      </c>
      <c r="E227" s="28">
        <v>542.64</v>
      </c>
      <c r="F227" s="31" t="s">
        <v>18</v>
      </c>
    </row>
    <row r="228" spans="1:6" ht="15" customHeight="1">
      <c r="A228" s="29">
        <v>45471</v>
      </c>
      <c r="B228" s="42">
        <v>45471.663773148146</v>
      </c>
      <c r="C228" s="31">
        <v>24</v>
      </c>
      <c r="D228" s="34">
        <v>19.38</v>
      </c>
      <c r="E228" s="28">
        <v>465.12</v>
      </c>
      <c r="F228" s="31" t="s">
        <v>18</v>
      </c>
    </row>
    <row r="229" spans="1:6" ht="15" customHeight="1">
      <c r="A229" s="29">
        <v>45471</v>
      </c>
      <c r="B229" s="42">
        <v>45471.663773148146</v>
      </c>
      <c r="C229" s="31">
        <v>30</v>
      </c>
      <c r="D229" s="34">
        <v>19.38</v>
      </c>
      <c r="E229" s="28">
        <v>581.4</v>
      </c>
      <c r="F229" s="31" t="s">
        <v>18</v>
      </c>
    </row>
    <row r="230" spans="1:6" ht="15" customHeight="1">
      <c r="A230" s="29">
        <v>45471</v>
      </c>
      <c r="B230" s="42">
        <v>45471.663773148146</v>
      </c>
      <c r="C230" s="31">
        <v>31</v>
      </c>
      <c r="D230" s="34">
        <v>19.38</v>
      </c>
      <c r="E230" s="28">
        <v>600.78</v>
      </c>
      <c r="F230" s="31" t="s">
        <v>18</v>
      </c>
    </row>
    <row r="231" spans="1:6" ht="15" customHeight="1">
      <c r="A231" s="29">
        <v>45471</v>
      </c>
      <c r="B231" s="42">
        <v>45471.663773148146</v>
      </c>
      <c r="C231" s="31">
        <v>15</v>
      </c>
      <c r="D231" s="34">
        <v>19.38</v>
      </c>
      <c r="E231" s="28">
        <v>290.7</v>
      </c>
      <c r="F231" s="31" t="s">
        <v>18</v>
      </c>
    </row>
    <row r="232" spans="1:6" ht="15" customHeight="1">
      <c r="A232" s="29">
        <v>45471</v>
      </c>
      <c r="B232" s="42">
        <v>45471.663773148146</v>
      </c>
      <c r="C232" s="31">
        <v>17</v>
      </c>
      <c r="D232" s="34">
        <v>19.38</v>
      </c>
      <c r="E232" s="28">
        <v>329.46</v>
      </c>
      <c r="F232" s="31" t="s">
        <v>18</v>
      </c>
    </row>
    <row r="233" spans="1:6" ht="15" customHeight="1">
      <c r="A233" s="29">
        <v>45471</v>
      </c>
      <c r="B233" s="42">
        <v>45471.64571759259</v>
      </c>
      <c r="C233" s="31">
        <v>323</v>
      </c>
      <c r="D233" s="34">
        <v>19.38</v>
      </c>
      <c r="E233" s="28">
        <v>6259.74</v>
      </c>
      <c r="F233" s="31" t="s">
        <v>18</v>
      </c>
    </row>
    <row r="234" spans="1:6" ht="15" customHeight="1">
      <c r="A234" s="29">
        <v>45471</v>
      </c>
      <c r="B234" s="42">
        <v>45471.64571759259</v>
      </c>
      <c r="C234" s="31">
        <v>77</v>
      </c>
      <c r="D234" s="34">
        <v>19.38</v>
      </c>
      <c r="E234" s="28">
        <v>1492.26</v>
      </c>
      <c r="F234" s="31" t="s">
        <v>18</v>
      </c>
    </row>
    <row r="235" spans="1:6" ht="15" customHeight="1">
      <c r="A235" s="29">
        <v>45471</v>
      </c>
      <c r="B235" s="42">
        <v>45471.64571759259</v>
      </c>
      <c r="C235" s="31">
        <v>9</v>
      </c>
      <c r="D235" s="34">
        <v>19.420000000000002</v>
      </c>
      <c r="E235" s="28">
        <v>174.78000000000003</v>
      </c>
      <c r="F235" s="31" t="s">
        <v>18</v>
      </c>
    </row>
    <row r="236" spans="1:6" ht="15" customHeight="1">
      <c r="A236" s="29">
        <v>45471</v>
      </c>
      <c r="B236" s="42">
        <v>45471.64571759259</v>
      </c>
      <c r="C236" s="31">
        <v>250</v>
      </c>
      <c r="D236" s="34">
        <v>19.420000000000002</v>
      </c>
      <c r="E236" s="28">
        <v>4855</v>
      </c>
      <c r="F236" s="31" t="s">
        <v>18</v>
      </c>
    </row>
    <row r="237" spans="1:6" ht="15" customHeight="1">
      <c r="A237" s="29">
        <v>45471</v>
      </c>
      <c r="B237" s="42">
        <v>45471.64571759259</v>
      </c>
      <c r="C237" s="31">
        <v>138</v>
      </c>
      <c r="D237" s="34">
        <v>19.420000000000002</v>
      </c>
      <c r="E237" s="28">
        <v>2679.96</v>
      </c>
      <c r="F237" s="31" t="s">
        <v>18</v>
      </c>
    </row>
    <row r="238" spans="1:6" ht="15" customHeight="1">
      <c r="A238" s="29">
        <v>45471</v>
      </c>
      <c r="B238" s="42">
        <v>45471.642592592594</v>
      </c>
      <c r="C238" s="31">
        <v>23</v>
      </c>
      <c r="D238" s="34">
        <v>19.46</v>
      </c>
      <c r="E238" s="28">
        <v>447.58000000000004</v>
      </c>
      <c r="F238" s="31" t="s">
        <v>18</v>
      </c>
    </row>
    <row r="239" spans="1:6" ht="15" customHeight="1">
      <c r="A239" s="29">
        <v>45471</v>
      </c>
      <c r="B239" s="42">
        <v>45471.642592592594</v>
      </c>
      <c r="C239" s="31">
        <v>30</v>
      </c>
      <c r="D239" s="34">
        <v>19.46</v>
      </c>
      <c r="E239" s="28">
        <v>583.80000000000007</v>
      </c>
      <c r="F239" s="31" t="s">
        <v>18</v>
      </c>
    </row>
    <row r="240" spans="1:6" ht="15" customHeight="1">
      <c r="A240" s="29">
        <v>45471</v>
      </c>
      <c r="B240" s="42">
        <v>45471.642592592594</v>
      </c>
      <c r="C240" s="31">
        <v>75</v>
      </c>
      <c r="D240" s="34">
        <v>19.46</v>
      </c>
      <c r="E240" s="28">
        <v>1459.5</v>
      </c>
      <c r="F240" s="31" t="s">
        <v>18</v>
      </c>
    </row>
    <row r="241" spans="1:6" ht="15" customHeight="1">
      <c r="A241" s="29">
        <v>45471</v>
      </c>
      <c r="B241" s="42">
        <v>45471.642592592594</v>
      </c>
      <c r="C241" s="31">
        <v>26</v>
      </c>
      <c r="D241" s="34">
        <v>19.46</v>
      </c>
      <c r="E241" s="28">
        <v>505.96000000000004</v>
      </c>
      <c r="F241" s="31" t="s">
        <v>18</v>
      </c>
    </row>
    <row r="242" spans="1:6" ht="15" customHeight="1">
      <c r="A242" s="29">
        <v>45471</v>
      </c>
      <c r="B242" s="42">
        <v>45471.642592592594</v>
      </c>
      <c r="C242" s="31">
        <v>6</v>
      </c>
      <c r="D242" s="34">
        <v>19.46</v>
      </c>
      <c r="E242" s="28">
        <v>116.76</v>
      </c>
      <c r="F242" s="31" t="s">
        <v>18</v>
      </c>
    </row>
    <row r="243" spans="1:6" ht="15" customHeight="1">
      <c r="A243" s="29">
        <v>45471</v>
      </c>
      <c r="B243" s="42">
        <v>45471.631458333337</v>
      </c>
      <c r="C243" s="31">
        <v>7</v>
      </c>
      <c r="D243" s="34">
        <v>19.48</v>
      </c>
      <c r="E243" s="28">
        <v>136.36000000000001</v>
      </c>
      <c r="F243" s="31" t="s">
        <v>18</v>
      </c>
    </row>
    <row r="244" spans="1:6" ht="15" customHeight="1">
      <c r="A244" s="29">
        <v>45471</v>
      </c>
      <c r="B244" s="42">
        <v>45471.631458333337</v>
      </c>
      <c r="C244" s="31">
        <v>26</v>
      </c>
      <c r="D244" s="34">
        <v>19.48</v>
      </c>
      <c r="E244" s="28">
        <v>506.48</v>
      </c>
      <c r="F244" s="31" t="s">
        <v>18</v>
      </c>
    </row>
    <row r="245" spans="1:6" ht="15" customHeight="1">
      <c r="A245" s="29">
        <v>45471</v>
      </c>
      <c r="B245" s="42">
        <v>45471.631458333337</v>
      </c>
      <c r="C245" s="31">
        <v>27</v>
      </c>
      <c r="D245" s="34">
        <v>19.48</v>
      </c>
      <c r="E245" s="28">
        <v>525.96</v>
      </c>
      <c r="F245" s="31" t="s">
        <v>18</v>
      </c>
    </row>
    <row r="246" spans="1:6" ht="15" customHeight="1">
      <c r="A246" s="29">
        <v>45471</v>
      </c>
      <c r="B246" s="42">
        <v>45471.631458333337</v>
      </c>
      <c r="C246" s="31">
        <v>105</v>
      </c>
      <c r="D246" s="34">
        <v>19.48</v>
      </c>
      <c r="E246" s="28">
        <v>2045.4</v>
      </c>
      <c r="F246" s="31" t="s">
        <v>18</v>
      </c>
    </row>
    <row r="247" spans="1:6" ht="15" customHeight="1">
      <c r="A247" s="29">
        <v>45471</v>
      </c>
      <c r="B247" s="42">
        <v>45471.621481481481</v>
      </c>
      <c r="C247" s="31">
        <v>37</v>
      </c>
      <c r="D247" s="34">
        <v>19.48</v>
      </c>
      <c r="E247" s="28">
        <v>720.76</v>
      </c>
      <c r="F247" s="31" t="s">
        <v>18</v>
      </c>
    </row>
    <row r="248" spans="1:6" ht="15" customHeight="1">
      <c r="A248" s="29">
        <v>45471</v>
      </c>
      <c r="B248" s="42">
        <v>45471.621481481481</v>
      </c>
      <c r="C248" s="31">
        <v>114</v>
      </c>
      <c r="D248" s="34">
        <v>19.48</v>
      </c>
      <c r="E248" s="28">
        <v>2220.7200000000003</v>
      </c>
      <c r="F248" s="31" t="s">
        <v>18</v>
      </c>
    </row>
    <row r="249" spans="1:6" ht="15" customHeight="1">
      <c r="A249" s="29">
        <v>45471</v>
      </c>
      <c r="B249" s="42">
        <v>45471.611377314817</v>
      </c>
      <c r="C249" s="31">
        <v>165</v>
      </c>
      <c r="D249" s="34">
        <v>19.48</v>
      </c>
      <c r="E249" s="28">
        <v>3214.2000000000003</v>
      </c>
      <c r="F249" s="31" t="s">
        <v>18</v>
      </c>
    </row>
    <row r="250" spans="1:6" ht="15" customHeight="1">
      <c r="A250" s="29">
        <v>45471</v>
      </c>
      <c r="B250" s="42">
        <v>45471.604432870372</v>
      </c>
      <c r="C250" s="31">
        <v>288</v>
      </c>
      <c r="D250" s="34">
        <v>19.48</v>
      </c>
      <c r="E250" s="28">
        <v>5610.24</v>
      </c>
      <c r="F250" s="31" t="s">
        <v>18</v>
      </c>
    </row>
    <row r="251" spans="1:6" ht="15" customHeight="1">
      <c r="A251" s="29">
        <v>45471</v>
      </c>
      <c r="B251" s="42">
        <v>45471.579282407409</v>
      </c>
      <c r="C251" s="31">
        <v>108</v>
      </c>
      <c r="D251" s="34">
        <v>19.420000000000002</v>
      </c>
      <c r="E251" s="28">
        <v>2097.36</v>
      </c>
      <c r="F251" s="31" t="s">
        <v>18</v>
      </c>
    </row>
    <row r="252" spans="1:6" ht="15" customHeight="1">
      <c r="A252" s="29">
        <v>45471</v>
      </c>
      <c r="B252" s="42">
        <v>45471.577013888891</v>
      </c>
      <c r="C252" s="31">
        <v>17</v>
      </c>
      <c r="D252" s="34">
        <v>19.46</v>
      </c>
      <c r="E252" s="28">
        <v>330.82</v>
      </c>
      <c r="F252" s="31" t="s">
        <v>18</v>
      </c>
    </row>
    <row r="253" spans="1:6" ht="15" customHeight="1">
      <c r="A253" s="29">
        <v>45471</v>
      </c>
      <c r="B253" s="42">
        <v>45471.577013888891</v>
      </c>
      <c r="C253" s="31">
        <v>45</v>
      </c>
      <c r="D253" s="34">
        <v>19.46</v>
      </c>
      <c r="E253" s="28">
        <v>875.7</v>
      </c>
      <c r="F253" s="31" t="s">
        <v>18</v>
      </c>
    </row>
    <row r="254" spans="1:6" ht="15" customHeight="1">
      <c r="A254" s="29">
        <v>45471</v>
      </c>
      <c r="B254" s="42">
        <v>45471.577013888891</v>
      </c>
      <c r="C254" s="31">
        <v>125</v>
      </c>
      <c r="D254" s="34">
        <v>19.46</v>
      </c>
      <c r="E254" s="28">
        <v>2432.5</v>
      </c>
      <c r="F254" s="31" t="s">
        <v>18</v>
      </c>
    </row>
    <row r="255" spans="1:6" ht="15" customHeight="1">
      <c r="A255" s="29">
        <v>45471</v>
      </c>
      <c r="B255" s="42">
        <v>45471.577013888891</v>
      </c>
      <c r="C255" s="31">
        <v>52</v>
      </c>
      <c r="D255" s="34">
        <v>19.46</v>
      </c>
      <c r="E255" s="28">
        <v>1011.9200000000001</v>
      </c>
      <c r="F255" s="31" t="s">
        <v>18</v>
      </c>
    </row>
    <row r="256" spans="1:6" ht="15" customHeight="1">
      <c r="A256" s="29">
        <v>45471</v>
      </c>
      <c r="B256" s="42">
        <v>45471.577013888891</v>
      </c>
      <c r="C256" s="31">
        <v>175</v>
      </c>
      <c r="D256" s="34">
        <v>19.46</v>
      </c>
      <c r="E256" s="28">
        <v>3405.5</v>
      </c>
      <c r="F256" s="31" t="s">
        <v>18</v>
      </c>
    </row>
    <row r="257" spans="1:6" ht="15" customHeight="1">
      <c r="A257" s="29">
        <v>45471</v>
      </c>
      <c r="B257" s="42">
        <v>45471.535543981481</v>
      </c>
      <c r="C257" s="31">
        <v>87</v>
      </c>
      <c r="D257" s="34">
        <v>19.420000000000002</v>
      </c>
      <c r="E257" s="28">
        <v>1689.5400000000002</v>
      </c>
      <c r="F257" s="31" t="s">
        <v>18</v>
      </c>
    </row>
    <row r="258" spans="1:6" ht="15" customHeight="1">
      <c r="A258" s="29">
        <v>45471</v>
      </c>
      <c r="B258" s="42">
        <v>45471.535543981481</v>
      </c>
      <c r="C258" s="31">
        <v>19</v>
      </c>
      <c r="D258" s="34">
        <v>19.420000000000002</v>
      </c>
      <c r="E258" s="28">
        <v>368.98</v>
      </c>
      <c r="F258" s="31" t="s">
        <v>18</v>
      </c>
    </row>
    <row r="259" spans="1:6" ht="15" customHeight="1">
      <c r="A259" s="29">
        <v>45471</v>
      </c>
      <c r="B259" s="42">
        <v>45471.535543981481</v>
      </c>
      <c r="C259" s="31">
        <v>15</v>
      </c>
      <c r="D259" s="34">
        <v>19.420000000000002</v>
      </c>
      <c r="E259" s="28">
        <v>291.3</v>
      </c>
      <c r="F259" s="31" t="s">
        <v>18</v>
      </c>
    </row>
    <row r="260" spans="1:6" ht="15" customHeight="1">
      <c r="A260" s="29">
        <v>45471</v>
      </c>
      <c r="B260" s="42">
        <v>45471.535543981481</v>
      </c>
      <c r="C260" s="31">
        <v>22</v>
      </c>
      <c r="D260" s="34">
        <v>19.420000000000002</v>
      </c>
      <c r="E260" s="28">
        <v>427.24</v>
      </c>
      <c r="F260" s="31" t="s">
        <v>18</v>
      </c>
    </row>
    <row r="261" spans="1:6" ht="15" customHeight="1">
      <c r="A261" s="29">
        <v>45471</v>
      </c>
      <c r="B261" s="42">
        <v>45471.520648148151</v>
      </c>
      <c r="C261" s="31">
        <v>4</v>
      </c>
      <c r="D261" s="34">
        <v>19.420000000000002</v>
      </c>
      <c r="E261" s="28">
        <v>77.680000000000007</v>
      </c>
      <c r="F261" s="31" t="s">
        <v>18</v>
      </c>
    </row>
    <row r="262" spans="1:6" ht="15" customHeight="1">
      <c r="A262" s="29">
        <v>45471</v>
      </c>
      <c r="B262" s="42">
        <v>45471.520648148151</v>
      </c>
      <c r="C262" s="31">
        <v>13</v>
      </c>
      <c r="D262" s="34">
        <v>19.420000000000002</v>
      </c>
      <c r="E262" s="28">
        <v>252.46000000000004</v>
      </c>
      <c r="F262" s="31" t="s">
        <v>18</v>
      </c>
    </row>
    <row r="263" spans="1:6" ht="15" customHeight="1">
      <c r="A263" s="29">
        <v>45471</v>
      </c>
      <c r="B263" s="42">
        <v>45471.520648148151</v>
      </c>
      <c r="C263" s="31">
        <v>21</v>
      </c>
      <c r="D263" s="34">
        <v>19.420000000000002</v>
      </c>
      <c r="E263" s="28">
        <v>407.82000000000005</v>
      </c>
      <c r="F263" s="31" t="s">
        <v>18</v>
      </c>
    </row>
    <row r="264" spans="1:6" ht="15" customHeight="1">
      <c r="A264" s="29">
        <v>45471</v>
      </c>
      <c r="B264" s="42">
        <v>45471.520648148151</v>
      </c>
      <c r="C264" s="31">
        <v>67</v>
      </c>
      <c r="D264" s="34">
        <v>19.420000000000002</v>
      </c>
      <c r="E264" s="28">
        <v>1301.1400000000001</v>
      </c>
      <c r="F264" s="31" t="s">
        <v>18</v>
      </c>
    </row>
    <row r="265" spans="1:6" ht="15" customHeight="1">
      <c r="A265" s="29">
        <v>45471</v>
      </c>
      <c r="B265" s="42">
        <v>45471.520648148151</v>
      </c>
      <c r="C265" s="31">
        <v>38</v>
      </c>
      <c r="D265" s="34">
        <v>19.420000000000002</v>
      </c>
      <c r="E265" s="28">
        <v>737.96</v>
      </c>
      <c r="F265" s="31" t="s">
        <v>18</v>
      </c>
    </row>
    <row r="266" spans="1:6" ht="15" customHeight="1">
      <c r="A266" s="29">
        <v>45471</v>
      </c>
      <c r="B266" s="42">
        <v>45471.509305555555</v>
      </c>
      <c r="C266" s="31">
        <v>73</v>
      </c>
      <c r="D266" s="34">
        <v>19.420000000000002</v>
      </c>
      <c r="E266" s="28">
        <v>1417.66</v>
      </c>
      <c r="F266" s="31" t="s">
        <v>18</v>
      </c>
    </row>
    <row r="267" spans="1:6" ht="15" customHeight="1">
      <c r="A267" s="29">
        <v>45471</v>
      </c>
      <c r="B267" s="42">
        <v>45471.509305555555</v>
      </c>
      <c r="C267" s="31">
        <v>65</v>
      </c>
      <c r="D267" s="34">
        <v>19.420000000000002</v>
      </c>
      <c r="E267" s="28">
        <v>1262.3000000000002</v>
      </c>
      <c r="F267" s="31" t="s">
        <v>18</v>
      </c>
    </row>
    <row r="268" spans="1:6" ht="15" customHeight="1">
      <c r="A268" s="29">
        <v>45471</v>
      </c>
      <c r="B268" s="42">
        <v>45471.49858796296</v>
      </c>
      <c r="C268" s="31">
        <v>19</v>
      </c>
      <c r="D268" s="34">
        <v>19.440000000000001</v>
      </c>
      <c r="E268" s="28">
        <v>369.36</v>
      </c>
      <c r="F268" s="31" t="s">
        <v>18</v>
      </c>
    </row>
    <row r="269" spans="1:6" ht="15" customHeight="1">
      <c r="A269" s="29">
        <v>45471</v>
      </c>
      <c r="B269" s="42">
        <v>45471.49858796296</v>
      </c>
      <c r="C269" s="31">
        <v>125</v>
      </c>
      <c r="D269" s="34">
        <v>19.440000000000001</v>
      </c>
      <c r="E269" s="28">
        <v>2430</v>
      </c>
      <c r="F269" s="31" t="s">
        <v>18</v>
      </c>
    </row>
    <row r="270" spans="1:6" ht="15" customHeight="1">
      <c r="A270" s="29">
        <v>45471</v>
      </c>
      <c r="B270" s="42">
        <v>45471.48846064815</v>
      </c>
      <c r="C270" s="31">
        <v>155</v>
      </c>
      <c r="D270" s="34">
        <v>19.5</v>
      </c>
      <c r="E270" s="28">
        <v>3022.5</v>
      </c>
      <c r="F270" s="31" t="s">
        <v>18</v>
      </c>
    </row>
    <row r="271" spans="1:6" ht="15" customHeight="1">
      <c r="A271" s="29">
        <v>45471</v>
      </c>
      <c r="B271" s="42">
        <v>45471.485462962963</v>
      </c>
      <c r="C271" s="31">
        <v>96</v>
      </c>
      <c r="D271" s="34">
        <v>19.5</v>
      </c>
      <c r="E271" s="28">
        <v>1872</v>
      </c>
      <c r="F271" s="31" t="s">
        <v>18</v>
      </c>
    </row>
    <row r="272" spans="1:6" ht="15" customHeight="1">
      <c r="A272" s="29">
        <v>45471</v>
      </c>
      <c r="B272" s="42">
        <v>45471.485462962963</v>
      </c>
      <c r="C272" s="31">
        <v>40</v>
      </c>
      <c r="D272" s="34">
        <v>19.5</v>
      </c>
      <c r="E272" s="28">
        <v>780</v>
      </c>
      <c r="F272" s="31" t="s">
        <v>18</v>
      </c>
    </row>
    <row r="273" spans="1:6" ht="15" customHeight="1">
      <c r="A273" s="29">
        <v>45471</v>
      </c>
      <c r="B273" s="42">
        <v>45471.485462962963</v>
      </c>
      <c r="C273" s="31">
        <v>59</v>
      </c>
      <c r="D273" s="34">
        <v>19.5</v>
      </c>
      <c r="E273" s="28">
        <v>1150.5</v>
      </c>
      <c r="F273" s="31" t="s">
        <v>18</v>
      </c>
    </row>
    <row r="274" spans="1:6" ht="15" customHeight="1">
      <c r="A274" s="29">
        <v>45471</v>
      </c>
      <c r="B274" s="42">
        <v>45471.485462962963</v>
      </c>
      <c r="C274" s="31">
        <v>40</v>
      </c>
      <c r="D274" s="34">
        <v>19.5</v>
      </c>
      <c r="E274" s="28">
        <v>780</v>
      </c>
      <c r="F274" s="31" t="s">
        <v>18</v>
      </c>
    </row>
    <row r="275" spans="1:6" ht="15" customHeight="1">
      <c r="A275" s="29">
        <v>45471</v>
      </c>
      <c r="B275" s="42">
        <v>45471.485462962963</v>
      </c>
      <c r="C275" s="31">
        <v>42</v>
      </c>
      <c r="D275" s="34">
        <v>19.5</v>
      </c>
      <c r="E275" s="28">
        <v>819</v>
      </c>
      <c r="F275" s="31" t="s">
        <v>18</v>
      </c>
    </row>
    <row r="276" spans="1:6" ht="15" customHeight="1">
      <c r="A276" s="29">
        <v>45471</v>
      </c>
      <c r="B276" s="42">
        <v>45471.485462962963</v>
      </c>
      <c r="C276" s="31">
        <v>38</v>
      </c>
      <c r="D276" s="34">
        <v>19.5</v>
      </c>
      <c r="E276" s="28">
        <v>741</v>
      </c>
      <c r="F276" s="31" t="s">
        <v>18</v>
      </c>
    </row>
    <row r="277" spans="1:6" ht="15" customHeight="1">
      <c r="A277" s="29">
        <v>45471</v>
      </c>
      <c r="B277" s="42">
        <v>45471.485393518517</v>
      </c>
      <c r="C277" s="31">
        <v>367</v>
      </c>
      <c r="D277" s="34">
        <v>19.48</v>
      </c>
      <c r="E277" s="28">
        <v>7149.16</v>
      </c>
      <c r="F277" s="31" t="s">
        <v>18</v>
      </c>
    </row>
    <row r="278" spans="1:6" ht="15" customHeight="1">
      <c r="A278" s="29">
        <v>45471</v>
      </c>
      <c r="B278" s="42">
        <v>45471.44390046296</v>
      </c>
      <c r="C278" s="31">
        <v>25</v>
      </c>
      <c r="D278" s="34">
        <v>19.48</v>
      </c>
      <c r="E278" s="28">
        <v>487</v>
      </c>
      <c r="F278" s="31" t="s">
        <v>18</v>
      </c>
    </row>
    <row r="279" spans="1:6" ht="15" customHeight="1">
      <c r="A279" s="29">
        <v>45471</v>
      </c>
      <c r="B279" s="42">
        <v>45471.44390046296</v>
      </c>
      <c r="C279" s="31">
        <v>27</v>
      </c>
      <c r="D279" s="34">
        <v>19.48</v>
      </c>
      <c r="E279" s="28">
        <v>525.96</v>
      </c>
      <c r="F279" s="31" t="s">
        <v>18</v>
      </c>
    </row>
    <row r="280" spans="1:6" ht="15" customHeight="1">
      <c r="A280" s="29">
        <v>45471</v>
      </c>
      <c r="B280" s="42">
        <v>45471.44390046296</v>
      </c>
      <c r="C280" s="31">
        <v>20</v>
      </c>
      <c r="D280" s="34">
        <v>19.48</v>
      </c>
      <c r="E280" s="28">
        <v>389.6</v>
      </c>
      <c r="F280" s="31" t="s">
        <v>18</v>
      </c>
    </row>
    <row r="281" spans="1:6" ht="15" customHeight="1">
      <c r="A281" s="29">
        <v>45471</v>
      </c>
      <c r="B281" s="42">
        <v>45471.439201388886</v>
      </c>
      <c r="C281" s="31">
        <v>72</v>
      </c>
      <c r="D281" s="34">
        <v>19.46</v>
      </c>
      <c r="E281" s="28">
        <v>1401.1200000000001</v>
      </c>
      <c r="F281" s="31" t="s">
        <v>18</v>
      </c>
    </row>
    <row r="282" spans="1:6" ht="15" customHeight="1">
      <c r="A282" s="29">
        <v>45471</v>
      </c>
      <c r="B282" s="42">
        <v>45471.439201388886</v>
      </c>
      <c r="C282" s="31">
        <v>90</v>
      </c>
      <c r="D282" s="34">
        <v>19.46</v>
      </c>
      <c r="E282" s="28">
        <v>1751.4</v>
      </c>
      <c r="F282" s="31" t="s">
        <v>18</v>
      </c>
    </row>
    <row r="283" spans="1:6" ht="15" customHeight="1">
      <c r="A283" s="29">
        <v>45471</v>
      </c>
      <c r="B283" s="42">
        <v>45471.428749999999</v>
      </c>
      <c r="C283" s="31">
        <v>143</v>
      </c>
      <c r="D283" s="34">
        <v>19.440000000000001</v>
      </c>
      <c r="E283" s="28">
        <v>2779.92</v>
      </c>
      <c r="F283" s="31" t="s">
        <v>18</v>
      </c>
    </row>
    <row r="284" spans="1:6" ht="15" customHeight="1">
      <c r="A284" s="29">
        <v>45471</v>
      </c>
      <c r="B284" s="42">
        <v>45471.421909722223</v>
      </c>
      <c r="C284" s="31">
        <v>138</v>
      </c>
      <c r="D284" s="34">
        <v>19.440000000000001</v>
      </c>
      <c r="E284" s="28">
        <v>2682.7200000000003</v>
      </c>
      <c r="F284" s="31" t="s">
        <v>18</v>
      </c>
    </row>
    <row r="285" spans="1:6" ht="15" customHeight="1">
      <c r="A285" s="29">
        <v>45471</v>
      </c>
      <c r="B285" s="42">
        <v>45471.420219907406</v>
      </c>
      <c r="C285" s="31">
        <v>27</v>
      </c>
      <c r="D285" s="34">
        <v>19.440000000000001</v>
      </c>
      <c r="E285" s="28">
        <v>524.88</v>
      </c>
      <c r="F285" s="31" t="s">
        <v>18</v>
      </c>
    </row>
    <row r="286" spans="1:6" ht="15" customHeight="1">
      <c r="A286" s="29">
        <v>45471</v>
      </c>
      <c r="B286" s="42">
        <v>45471.420219907406</v>
      </c>
      <c r="C286" s="31">
        <v>20</v>
      </c>
      <c r="D286" s="34">
        <v>19.440000000000001</v>
      </c>
      <c r="E286" s="28">
        <v>388.8</v>
      </c>
      <c r="F286" s="31" t="s">
        <v>18</v>
      </c>
    </row>
    <row r="287" spans="1:6" ht="15" customHeight="1">
      <c r="A287" s="29">
        <v>45471</v>
      </c>
      <c r="B287" s="42">
        <v>45471.420219907406</v>
      </c>
      <c r="C287" s="31">
        <v>37</v>
      </c>
      <c r="D287" s="34">
        <v>19.440000000000001</v>
      </c>
      <c r="E287" s="28">
        <v>719.28000000000009</v>
      </c>
      <c r="F287" s="31" t="s">
        <v>18</v>
      </c>
    </row>
    <row r="288" spans="1:6" ht="15" customHeight="1">
      <c r="A288" s="29">
        <v>45471</v>
      </c>
      <c r="B288" s="42">
        <v>45471.420219907406</v>
      </c>
      <c r="C288" s="31">
        <v>144</v>
      </c>
      <c r="D288" s="34">
        <v>19.440000000000001</v>
      </c>
      <c r="E288" s="28">
        <v>2799.36</v>
      </c>
      <c r="F288" s="31" t="s">
        <v>18</v>
      </c>
    </row>
    <row r="289" spans="1:6" ht="15" customHeight="1">
      <c r="A289" s="29">
        <v>45471</v>
      </c>
      <c r="B289" s="42">
        <v>45471.388229166667</v>
      </c>
      <c r="C289" s="31">
        <v>573</v>
      </c>
      <c r="D289" s="34">
        <v>19.420000000000002</v>
      </c>
      <c r="E289" s="28">
        <v>11127.660000000002</v>
      </c>
      <c r="F289" s="31" t="s">
        <v>18</v>
      </c>
    </row>
    <row r="290" spans="1:6" ht="15" customHeight="1">
      <c r="A290" s="29">
        <v>45471</v>
      </c>
      <c r="B290" s="42">
        <v>45471.387499999997</v>
      </c>
      <c r="C290" s="31">
        <v>139</v>
      </c>
      <c r="D290" s="34">
        <v>19.48</v>
      </c>
      <c r="E290" s="28">
        <v>2707.7200000000003</v>
      </c>
      <c r="F290" s="31" t="s">
        <v>18</v>
      </c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0943649-240B-49BE-B216-8DD2EAB683F5}">
  <dimension ref="A1:F316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45460</v>
      </c>
      <c r="B5" s="42">
        <v>45460.409537037034</v>
      </c>
      <c r="C5" s="31">
        <v>213</v>
      </c>
      <c r="D5" s="34">
        <v>19.68</v>
      </c>
      <c r="E5" s="28">
        <v>4191.84</v>
      </c>
      <c r="F5" s="31" t="s">
        <v>18</v>
      </c>
    </row>
    <row r="6" spans="1:6">
      <c r="A6" s="29">
        <v>45460</v>
      </c>
      <c r="B6" s="42">
        <v>45460.409537037034</v>
      </c>
      <c r="C6" s="31">
        <v>300</v>
      </c>
      <c r="D6" s="34">
        <v>19.68</v>
      </c>
      <c r="E6" s="28">
        <v>5904</v>
      </c>
      <c r="F6" s="31" t="s">
        <v>18</v>
      </c>
    </row>
    <row r="7" spans="1:6">
      <c r="A7" s="29">
        <v>45460</v>
      </c>
      <c r="B7" s="42">
        <v>45460.409537037034</v>
      </c>
      <c r="C7" s="31">
        <v>100</v>
      </c>
      <c r="D7" s="34">
        <v>19.68</v>
      </c>
      <c r="E7" s="28">
        <v>1968</v>
      </c>
      <c r="F7" s="31" t="s">
        <v>18</v>
      </c>
    </row>
    <row r="8" spans="1:6">
      <c r="A8" s="29">
        <v>45460</v>
      </c>
      <c r="B8" s="42">
        <v>45460.409641203703</v>
      </c>
      <c r="C8" s="31">
        <v>265</v>
      </c>
      <c r="D8" s="34">
        <v>19.64</v>
      </c>
      <c r="E8" s="28">
        <v>5204.6000000000004</v>
      </c>
      <c r="F8" s="31" t="s">
        <v>18</v>
      </c>
    </row>
    <row r="9" spans="1:6">
      <c r="A9" s="29">
        <v>45460</v>
      </c>
      <c r="B9" s="42">
        <v>45460.41033564815</v>
      </c>
      <c r="C9" s="31">
        <v>191</v>
      </c>
      <c r="D9" s="34">
        <v>19.559999999999999</v>
      </c>
      <c r="E9" s="28">
        <v>3735.9599999999996</v>
      </c>
      <c r="F9" s="31" t="s">
        <v>18</v>
      </c>
    </row>
    <row r="10" spans="1:6">
      <c r="A10" s="29">
        <v>45460</v>
      </c>
      <c r="B10" s="42">
        <v>45460.448425925926</v>
      </c>
      <c r="C10" s="31">
        <v>5</v>
      </c>
      <c r="D10" s="34">
        <v>19.559999999999999</v>
      </c>
      <c r="E10" s="28">
        <v>97.8</v>
      </c>
      <c r="F10" s="31" t="s">
        <v>18</v>
      </c>
    </row>
    <row r="11" spans="1:6">
      <c r="A11" s="29">
        <v>45460</v>
      </c>
      <c r="B11" s="42">
        <v>45460.45380787037</v>
      </c>
      <c r="C11" s="31">
        <v>18</v>
      </c>
      <c r="D11" s="34">
        <v>19.559999999999999</v>
      </c>
      <c r="E11" s="28">
        <v>352.08</v>
      </c>
      <c r="F11" s="31" t="s">
        <v>18</v>
      </c>
    </row>
    <row r="12" spans="1:6">
      <c r="A12" s="29">
        <v>45460</v>
      </c>
      <c r="B12" s="42">
        <v>45460.455011574071</v>
      </c>
      <c r="C12" s="31">
        <v>166</v>
      </c>
      <c r="D12" s="34">
        <v>19.559999999999999</v>
      </c>
      <c r="E12" s="28">
        <v>3246.9599999999996</v>
      </c>
      <c r="F12" s="31" t="s">
        <v>18</v>
      </c>
    </row>
    <row r="13" spans="1:6">
      <c r="A13" s="29">
        <v>45460</v>
      </c>
      <c r="B13" s="42">
        <v>45460.501331018517</v>
      </c>
      <c r="C13" s="31">
        <v>45</v>
      </c>
      <c r="D13" s="34">
        <v>19.600000000000001</v>
      </c>
      <c r="E13" s="28">
        <v>882.00000000000011</v>
      </c>
      <c r="F13" s="31" t="s">
        <v>18</v>
      </c>
    </row>
    <row r="14" spans="1:6">
      <c r="A14" s="29">
        <v>45460</v>
      </c>
      <c r="B14" s="42">
        <v>45460.504247685189</v>
      </c>
      <c r="C14" s="31">
        <v>146</v>
      </c>
      <c r="D14" s="34">
        <v>19.600000000000001</v>
      </c>
      <c r="E14" s="28">
        <v>2861.6000000000004</v>
      </c>
      <c r="F14" s="31" t="s">
        <v>18</v>
      </c>
    </row>
    <row r="15" spans="1:6">
      <c r="A15" s="29">
        <v>45460</v>
      </c>
      <c r="B15" s="42">
        <v>45460.504247685189</v>
      </c>
      <c r="C15" s="31">
        <v>33</v>
      </c>
      <c r="D15" s="34">
        <v>19.600000000000001</v>
      </c>
      <c r="E15" s="28">
        <v>646.80000000000007</v>
      </c>
      <c r="F15" s="31" t="s">
        <v>18</v>
      </c>
    </row>
    <row r="16" spans="1:6">
      <c r="A16" s="29">
        <v>45460</v>
      </c>
      <c r="B16" s="42">
        <v>45460.504247685189</v>
      </c>
      <c r="C16" s="31">
        <v>155</v>
      </c>
      <c r="D16" s="34">
        <v>19.600000000000001</v>
      </c>
      <c r="E16" s="28">
        <v>3038</v>
      </c>
      <c r="F16" s="31" t="s">
        <v>18</v>
      </c>
    </row>
    <row r="17" spans="1:6">
      <c r="A17" s="29">
        <v>45460</v>
      </c>
      <c r="B17" s="42">
        <v>45460.523935185185</v>
      </c>
      <c r="C17" s="31">
        <v>191</v>
      </c>
      <c r="D17" s="34">
        <v>19.559999999999999</v>
      </c>
      <c r="E17" s="28">
        <v>3735.9599999999996</v>
      </c>
      <c r="F17" s="31" t="s">
        <v>18</v>
      </c>
    </row>
    <row r="18" spans="1:6">
      <c r="A18" s="29">
        <v>45460</v>
      </c>
      <c r="B18" s="42">
        <v>45460.535127314812</v>
      </c>
      <c r="C18" s="31">
        <v>205</v>
      </c>
      <c r="D18" s="34">
        <v>19.54</v>
      </c>
      <c r="E18" s="28">
        <v>4005.7</v>
      </c>
      <c r="F18" s="31" t="s">
        <v>18</v>
      </c>
    </row>
    <row r="19" spans="1:6">
      <c r="A19" s="29">
        <v>45460</v>
      </c>
      <c r="B19" s="42">
        <v>45460.538194444445</v>
      </c>
      <c r="C19" s="31">
        <v>5</v>
      </c>
      <c r="D19" s="34">
        <v>19.579999999999998</v>
      </c>
      <c r="E19" s="28">
        <v>97.899999999999991</v>
      </c>
      <c r="F19" s="31" t="s">
        <v>18</v>
      </c>
    </row>
    <row r="20" spans="1:6">
      <c r="A20" s="29">
        <v>45460</v>
      </c>
      <c r="B20" s="42">
        <v>45460.538194444445</v>
      </c>
      <c r="C20" s="31">
        <v>5</v>
      </c>
      <c r="D20" s="34">
        <v>19.579999999999998</v>
      </c>
      <c r="E20" s="28">
        <v>97.899999999999991</v>
      </c>
      <c r="F20" s="31" t="s">
        <v>18</v>
      </c>
    </row>
    <row r="21" spans="1:6">
      <c r="A21" s="29">
        <v>45460</v>
      </c>
      <c r="B21" s="42">
        <v>45460.538194444445</v>
      </c>
      <c r="C21" s="31">
        <v>115</v>
      </c>
      <c r="D21" s="34">
        <v>19.579999999999998</v>
      </c>
      <c r="E21" s="28">
        <v>2251.6999999999998</v>
      </c>
      <c r="F21" s="31" t="s">
        <v>18</v>
      </c>
    </row>
    <row r="22" spans="1:6">
      <c r="A22" s="29">
        <v>45460</v>
      </c>
      <c r="B22" s="42">
        <v>45460.538194444445</v>
      </c>
      <c r="C22" s="31">
        <v>12</v>
      </c>
      <c r="D22" s="34">
        <v>19.579999999999998</v>
      </c>
      <c r="E22" s="28">
        <v>234.95999999999998</v>
      </c>
      <c r="F22" s="31" t="s">
        <v>18</v>
      </c>
    </row>
    <row r="23" spans="1:6">
      <c r="A23" s="29">
        <v>45460</v>
      </c>
      <c r="B23" s="42">
        <v>45460.538194444445</v>
      </c>
      <c r="C23" s="31">
        <v>2</v>
      </c>
      <c r="D23" s="34">
        <v>19.579999999999998</v>
      </c>
      <c r="E23" s="28">
        <v>39.159999999999997</v>
      </c>
      <c r="F23" s="31" t="s">
        <v>18</v>
      </c>
    </row>
    <row r="24" spans="1:6">
      <c r="A24" s="29">
        <v>45460</v>
      </c>
      <c r="B24" s="42">
        <v>45460.538194444445</v>
      </c>
      <c r="C24" s="31">
        <v>3</v>
      </c>
      <c r="D24" s="34">
        <v>19.579999999999998</v>
      </c>
      <c r="E24" s="28">
        <v>58.739999999999995</v>
      </c>
      <c r="F24" s="31" t="s">
        <v>18</v>
      </c>
    </row>
    <row r="25" spans="1:6">
      <c r="A25" s="29">
        <v>45460</v>
      </c>
      <c r="B25" s="42">
        <v>45460.541724537034</v>
      </c>
      <c r="C25" s="31">
        <v>3</v>
      </c>
      <c r="D25" s="34">
        <v>19.579999999999998</v>
      </c>
      <c r="E25" s="28">
        <v>58.739999999999995</v>
      </c>
      <c r="F25" s="31" t="s">
        <v>18</v>
      </c>
    </row>
    <row r="26" spans="1:6">
      <c r="A26" s="29">
        <v>45460</v>
      </c>
      <c r="B26" s="42">
        <v>45460.54173611111</v>
      </c>
      <c r="C26" s="31">
        <v>5</v>
      </c>
      <c r="D26" s="34">
        <v>19.579999999999998</v>
      </c>
      <c r="E26" s="28">
        <v>97.899999999999991</v>
      </c>
      <c r="F26" s="31" t="s">
        <v>18</v>
      </c>
    </row>
    <row r="27" spans="1:6">
      <c r="A27" s="29">
        <v>45460</v>
      </c>
      <c r="B27" s="42">
        <v>45460.547500000001</v>
      </c>
      <c r="C27" s="31">
        <v>24</v>
      </c>
      <c r="D27" s="34">
        <v>19.579999999999998</v>
      </c>
      <c r="E27" s="28">
        <v>469.91999999999996</v>
      </c>
      <c r="F27" s="31" t="s">
        <v>18</v>
      </c>
    </row>
    <row r="28" spans="1:6">
      <c r="A28" s="29">
        <v>45460</v>
      </c>
      <c r="B28" s="42">
        <v>45460.547500000001</v>
      </c>
      <c r="C28" s="31">
        <v>49</v>
      </c>
      <c r="D28" s="34">
        <v>19.579999999999998</v>
      </c>
      <c r="E28" s="28">
        <v>959.42</v>
      </c>
      <c r="F28" s="31" t="s">
        <v>18</v>
      </c>
    </row>
    <row r="29" spans="1:6">
      <c r="A29" s="29">
        <v>45460</v>
      </c>
      <c r="B29" s="42">
        <v>45460.547500000001</v>
      </c>
      <c r="C29" s="31">
        <v>119</v>
      </c>
      <c r="D29" s="34">
        <v>19.579999999999998</v>
      </c>
      <c r="E29" s="28">
        <v>2330.02</v>
      </c>
      <c r="F29" s="31" t="s">
        <v>18</v>
      </c>
    </row>
    <row r="30" spans="1:6">
      <c r="A30" s="29">
        <v>45460</v>
      </c>
      <c r="B30" s="42">
        <v>45460.547500000001</v>
      </c>
      <c r="C30" s="31">
        <v>100</v>
      </c>
      <c r="D30" s="34">
        <v>19.579999999999998</v>
      </c>
      <c r="E30" s="28">
        <v>1957.9999999999998</v>
      </c>
      <c r="F30" s="31" t="s">
        <v>18</v>
      </c>
    </row>
    <row r="31" spans="1:6">
      <c r="A31" s="29">
        <v>45460</v>
      </c>
      <c r="B31" s="42">
        <v>45460.553935185184</v>
      </c>
      <c r="C31" s="31">
        <v>5</v>
      </c>
      <c r="D31" s="34">
        <v>19.579999999999998</v>
      </c>
      <c r="E31" s="28">
        <v>97.899999999999991</v>
      </c>
      <c r="F31" s="31" t="s">
        <v>18</v>
      </c>
    </row>
    <row r="32" spans="1:6">
      <c r="A32" s="29">
        <v>45460</v>
      </c>
      <c r="B32" s="42">
        <v>45460.565300925926</v>
      </c>
      <c r="C32" s="31">
        <v>154</v>
      </c>
      <c r="D32" s="34">
        <v>19.579999999999998</v>
      </c>
      <c r="E32" s="28">
        <v>3015.3199999999997</v>
      </c>
      <c r="F32" s="31" t="s">
        <v>18</v>
      </c>
    </row>
    <row r="33" spans="1:6">
      <c r="A33" s="29">
        <v>45460</v>
      </c>
      <c r="B33" s="42">
        <v>45460.565300925926</v>
      </c>
      <c r="C33" s="31">
        <v>165</v>
      </c>
      <c r="D33" s="34">
        <v>19.579999999999998</v>
      </c>
      <c r="E33" s="28">
        <v>3230.7</v>
      </c>
      <c r="F33" s="31" t="s">
        <v>18</v>
      </c>
    </row>
    <row r="34" spans="1:6">
      <c r="A34" s="29">
        <v>45460</v>
      </c>
      <c r="B34" s="42">
        <v>45460.565300925926</v>
      </c>
      <c r="C34" s="31">
        <v>19</v>
      </c>
      <c r="D34" s="34">
        <v>19.579999999999998</v>
      </c>
      <c r="E34" s="28">
        <v>372.02</v>
      </c>
      <c r="F34" s="31" t="s">
        <v>18</v>
      </c>
    </row>
    <row r="35" spans="1:6">
      <c r="A35" s="29">
        <v>45460</v>
      </c>
      <c r="B35" s="42">
        <v>45460.587060185186</v>
      </c>
      <c r="C35" s="31">
        <v>191</v>
      </c>
      <c r="D35" s="34">
        <v>19.579999999999998</v>
      </c>
      <c r="E35" s="28">
        <v>3739.7799999999997</v>
      </c>
      <c r="F35" s="31" t="s">
        <v>18</v>
      </c>
    </row>
    <row r="36" spans="1:6">
      <c r="A36" s="29">
        <v>45460</v>
      </c>
      <c r="B36" s="42">
        <v>45460.600023148145</v>
      </c>
      <c r="C36" s="31">
        <v>194</v>
      </c>
      <c r="D36" s="34">
        <v>19.600000000000001</v>
      </c>
      <c r="E36" s="28">
        <v>3802.4</v>
      </c>
      <c r="F36" s="31" t="s">
        <v>18</v>
      </c>
    </row>
    <row r="37" spans="1:6">
      <c r="A37" s="29">
        <v>45460</v>
      </c>
      <c r="B37" s="42">
        <v>45460.602800925924</v>
      </c>
      <c r="C37" s="31">
        <v>5</v>
      </c>
      <c r="D37" s="34">
        <v>19.600000000000001</v>
      </c>
      <c r="E37" s="28">
        <v>98</v>
      </c>
      <c r="F37" s="31" t="s">
        <v>18</v>
      </c>
    </row>
    <row r="38" spans="1:6">
      <c r="A38" s="29">
        <v>45460</v>
      </c>
      <c r="B38" s="42">
        <v>45460.607141203705</v>
      </c>
      <c r="C38" s="31">
        <v>185</v>
      </c>
      <c r="D38" s="34">
        <v>19.600000000000001</v>
      </c>
      <c r="E38" s="28">
        <v>3626.0000000000005</v>
      </c>
      <c r="F38" s="31" t="s">
        <v>18</v>
      </c>
    </row>
    <row r="39" spans="1:6">
      <c r="A39" s="29">
        <v>45460</v>
      </c>
      <c r="B39" s="42">
        <v>45460.608784722222</v>
      </c>
      <c r="C39" s="31">
        <v>5</v>
      </c>
      <c r="D39" s="34">
        <v>19.579999999999998</v>
      </c>
      <c r="E39" s="28">
        <v>97.899999999999991</v>
      </c>
      <c r="F39" s="31" t="s">
        <v>18</v>
      </c>
    </row>
    <row r="40" spans="1:6">
      <c r="A40" s="29">
        <v>45460</v>
      </c>
      <c r="B40" s="42">
        <v>45460.626851851855</v>
      </c>
      <c r="C40" s="31">
        <v>208</v>
      </c>
      <c r="D40" s="34">
        <v>19.62</v>
      </c>
      <c r="E40" s="28">
        <v>4080.96</v>
      </c>
      <c r="F40" s="31" t="s">
        <v>18</v>
      </c>
    </row>
    <row r="41" spans="1:6">
      <c r="A41" s="29">
        <v>45460</v>
      </c>
      <c r="B41" s="42">
        <v>45460.626851851855</v>
      </c>
      <c r="C41" s="31">
        <v>13</v>
      </c>
      <c r="D41" s="34">
        <v>19.62</v>
      </c>
      <c r="E41" s="28">
        <v>255.06</v>
      </c>
      <c r="F41" s="31" t="s">
        <v>18</v>
      </c>
    </row>
    <row r="42" spans="1:6">
      <c r="A42" s="29">
        <v>45460</v>
      </c>
      <c r="B42" s="42">
        <v>45460.627199074072</v>
      </c>
      <c r="C42" s="31">
        <v>200</v>
      </c>
      <c r="D42" s="34">
        <v>19.62</v>
      </c>
      <c r="E42" s="28">
        <v>3924</v>
      </c>
      <c r="F42" s="31" t="s">
        <v>18</v>
      </c>
    </row>
    <row r="43" spans="1:6">
      <c r="A43" s="29">
        <v>45460</v>
      </c>
      <c r="B43" s="42">
        <v>45460.627199074072</v>
      </c>
      <c r="C43" s="31">
        <v>5</v>
      </c>
      <c r="D43" s="34">
        <v>19.62</v>
      </c>
      <c r="E43" s="28">
        <v>98.100000000000009</v>
      </c>
      <c r="F43" s="31" t="s">
        <v>18</v>
      </c>
    </row>
    <row r="44" spans="1:6">
      <c r="A44" s="29">
        <v>45460</v>
      </c>
      <c r="B44" s="42">
        <v>45460.627256944441</v>
      </c>
      <c r="C44" s="31">
        <v>21</v>
      </c>
      <c r="D44" s="34">
        <v>19.600000000000001</v>
      </c>
      <c r="E44" s="28">
        <v>411.6</v>
      </c>
      <c r="F44" s="31" t="s">
        <v>18</v>
      </c>
    </row>
    <row r="45" spans="1:6">
      <c r="A45" s="29">
        <v>45460</v>
      </c>
      <c r="B45" s="42">
        <v>45460.627256944441</v>
      </c>
      <c r="C45" s="31">
        <v>1</v>
      </c>
      <c r="D45" s="34">
        <v>19.600000000000001</v>
      </c>
      <c r="E45" s="28">
        <v>19.600000000000001</v>
      </c>
      <c r="F45" s="31" t="s">
        <v>18</v>
      </c>
    </row>
    <row r="46" spans="1:6">
      <c r="A46" s="29">
        <v>45460</v>
      </c>
      <c r="B46" s="42">
        <v>45460.627256944441</v>
      </c>
      <c r="C46" s="31">
        <v>4</v>
      </c>
      <c r="D46" s="34">
        <v>19.600000000000001</v>
      </c>
      <c r="E46" s="28">
        <v>78.400000000000006</v>
      </c>
      <c r="F46" s="31" t="s">
        <v>18</v>
      </c>
    </row>
    <row r="47" spans="1:6">
      <c r="A47" s="29">
        <v>45460</v>
      </c>
      <c r="B47" s="42">
        <v>45460.627256944441</v>
      </c>
      <c r="C47" s="31">
        <v>148</v>
      </c>
      <c r="D47" s="34">
        <v>19.600000000000001</v>
      </c>
      <c r="E47" s="28">
        <v>2900.8</v>
      </c>
      <c r="F47" s="31" t="s">
        <v>18</v>
      </c>
    </row>
    <row r="48" spans="1:6">
      <c r="A48" s="29">
        <v>45460</v>
      </c>
      <c r="B48" s="42">
        <v>45460.637083333335</v>
      </c>
      <c r="C48" s="31">
        <v>187</v>
      </c>
      <c r="D48" s="34">
        <v>19.579999999999998</v>
      </c>
      <c r="E48" s="28">
        <v>3661.4599999999996</v>
      </c>
      <c r="F48" s="31" t="s">
        <v>18</v>
      </c>
    </row>
    <row r="49" spans="1:6">
      <c r="A49" s="29">
        <v>45460</v>
      </c>
      <c r="B49" s="42">
        <v>45460.637083333335</v>
      </c>
      <c r="C49" s="31">
        <v>176</v>
      </c>
      <c r="D49" s="34">
        <v>19.579999999999998</v>
      </c>
      <c r="E49" s="28">
        <v>3446.08</v>
      </c>
      <c r="F49" s="31" t="s">
        <v>18</v>
      </c>
    </row>
    <row r="50" spans="1:6">
      <c r="A50" s="29">
        <v>45460</v>
      </c>
      <c r="B50" s="42">
        <v>45460.645185185182</v>
      </c>
      <c r="C50" s="31">
        <v>3</v>
      </c>
      <c r="D50" s="34">
        <v>19.579999999999998</v>
      </c>
      <c r="E50" s="28">
        <v>58.739999999999995</v>
      </c>
      <c r="F50" s="31" t="s">
        <v>18</v>
      </c>
    </row>
    <row r="51" spans="1:6">
      <c r="A51" s="29">
        <v>45460</v>
      </c>
      <c r="B51" s="42">
        <v>45460.645185185182</v>
      </c>
      <c r="C51" s="31">
        <v>141</v>
      </c>
      <c r="D51" s="34">
        <v>19.579999999999998</v>
      </c>
      <c r="E51" s="28">
        <v>2760.7799999999997</v>
      </c>
      <c r="F51" s="31" t="s">
        <v>18</v>
      </c>
    </row>
    <row r="52" spans="1:6">
      <c r="A52" s="29">
        <v>45460</v>
      </c>
      <c r="B52" s="42">
        <v>45460.656273148146</v>
      </c>
      <c r="C52" s="31">
        <v>40</v>
      </c>
      <c r="D52" s="34">
        <v>19.62</v>
      </c>
      <c r="E52" s="28">
        <v>784.80000000000007</v>
      </c>
      <c r="F52" s="31" t="s">
        <v>18</v>
      </c>
    </row>
    <row r="53" spans="1:6">
      <c r="A53" s="29">
        <v>45460</v>
      </c>
      <c r="B53" s="42">
        <v>45460.656273148146</v>
      </c>
      <c r="C53" s="31">
        <v>146</v>
      </c>
      <c r="D53" s="34">
        <v>19.62</v>
      </c>
      <c r="E53" s="28">
        <v>2864.52</v>
      </c>
      <c r="F53" s="31" t="s">
        <v>18</v>
      </c>
    </row>
    <row r="54" spans="1:6">
      <c r="A54" s="29">
        <v>45460</v>
      </c>
      <c r="B54" s="42">
        <v>45460.658356481479</v>
      </c>
      <c r="C54" s="31">
        <v>5</v>
      </c>
      <c r="D54" s="34">
        <v>19.62</v>
      </c>
      <c r="E54" s="28">
        <v>98.100000000000009</v>
      </c>
      <c r="F54" s="31" t="s">
        <v>18</v>
      </c>
    </row>
    <row r="55" spans="1:6">
      <c r="A55" s="29">
        <v>45460</v>
      </c>
      <c r="B55" s="42">
        <v>45460.658356481479</v>
      </c>
      <c r="C55" s="31">
        <v>164</v>
      </c>
      <c r="D55" s="34">
        <v>19.62</v>
      </c>
      <c r="E55" s="28">
        <v>3217.6800000000003</v>
      </c>
      <c r="F55" s="31" t="s">
        <v>18</v>
      </c>
    </row>
    <row r="56" spans="1:6">
      <c r="A56" s="29">
        <v>45460</v>
      </c>
      <c r="B56" s="42">
        <v>45460.658506944441</v>
      </c>
      <c r="C56" s="31">
        <v>167</v>
      </c>
      <c r="D56" s="34">
        <v>19.600000000000001</v>
      </c>
      <c r="E56" s="28">
        <v>3273.2000000000003</v>
      </c>
      <c r="F56" s="31" t="s">
        <v>18</v>
      </c>
    </row>
    <row r="57" spans="1:6">
      <c r="A57" s="29">
        <v>45460</v>
      </c>
      <c r="B57" s="42">
        <v>45460.664976851855</v>
      </c>
      <c r="C57" s="31">
        <v>2</v>
      </c>
      <c r="D57" s="34">
        <v>19.600000000000001</v>
      </c>
      <c r="E57" s="28">
        <v>39.200000000000003</v>
      </c>
      <c r="F57" s="31" t="s">
        <v>18</v>
      </c>
    </row>
    <row r="58" spans="1:6">
      <c r="A58" s="29">
        <v>45460</v>
      </c>
      <c r="B58" s="42">
        <v>45460.66679398148</v>
      </c>
      <c r="C58" s="31">
        <v>87</v>
      </c>
      <c r="D58" s="34">
        <v>19.600000000000001</v>
      </c>
      <c r="E58" s="28">
        <v>1705.2</v>
      </c>
      <c r="F58" s="31" t="s">
        <v>18</v>
      </c>
    </row>
    <row r="59" spans="1:6">
      <c r="A59" s="29">
        <v>45460</v>
      </c>
      <c r="B59" s="42">
        <v>45460.66679398148</v>
      </c>
      <c r="C59" s="31">
        <v>81</v>
      </c>
      <c r="D59" s="34">
        <v>19.600000000000001</v>
      </c>
      <c r="E59" s="28">
        <v>1587.6000000000001</v>
      </c>
      <c r="F59" s="31" t="s">
        <v>18</v>
      </c>
    </row>
    <row r="60" spans="1:6">
      <c r="A60" s="29">
        <v>45460</v>
      </c>
      <c r="B60" s="42">
        <v>45460.66679398148</v>
      </c>
      <c r="C60" s="31">
        <v>35</v>
      </c>
      <c r="D60" s="34">
        <v>19.600000000000001</v>
      </c>
      <c r="E60" s="28">
        <v>686</v>
      </c>
      <c r="F60" s="31" t="s">
        <v>18</v>
      </c>
    </row>
    <row r="61" spans="1:6">
      <c r="A61" s="29">
        <v>45460</v>
      </c>
      <c r="B61" s="42">
        <v>45460.66679398148</v>
      </c>
      <c r="C61" s="31">
        <v>13</v>
      </c>
      <c r="D61" s="34">
        <v>19.600000000000001</v>
      </c>
      <c r="E61" s="28">
        <v>254.8</v>
      </c>
      <c r="F61" s="31" t="s">
        <v>18</v>
      </c>
    </row>
    <row r="62" spans="1:6">
      <c r="A62" s="29">
        <v>45460</v>
      </c>
      <c r="B62" s="42">
        <v>45460.66679398148</v>
      </c>
      <c r="C62" s="31">
        <v>28</v>
      </c>
      <c r="D62" s="34">
        <v>19.600000000000001</v>
      </c>
      <c r="E62" s="28">
        <v>548.80000000000007</v>
      </c>
      <c r="F62" s="31" t="s">
        <v>18</v>
      </c>
    </row>
    <row r="63" spans="1:6">
      <c r="A63" s="29">
        <v>45460</v>
      </c>
      <c r="B63" s="42">
        <v>45460.66679398148</v>
      </c>
      <c r="C63" s="31">
        <v>115</v>
      </c>
      <c r="D63" s="34">
        <v>19.600000000000001</v>
      </c>
      <c r="E63" s="28">
        <v>2254</v>
      </c>
      <c r="F63" s="31" t="s">
        <v>18</v>
      </c>
    </row>
    <row r="64" spans="1:6">
      <c r="A64" s="29">
        <v>45460</v>
      </c>
      <c r="B64" s="42">
        <v>45460.669328703705</v>
      </c>
      <c r="C64" s="31">
        <v>12</v>
      </c>
      <c r="D64" s="34">
        <v>19.579999999999998</v>
      </c>
      <c r="E64" s="28">
        <v>234.95999999999998</v>
      </c>
      <c r="F64" s="31" t="s">
        <v>18</v>
      </c>
    </row>
    <row r="65" spans="1:6">
      <c r="A65" s="29">
        <v>45460</v>
      </c>
      <c r="B65" s="42">
        <v>45460.669328703705</v>
      </c>
      <c r="C65" s="31">
        <v>18</v>
      </c>
      <c r="D65" s="34">
        <v>19.579999999999998</v>
      </c>
      <c r="E65" s="28">
        <v>352.43999999999994</v>
      </c>
      <c r="F65" s="31" t="s">
        <v>18</v>
      </c>
    </row>
    <row r="66" spans="1:6">
      <c r="A66" s="29">
        <v>45460</v>
      </c>
      <c r="B66" s="42">
        <v>45460.669328703705</v>
      </c>
      <c r="C66" s="31">
        <v>50</v>
      </c>
      <c r="D66" s="34">
        <v>19.579999999999998</v>
      </c>
      <c r="E66" s="28">
        <v>978.99999999999989</v>
      </c>
      <c r="F66" s="31" t="s">
        <v>18</v>
      </c>
    </row>
    <row r="67" spans="1:6">
      <c r="A67" s="29">
        <v>45460</v>
      </c>
      <c r="B67" s="42">
        <v>45460.673888888887</v>
      </c>
      <c r="C67" s="31">
        <v>155</v>
      </c>
      <c r="D67" s="34">
        <v>19.559999999999999</v>
      </c>
      <c r="E67" s="28">
        <v>3031.7999999999997</v>
      </c>
      <c r="F67" s="31" t="s">
        <v>18</v>
      </c>
    </row>
    <row r="68" spans="1:6">
      <c r="A68" s="29">
        <v>45460</v>
      </c>
      <c r="B68" s="42">
        <v>45460.712719907409</v>
      </c>
      <c r="C68" s="31">
        <v>32</v>
      </c>
      <c r="D68" s="34">
        <v>19.600000000000001</v>
      </c>
      <c r="E68" s="28">
        <v>627.20000000000005</v>
      </c>
      <c r="F68" s="31" t="s">
        <v>18</v>
      </c>
    </row>
    <row r="69" spans="1:6">
      <c r="A69" s="29">
        <v>45460</v>
      </c>
      <c r="B69" s="42">
        <v>45460.712719907409</v>
      </c>
      <c r="C69" s="31">
        <v>85</v>
      </c>
      <c r="D69" s="34">
        <v>19.600000000000001</v>
      </c>
      <c r="E69" s="28">
        <v>1666.0000000000002</v>
      </c>
      <c r="F69" s="31" t="s">
        <v>18</v>
      </c>
    </row>
    <row r="70" spans="1:6">
      <c r="A70" s="29">
        <v>45460</v>
      </c>
      <c r="B70" s="42">
        <v>45460.712719907409</v>
      </c>
      <c r="C70" s="31">
        <v>70</v>
      </c>
      <c r="D70" s="34">
        <v>19.600000000000001</v>
      </c>
      <c r="E70" s="28">
        <v>1372</v>
      </c>
      <c r="F70" s="31" t="s">
        <v>18</v>
      </c>
    </row>
    <row r="71" spans="1:6">
      <c r="A71" s="29">
        <v>45460</v>
      </c>
      <c r="B71" s="42">
        <v>45460.712719907409</v>
      </c>
      <c r="C71" s="31">
        <v>100</v>
      </c>
      <c r="D71" s="34">
        <v>19.600000000000001</v>
      </c>
      <c r="E71" s="28">
        <v>1960.0000000000002</v>
      </c>
      <c r="F71" s="31" t="s">
        <v>18</v>
      </c>
    </row>
    <row r="72" spans="1:6">
      <c r="A72" s="29">
        <v>45460</v>
      </c>
      <c r="B72" s="42">
        <v>45460.712719907409</v>
      </c>
      <c r="C72" s="31">
        <v>100</v>
      </c>
      <c r="D72" s="34">
        <v>19.600000000000001</v>
      </c>
      <c r="E72" s="28">
        <v>1960.0000000000002</v>
      </c>
      <c r="F72" s="31" t="s">
        <v>18</v>
      </c>
    </row>
    <row r="73" spans="1:6">
      <c r="A73" s="29">
        <v>45460</v>
      </c>
      <c r="B73" s="42">
        <v>45460.712719907409</v>
      </c>
      <c r="C73" s="31">
        <v>85</v>
      </c>
      <c r="D73" s="34">
        <v>19.600000000000001</v>
      </c>
      <c r="E73" s="28">
        <v>1666.0000000000002</v>
      </c>
      <c r="F73" s="31" t="s">
        <v>18</v>
      </c>
    </row>
    <row r="74" spans="1:6">
      <c r="A74" s="29">
        <v>45460</v>
      </c>
      <c r="B74" s="42">
        <v>45460.712719907409</v>
      </c>
      <c r="C74" s="31">
        <v>75</v>
      </c>
      <c r="D74" s="34">
        <v>19.600000000000001</v>
      </c>
      <c r="E74" s="28">
        <v>1470</v>
      </c>
      <c r="F74" s="31" t="s">
        <v>18</v>
      </c>
    </row>
    <row r="75" spans="1:6">
      <c r="A75" s="29">
        <v>45460</v>
      </c>
      <c r="B75" s="42">
        <v>45460.712719907409</v>
      </c>
      <c r="C75" s="31">
        <v>100</v>
      </c>
      <c r="D75" s="34">
        <v>19.600000000000001</v>
      </c>
      <c r="E75" s="28">
        <v>1960.0000000000002</v>
      </c>
      <c r="F75" s="31" t="s">
        <v>18</v>
      </c>
    </row>
    <row r="76" spans="1:6">
      <c r="A76" s="29">
        <v>45460</v>
      </c>
      <c r="B76" s="42">
        <v>45460.712719907409</v>
      </c>
      <c r="C76" s="31">
        <v>55</v>
      </c>
      <c r="D76" s="34">
        <v>19.600000000000001</v>
      </c>
      <c r="E76" s="28">
        <v>1078</v>
      </c>
      <c r="F76" s="31" t="s">
        <v>18</v>
      </c>
    </row>
    <row r="77" spans="1:6">
      <c r="A77" s="29">
        <v>45460</v>
      </c>
      <c r="B77" s="42">
        <v>45460.713113425925</v>
      </c>
      <c r="C77" s="31">
        <v>205</v>
      </c>
      <c r="D77" s="34">
        <v>19.559999999999999</v>
      </c>
      <c r="E77" s="28">
        <v>4009.7999999999997</v>
      </c>
      <c r="F77" s="31" t="s">
        <v>18</v>
      </c>
    </row>
    <row r="78" spans="1:6">
      <c r="A78" s="29">
        <v>45460</v>
      </c>
      <c r="B78" s="42">
        <v>45460.720138888886</v>
      </c>
      <c r="C78" s="31">
        <v>94</v>
      </c>
      <c r="D78" s="34">
        <v>19.559999999999999</v>
      </c>
      <c r="E78" s="28">
        <v>1838.6399999999999</v>
      </c>
      <c r="F78" s="31" t="s">
        <v>18</v>
      </c>
    </row>
    <row r="79" spans="1:6">
      <c r="A79" s="29">
        <v>45460</v>
      </c>
      <c r="B79" s="42">
        <v>45460.720138888886</v>
      </c>
      <c r="C79" s="31">
        <v>44</v>
      </c>
      <c r="D79" s="34">
        <v>19.559999999999999</v>
      </c>
      <c r="E79" s="28">
        <v>860.64</v>
      </c>
      <c r="F79" s="31" t="s">
        <v>18</v>
      </c>
    </row>
    <row r="80" spans="1:6">
      <c r="A80" s="29">
        <v>45461</v>
      </c>
      <c r="B80" s="42">
        <v>45461.39806712963</v>
      </c>
      <c r="C80" s="31">
        <v>393</v>
      </c>
      <c r="D80" s="34">
        <v>19.48</v>
      </c>
      <c r="E80" s="28">
        <v>7655.64</v>
      </c>
      <c r="F80" s="31" t="s">
        <v>18</v>
      </c>
    </row>
    <row r="81" spans="1:6">
      <c r="A81" s="29">
        <v>45461</v>
      </c>
      <c r="B81" s="42">
        <v>45461.39806712963</v>
      </c>
      <c r="C81" s="31">
        <v>7</v>
      </c>
      <c r="D81" s="34">
        <v>19.48</v>
      </c>
      <c r="E81" s="28">
        <v>136.36000000000001</v>
      </c>
      <c r="F81" s="31" t="s">
        <v>18</v>
      </c>
    </row>
    <row r="82" spans="1:6">
      <c r="A82" s="29">
        <v>45461</v>
      </c>
      <c r="B82" s="42">
        <v>45461.39806712963</v>
      </c>
      <c r="C82" s="31">
        <v>155</v>
      </c>
      <c r="D82" s="34">
        <v>19.48</v>
      </c>
      <c r="E82" s="28">
        <v>3019.4</v>
      </c>
      <c r="F82" s="31" t="s">
        <v>18</v>
      </c>
    </row>
    <row r="83" spans="1:6">
      <c r="A83" s="29">
        <v>45461</v>
      </c>
      <c r="B83" s="42">
        <v>45461.39806712963</v>
      </c>
      <c r="C83" s="31">
        <v>266</v>
      </c>
      <c r="D83" s="34">
        <v>19.48</v>
      </c>
      <c r="E83" s="28">
        <v>5181.68</v>
      </c>
      <c r="F83" s="31" t="s">
        <v>18</v>
      </c>
    </row>
    <row r="84" spans="1:6">
      <c r="A84" s="29">
        <v>45461</v>
      </c>
      <c r="B84" s="42">
        <v>45461.39806712963</v>
      </c>
      <c r="C84" s="31">
        <v>7</v>
      </c>
      <c r="D84" s="34">
        <v>19.48</v>
      </c>
      <c r="E84" s="28">
        <v>136.36000000000001</v>
      </c>
      <c r="F84" s="31" t="s">
        <v>18</v>
      </c>
    </row>
    <row r="85" spans="1:6">
      <c r="A85" s="29">
        <v>45461</v>
      </c>
      <c r="B85" s="42">
        <v>45461.39806712963</v>
      </c>
      <c r="C85" s="31">
        <v>169</v>
      </c>
      <c r="D85" s="34">
        <v>19.48</v>
      </c>
      <c r="E85" s="28">
        <v>3292.12</v>
      </c>
      <c r="F85" s="31" t="s">
        <v>18</v>
      </c>
    </row>
    <row r="86" spans="1:6">
      <c r="A86" s="29">
        <v>45461</v>
      </c>
      <c r="B86" s="42">
        <v>45461.39806712963</v>
      </c>
      <c r="C86" s="31">
        <v>125</v>
      </c>
      <c r="D86" s="34">
        <v>19.48</v>
      </c>
      <c r="E86" s="28">
        <v>2435</v>
      </c>
      <c r="F86" s="31" t="s">
        <v>18</v>
      </c>
    </row>
    <row r="87" spans="1:6">
      <c r="A87" s="29">
        <v>45461</v>
      </c>
      <c r="B87" s="42">
        <v>45461.39806712963</v>
      </c>
      <c r="C87" s="31">
        <v>51</v>
      </c>
      <c r="D87" s="34">
        <v>19.48</v>
      </c>
      <c r="E87" s="28">
        <v>993.48</v>
      </c>
      <c r="F87" s="31" t="s">
        <v>18</v>
      </c>
    </row>
    <row r="88" spans="1:6">
      <c r="A88" s="29">
        <v>45461</v>
      </c>
      <c r="B88" s="42">
        <v>45461.39806712963</v>
      </c>
      <c r="C88" s="31">
        <v>53</v>
      </c>
      <c r="D88" s="34">
        <v>19.48</v>
      </c>
      <c r="E88" s="28">
        <v>1032.44</v>
      </c>
      <c r="F88" s="31" t="s">
        <v>18</v>
      </c>
    </row>
    <row r="89" spans="1:6">
      <c r="A89" s="29">
        <v>45461</v>
      </c>
      <c r="B89" s="42">
        <v>45461.39806712963</v>
      </c>
      <c r="C89" s="31">
        <v>75</v>
      </c>
      <c r="D89" s="34">
        <v>19.48</v>
      </c>
      <c r="E89" s="28">
        <v>1461</v>
      </c>
      <c r="F89" s="31" t="s">
        <v>18</v>
      </c>
    </row>
    <row r="90" spans="1:6">
      <c r="A90" s="29">
        <v>45461</v>
      </c>
      <c r="B90" s="42">
        <v>45461.478125000001</v>
      </c>
      <c r="C90" s="31">
        <v>148</v>
      </c>
      <c r="D90" s="34">
        <v>19.48</v>
      </c>
      <c r="E90" s="28">
        <v>2883.04</v>
      </c>
      <c r="F90" s="31" t="s">
        <v>18</v>
      </c>
    </row>
    <row r="91" spans="1:6">
      <c r="A91" s="29">
        <v>45461</v>
      </c>
      <c r="B91" s="42">
        <v>45461.478125000001</v>
      </c>
      <c r="C91" s="31">
        <v>136</v>
      </c>
      <c r="D91" s="34">
        <v>19.48</v>
      </c>
      <c r="E91" s="28">
        <v>2649.28</v>
      </c>
      <c r="F91" s="31" t="s">
        <v>18</v>
      </c>
    </row>
    <row r="92" spans="1:6">
      <c r="A92" s="29">
        <v>45461</v>
      </c>
      <c r="B92" s="42">
        <v>45461.478125000001</v>
      </c>
      <c r="C92" s="31">
        <v>199</v>
      </c>
      <c r="D92" s="34">
        <v>19.48</v>
      </c>
      <c r="E92" s="28">
        <v>3876.52</v>
      </c>
      <c r="F92" s="31" t="s">
        <v>18</v>
      </c>
    </row>
    <row r="93" spans="1:6">
      <c r="A93" s="29">
        <v>45461</v>
      </c>
      <c r="B93" s="42">
        <v>45461.478194444448</v>
      </c>
      <c r="C93" s="31">
        <v>19</v>
      </c>
      <c r="D93" s="34">
        <v>19.54</v>
      </c>
      <c r="E93" s="28">
        <v>371.26</v>
      </c>
      <c r="F93" s="31" t="s">
        <v>18</v>
      </c>
    </row>
    <row r="94" spans="1:6">
      <c r="A94" s="29">
        <v>45461</v>
      </c>
      <c r="B94" s="42">
        <v>45461.574062500003</v>
      </c>
      <c r="C94" s="31">
        <v>139</v>
      </c>
      <c r="D94" s="34">
        <v>19.54</v>
      </c>
      <c r="E94" s="28">
        <v>2716.06</v>
      </c>
      <c r="F94" s="31" t="s">
        <v>18</v>
      </c>
    </row>
    <row r="95" spans="1:6">
      <c r="A95" s="29">
        <v>45461</v>
      </c>
      <c r="B95" s="42">
        <v>45461.574062500003</v>
      </c>
      <c r="C95" s="31">
        <v>187</v>
      </c>
      <c r="D95" s="34">
        <v>19.54</v>
      </c>
      <c r="E95" s="28">
        <v>3653.98</v>
      </c>
      <c r="F95" s="31" t="s">
        <v>18</v>
      </c>
    </row>
    <row r="96" spans="1:6">
      <c r="A96" s="29">
        <v>45461</v>
      </c>
      <c r="B96" s="42">
        <v>45461.574062500003</v>
      </c>
      <c r="C96" s="31">
        <v>154</v>
      </c>
      <c r="D96" s="34">
        <v>19.54</v>
      </c>
      <c r="E96" s="28">
        <v>3009.16</v>
      </c>
      <c r="F96" s="31" t="s">
        <v>18</v>
      </c>
    </row>
    <row r="97" spans="1:6">
      <c r="A97" s="29">
        <v>45461</v>
      </c>
      <c r="B97" s="42">
        <v>45461.574062500003</v>
      </c>
      <c r="C97" s="31">
        <v>166</v>
      </c>
      <c r="D97" s="34">
        <v>19.54</v>
      </c>
      <c r="E97" s="28">
        <v>3243.64</v>
      </c>
      <c r="F97" s="31" t="s">
        <v>18</v>
      </c>
    </row>
    <row r="98" spans="1:6">
      <c r="A98" s="29">
        <v>45461</v>
      </c>
      <c r="B98" s="42">
        <v>45461.574062500003</v>
      </c>
      <c r="C98" s="31">
        <v>187</v>
      </c>
      <c r="D98" s="34">
        <v>19.54</v>
      </c>
      <c r="E98" s="28">
        <v>3653.98</v>
      </c>
      <c r="F98" s="31" t="s">
        <v>18</v>
      </c>
    </row>
    <row r="99" spans="1:6">
      <c r="A99" s="29">
        <v>45461</v>
      </c>
      <c r="B99" s="42">
        <v>45461.574062500003</v>
      </c>
      <c r="C99" s="31">
        <v>166</v>
      </c>
      <c r="D99" s="34">
        <v>19.54</v>
      </c>
      <c r="E99" s="28">
        <v>3243.64</v>
      </c>
      <c r="F99" s="31" t="s">
        <v>18</v>
      </c>
    </row>
    <row r="100" spans="1:6">
      <c r="A100" s="29">
        <v>45461</v>
      </c>
      <c r="B100" s="42">
        <v>45461.574062500003</v>
      </c>
      <c r="C100" s="31">
        <v>21</v>
      </c>
      <c r="D100" s="34">
        <v>19.54</v>
      </c>
      <c r="E100" s="28">
        <v>410.34</v>
      </c>
      <c r="F100" s="31" t="s">
        <v>18</v>
      </c>
    </row>
    <row r="101" spans="1:6">
      <c r="A101" s="29">
        <v>45461</v>
      </c>
      <c r="B101" s="42">
        <v>45461.574062500003</v>
      </c>
      <c r="C101" s="31">
        <v>187</v>
      </c>
      <c r="D101" s="34">
        <v>19.54</v>
      </c>
      <c r="E101" s="28">
        <v>3653.98</v>
      </c>
      <c r="F101" s="31" t="s">
        <v>18</v>
      </c>
    </row>
    <row r="102" spans="1:6">
      <c r="A102" s="29">
        <v>45461</v>
      </c>
      <c r="B102" s="42">
        <v>45461.574062500003</v>
      </c>
      <c r="C102" s="31">
        <v>133</v>
      </c>
      <c r="D102" s="34">
        <v>19.54</v>
      </c>
      <c r="E102" s="28">
        <v>2598.8199999999997</v>
      </c>
      <c r="F102" s="31" t="s">
        <v>18</v>
      </c>
    </row>
    <row r="103" spans="1:6">
      <c r="A103" s="29">
        <v>45461</v>
      </c>
      <c r="B103" s="42">
        <v>45461.574062500003</v>
      </c>
      <c r="C103" s="31">
        <v>24</v>
      </c>
      <c r="D103" s="34">
        <v>19.54</v>
      </c>
      <c r="E103" s="28">
        <v>468.96</v>
      </c>
      <c r="F103" s="31" t="s">
        <v>18</v>
      </c>
    </row>
    <row r="104" spans="1:6">
      <c r="A104" s="29">
        <v>45461</v>
      </c>
      <c r="B104" s="42">
        <v>45461.574062500003</v>
      </c>
      <c r="C104" s="31">
        <v>163</v>
      </c>
      <c r="D104" s="34">
        <v>19.54</v>
      </c>
      <c r="E104" s="28">
        <v>3185.02</v>
      </c>
      <c r="F104" s="31" t="s">
        <v>18</v>
      </c>
    </row>
    <row r="105" spans="1:6">
      <c r="A105" s="29">
        <v>45461</v>
      </c>
      <c r="B105" s="42">
        <v>45461.574062500003</v>
      </c>
      <c r="C105" s="31">
        <v>24</v>
      </c>
      <c r="D105" s="34">
        <v>19.54</v>
      </c>
      <c r="E105" s="28">
        <v>468.96</v>
      </c>
      <c r="F105" s="31" t="s">
        <v>18</v>
      </c>
    </row>
    <row r="106" spans="1:6">
      <c r="A106" s="29">
        <v>45461</v>
      </c>
      <c r="B106" s="42">
        <v>45461.574062500003</v>
      </c>
      <c r="C106" s="31">
        <v>182</v>
      </c>
      <c r="D106" s="34">
        <v>19.54</v>
      </c>
      <c r="E106" s="28">
        <v>3556.2799999999997</v>
      </c>
      <c r="F106" s="31" t="s">
        <v>18</v>
      </c>
    </row>
    <row r="107" spans="1:6">
      <c r="A107" s="29">
        <v>45461</v>
      </c>
      <c r="B107" s="42">
        <v>45461.574097222219</v>
      </c>
      <c r="C107" s="31">
        <v>5</v>
      </c>
      <c r="D107" s="34">
        <v>19.54</v>
      </c>
      <c r="E107" s="28">
        <v>97.699999999999989</v>
      </c>
      <c r="F107" s="31" t="s">
        <v>18</v>
      </c>
    </row>
    <row r="108" spans="1:6">
      <c r="A108" s="29">
        <v>45461</v>
      </c>
      <c r="B108" s="42">
        <v>45461.574097222219</v>
      </c>
      <c r="C108" s="31">
        <v>627</v>
      </c>
      <c r="D108" s="34">
        <v>19.54</v>
      </c>
      <c r="E108" s="28">
        <v>12251.58</v>
      </c>
      <c r="F108" s="31" t="s">
        <v>18</v>
      </c>
    </row>
    <row r="109" spans="1:6">
      <c r="A109" s="29">
        <v>45461</v>
      </c>
      <c r="B109" s="42">
        <v>45461.601261574076</v>
      </c>
      <c r="C109" s="31">
        <v>160</v>
      </c>
      <c r="D109" s="34">
        <v>19.5</v>
      </c>
      <c r="E109" s="28">
        <v>3120</v>
      </c>
      <c r="F109" s="31" t="s">
        <v>18</v>
      </c>
    </row>
    <row r="110" spans="1:6">
      <c r="A110" s="29">
        <v>45461</v>
      </c>
      <c r="B110" s="42">
        <v>45461.649618055555</v>
      </c>
      <c r="C110" s="31">
        <v>15</v>
      </c>
      <c r="D110" s="34">
        <v>19.46</v>
      </c>
      <c r="E110" s="28">
        <v>291.90000000000003</v>
      </c>
      <c r="F110" s="31" t="s">
        <v>18</v>
      </c>
    </row>
    <row r="111" spans="1:6">
      <c r="A111" s="29">
        <v>45461</v>
      </c>
      <c r="B111" s="42">
        <v>45461.649618055555</v>
      </c>
      <c r="C111" s="31">
        <v>280</v>
      </c>
      <c r="D111" s="34">
        <v>19.46</v>
      </c>
      <c r="E111" s="28">
        <v>5448.8</v>
      </c>
      <c r="F111" s="31" t="s">
        <v>18</v>
      </c>
    </row>
    <row r="112" spans="1:6">
      <c r="A112" s="29">
        <v>45461</v>
      </c>
      <c r="B112" s="42">
        <v>45461.649618055555</v>
      </c>
      <c r="C112" s="31">
        <v>257</v>
      </c>
      <c r="D112" s="34">
        <v>19.46</v>
      </c>
      <c r="E112" s="28">
        <v>5001.22</v>
      </c>
      <c r="F112" s="31" t="s">
        <v>18</v>
      </c>
    </row>
    <row r="113" spans="1:6">
      <c r="A113" s="29">
        <v>45461</v>
      </c>
      <c r="B113" s="42">
        <v>45461.649618055555</v>
      </c>
      <c r="C113" s="31">
        <v>133</v>
      </c>
      <c r="D113" s="34">
        <v>19.46</v>
      </c>
      <c r="E113" s="28">
        <v>2588.1800000000003</v>
      </c>
      <c r="F113" s="31" t="s">
        <v>18</v>
      </c>
    </row>
    <row r="114" spans="1:6">
      <c r="A114" s="29">
        <v>45461</v>
      </c>
      <c r="B114" s="42">
        <v>45461.649618055555</v>
      </c>
      <c r="C114" s="31">
        <v>166</v>
      </c>
      <c r="D114" s="34">
        <v>19.46</v>
      </c>
      <c r="E114" s="28">
        <v>3230.36</v>
      </c>
      <c r="F114" s="31" t="s">
        <v>18</v>
      </c>
    </row>
    <row r="115" spans="1:6">
      <c r="A115" s="29">
        <v>45461</v>
      </c>
      <c r="B115" s="42">
        <v>45461.652407407404</v>
      </c>
      <c r="C115" s="31">
        <v>49</v>
      </c>
      <c r="D115" s="34">
        <v>19.5</v>
      </c>
      <c r="E115" s="28">
        <v>955.5</v>
      </c>
      <c r="F115" s="31" t="s">
        <v>18</v>
      </c>
    </row>
    <row r="116" spans="1:6">
      <c r="A116" s="29">
        <v>45461</v>
      </c>
      <c r="B116" s="42">
        <v>45461.652407407404</v>
      </c>
      <c r="C116" s="31">
        <v>91</v>
      </c>
      <c r="D116" s="34">
        <v>19.5</v>
      </c>
      <c r="E116" s="28">
        <v>1774.5</v>
      </c>
      <c r="F116" s="31" t="s">
        <v>18</v>
      </c>
    </row>
    <row r="117" spans="1:6">
      <c r="A117" s="29">
        <v>45461</v>
      </c>
      <c r="B117" s="42">
        <v>45461.657569444447</v>
      </c>
      <c r="C117" s="31">
        <v>141</v>
      </c>
      <c r="D117" s="34">
        <v>19.5</v>
      </c>
      <c r="E117" s="28">
        <v>2749.5</v>
      </c>
      <c r="F117" s="31" t="s">
        <v>18</v>
      </c>
    </row>
    <row r="118" spans="1:6">
      <c r="A118" s="29">
        <v>45461</v>
      </c>
      <c r="B118" s="42">
        <v>45461.663564814815</v>
      </c>
      <c r="C118" s="31">
        <v>73</v>
      </c>
      <c r="D118" s="34">
        <v>19.5</v>
      </c>
      <c r="E118" s="28">
        <v>1423.5</v>
      </c>
      <c r="F118" s="31" t="s">
        <v>18</v>
      </c>
    </row>
    <row r="119" spans="1:6">
      <c r="A119" s="29">
        <v>45461</v>
      </c>
      <c r="B119" s="42">
        <v>45461.663564814815</v>
      </c>
      <c r="C119" s="31">
        <v>71</v>
      </c>
      <c r="D119" s="34">
        <v>19.5</v>
      </c>
      <c r="E119" s="28">
        <v>1384.5</v>
      </c>
      <c r="F119" s="31" t="s">
        <v>18</v>
      </c>
    </row>
    <row r="120" spans="1:6">
      <c r="A120" s="29">
        <v>45461</v>
      </c>
      <c r="B120" s="42">
        <v>45461.664386574077</v>
      </c>
      <c r="C120" s="31">
        <v>5</v>
      </c>
      <c r="D120" s="34">
        <v>19.46</v>
      </c>
      <c r="E120" s="28">
        <v>97.300000000000011</v>
      </c>
      <c r="F120" s="31" t="s">
        <v>18</v>
      </c>
    </row>
    <row r="121" spans="1:6">
      <c r="A121" s="29">
        <v>45461</v>
      </c>
      <c r="B121" s="42">
        <v>45461.665601851855</v>
      </c>
      <c r="C121" s="31">
        <v>149</v>
      </c>
      <c r="D121" s="34">
        <v>19.46</v>
      </c>
      <c r="E121" s="28">
        <v>2899.54</v>
      </c>
      <c r="F121" s="31" t="s">
        <v>18</v>
      </c>
    </row>
    <row r="122" spans="1:6">
      <c r="A122" s="29">
        <v>45461</v>
      </c>
      <c r="B122" s="42">
        <v>45461.696157407408</v>
      </c>
      <c r="C122" s="31">
        <v>361</v>
      </c>
      <c r="D122" s="34">
        <v>19.46</v>
      </c>
      <c r="E122" s="28">
        <v>7025.06</v>
      </c>
      <c r="F122" s="31" t="s">
        <v>18</v>
      </c>
    </row>
    <row r="123" spans="1:6">
      <c r="A123" s="29">
        <v>45461</v>
      </c>
      <c r="B123" s="42">
        <v>45461.696157407408</v>
      </c>
      <c r="C123" s="31">
        <v>14</v>
      </c>
      <c r="D123" s="34">
        <v>19.46</v>
      </c>
      <c r="E123" s="28">
        <v>272.44</v>
      </c>
      <c r="F123" s="31" t="s">
        <v>18</v>
      </c>
    </row>
    <row r="124" spans="1:6">
      <c r="A124" s="29">
        <v>45461</v>
      </c>
      <c r="B124" s="42">
        <v>45461.696157407408</v>
      </c>
      <c r="C124" s="31">
        <v>253</v>
      </c>
      <c r="D124" s="34">
        <v>19.46</v>
      </c>
      <c r="E124" s="28">
        <v>4923.38</v>
      </c>
      <c r="F124" s="31" t="s">
        <v>18</v>
      </c>
    </row>
    <row r="125" spans="1:6">
      <c r="A125" s="29">
        <v>45461</v>
      </c>
      <c r="B125" s="42">
        <v>45461.696157407408</v>
      </c>
      <c r="C125" s="31">
        <v>137</v>
      </c>
      <c r="D125" s="34">
        <v>19.440000000000001</v>
      </c>
      <c r="E125" s="28">
        <v>2663.28</v>
      </c>
      <c r="F125" s="31" t="s">
        <v>18</v>
      </c>
    </row>
    <row r="126" spans="1:6">
      <c r="A126" s="29">
        <v>45461</v>
      </c>
      <c r="B126" s="42">
        <v>45461.696157407408</v>
      </c>
      <c r="C126" s="31">
        <v>135</v>
      </c>
      <c r="D126" s="34">
        <v>19.440000000000001</v>
      </c>
      <c r="E126" s="28">
        <v>2624.4</v>
      </c>
      <c r="F126" s="31" t="s">
        <v>18</v>
      </c>
    </row>
    <row r="127" spans="1:6">
      <c r="A127" s="29">
        <v>45461</v>
      </c>
      <c r="B127" s="42">
        <v>45461.71162037037</v>
      </c>
      <c r="C127" s="31">
        <v>125</v>
      </c>
      <c r="D127" s="34">
        <v>19.399999999999999</v>
      </c>
      <c r="E127" s="28">
        <v>2425</v>
      </c>
      <c r="F127" s="31" t="s">
        <v>18</v>
      </c>
    </row>
    <row r="128" spans="1:6">
      <c r="A128" s="29">
        <v>45461</v>
      </c>
      <c r="B128" s="42">
        <v>45461.71162037037</v>
      </c>
      <c r="C128" s="31">
        <v>14</v>
      </c>
      <c r="D128" s="34">
        <v>19.399999999999999</v>
      </c>
      <c r="E128" s="28">
        <v>271.59999999999997</v>
      </c>
      <c r="F128" s="31" t="s">
        <v>18</v>
      </c>
    </row>
    <row r="129" spans="1:6">
      <c r="A129" s="29">
        <v>45461</v>
      </c>
      <c r="B129" s="42">
        <v>45461.71603009259</v>
      </c>
      <c r="C129" s="31">
        <v>3</v>
      </c>
      <c r="D129" s="34">
        <v>19.399999999999999</v>
      </c>
      <c r="E129" s="28">
        <v>58.199999999999996</v>
      </c>
      <c r="F129" s="31" t="s">
        <v>18</v>
      </c>
    </row>
    <row r="130" spans="1:6">
      <c r="A130" s="29">
        <v>45461</v>
      </c>
      <c r="B130" s="42">
        <v>45461.71603009259</v>
      </c>
      <c r="C130" s="31">
        <v>2</v>
      </c>
      <c r="D130" s="34">
        <v>19.399999999999999</v>
      </c>
      <c r="E130" s="28">
        <v>38.799999999999997</v>
      </c>
      <c r="F130" s="31" t="s">
        <v>18</v>
      </c>
    </row>
    <row r="131" spans="1:6">
      <c r="A131" s="29">
        <v>45461</v>
      </c>
      <c r="B131" s="42">
        <v>45461.71603009259</v>
      </c>
      <c r="C131" s="31">
        <v>105</v>
      </c>
      <c r="D131" s="34">
        <v>19.399999999999999</v>
      </c>
      <c r="E131" s="28">
        <v>2036.9999999999998</v>
      </c>
      <c r="F131" s="31" t="s">
        <v>18</v>
      </c>
    </row>
    <row r="132" spans="1:6">
      <c r="A132" s="29">
        <v>45461</v>
      </c>
      <c r="B132" s="42">
        <v>45461.71603009259</v>
      </c>
      <c r="C132" s="31">
        <v>23</v>
      </c>
      <c r="D132" s="34">
        <v>19.399999999999999</v>
      </c>
      <c r="E132" s="28">
        <v>446.2</v>
      </c>
      <c r="F132" s="31" t="s">
        <v>18</v>
      </c>
    </row>
    <row r="133" spans="1:6">
      <c r="A133" s="29">
        <v>45462</v>
      </c>
      <c r="B133" s="42">
        <v>45462.380949074075</v>
      </c>
      <c r="C133" s="31">
        <v>28</v>
      </c>
      <c r="D133" s="34">
        <v>19.34</v>
      </c>
      <c r="E133" s="28">
        <v>541.52</v>
      </c>
      <c r="F133" s="31" t="s">
        <v>18</v>
      </c>
    </row>
    <row r="134" spans="1:6">
      <c r="A134" s="29">
        <v>45462</v>
      </c>
      <c r="B134" s="42">
        <v>45462.380949074075</v>
      </c>
      <c r="C134" s="31">
        <v>33</v>
      </c>
      <c r="D134" s="34">
        <v>19.34</v>
      </c>
      <c r="E134" s="28">
        <v>638.22</v>
      </c>
      <c r="F134" s="31" t="s">
        <v>18</v>
      </c>
    </row>
    <row r="135" spans="1:6">
      <c r="A135" s="29">
        <v>45462</v>
      </c>
      <c r="B135" s="42">
        <v>45462.380949074075</v>
      </c>
      <c r="C135" s="31">
        <v>239</v>
      </c>
      <c r="D135" s="34">
        <v>19.34</v>
      </c>
      <c r="E135" s="28">
        <v>4622.26</v>
      </c>
      <c r="F135" s="31" t="s">
        <v>18</v>
      </c>
    </row>
    <row r="136" spans="1:6">
      <c r="A136" s="29">
        <v>45462</v>
      </c>
      <c r="B136" s="42">
        <v>45462.398726851854</v>
      </c>
      <c r="C136" s="31">
        <v>86</v>
      </c>
      <c r="D136" s="34">
        <v>19.3</v>
      </c>
      <c r="E136" s="28">
        <v>1659.8</v>
      </c>
      <c r="F136" s="31" t="s">
        <v>18</v>
      </c>
    </row>
    <row r="137" spans="1:6">
      <c r="A137" s="29">
        <v>45462</v>
      </c>
      <c r="B137" s="42">
        <v>45462.416712962964</v>
      </c>
      <c r="C137" s="31">
        <v>128</v>
      </c>
      <c r="D137" s="34">
        <v>19.3</v>
      </c>
      <c r="E137" s="28">
        <v>2470.4</v>
      </c>
      <c r="F137" s="31" t="s">
        <v>18</v>
      </c>
    </row>
    <row r="138" spans="1:6">
      <c r="A138" s="29">
        <v>45462</v>
      </c>
      <c r="B138" s="42">
        <v>45462.416712962964</v>
      </c>
      <c r="C138" s="31">
        <v>169</v>
      </c>
      <c r="D138" s="34">
        <v>19.3</v>
      </c>
      <c r="E138" s="28">
        <v>3261.7000000000003</v>
      </c>
      <c r="F138" s="31" t="s">
        <v>18</v>
      </c>
    </row>
    <row r="139" spans="1:6">
      <c r="A139" s="29">
        <v>45462</v>
      </c>
      <c r="B139" s="42">
        <v>45462.424629629626</v>
      </c>
      <c r="C139" s="31">
        <v>62</v>
      </c>
      <c r="D139" s="34">
        <v>19.28</v>
      </c>
      <c r="E139" s="28">
        <v>1195.3600000000001</v>
      </c>
      <c r="F139" s="31" t="s">
        <v>18</v>
      </c>
    </row>
    <row r="140" spans="1:6">
      <c r="A140" s="29">
        <v>45462</v>
      </c>
      <c r="B140" s="42">
        <v>45462.424629629626</v>
      </c>
      <c r="C140" s="31">
        <v>75</v>
      </c>
      <c r="D140" s="34">
        <v>19.28</v>
      </c>
      <c r="E140" s="28">
        <v>1446</v>
      </c>
      <c r="F140" s="31" t="s">
        <v>18</v>
      </c>
    </row>
    <row r="141" spans="1:6">
      <c r="A141" s="29">
        <v>45462</v>
      </c>
      <c r="B141" s="42">
        <v>45462.424629629626</v>
      </c>
      <c r="C141" s="31">
        <v>57</v>
      </c>
      <c r="D141" s="34">
        <v>19.28</v>
      </c>
      <c r="E141" s="28">
        <v>1098.96</v>
      </c>
      <c r="F141" s="31" t="s">
        <v>18</v>
      </c>
    </row>
    <row r="142" spans="1:6">
      <c r="A142" s="29">
        <v>45462</v>
      </c>
      <c r="B142" s="42">
        <v>45462.464722222219</v>
      </c>
      <c r="C142" s="31">
        <v>182</v>
      </c>
      <c r="D142" s="34">
        <v>19.260000000000002</v>
      </c>
      <c r="E142" s="28">
        <v>3505.32</v>
      </c>
      <c r="F142" s="31" t="s">
        <v>18</v>
      </c>
    </row>
    <row r="143" spans="1:6">
      <c r="A143" s="29">
        <v>45462</v>
      </c>
      <c r="B143" s="42">
        <v>45462.464722222219</v>
      </c>
      <c r="C143" s="31">
        <v>1</v>
      </c>
      <c r="D143" s="34">
        <v>19.260000000000002</v>
      </c>
      <c r="E143" s="28">
        <v>19.260000000000002</v>
      </c>
      <c r="F143" s="31" t="s">
        <v>18</v>
      </c>
    </row>
    <row r="144" spans="1:6">
      <c r="A144" s="29">
        <v>45462</v>
      </c>
      <c r="B144" s="42">
        <v>45462.464722222219</v>
      </c>
      <c r="C144" s="31">
        <v>299</v>
      </c>
      <c r="D144" s="34">
        <v>19.260000000000002</v>
      </c>
      <c r="E144" s="28">
        <v>5758.7400000000007</v>
      </c>
      <c r="F144" s="31" t="s">
        <v>18</v>
      </c>
    </row>
    <row r="145" spans="1:6">
      <c r="A145" s="29">
        <v>45462</v>
      </c>
      <c r="B145" s="42">
        <v>45462.499803240738</v>
      </c>
      <c r="C145" s="31">
        <v>5</v>
      </c>
      <c r="D145" s="34">
        <v>19.260000000000002</v>
      </c>
      <c r="E145" s="28">
        <v>96.300000000000011</v>
      </c>
      <c r="F145" s="31" t="s">
        <v>18</v>
      </c>
    </row>
    <row r="146" spans="1:6">
      <c r="A146" s="29">
        <v>45462</v>
      </c>
      <c r="B146" s="42">
        <v>45462.499803240738</v>
      </c>
      <c r="C146" s="31">
        <v>495</v>
      </c>
      <c r="D146" s="34">
        <v>19.260000000000002</v>
      </c>
      <c r="E146" s="28">
        <v>9533.7000000000007</v>
      </c>
      <c r="F146" s="31" t="s">
        <v>18</v>
      </c>
    </row>
    <row r="147" spans="1:6">
      <c r="A147" s="29">
        <v>45462</v>
      </c>
      <c r="B147" s="42">
        <v>45462.499849537038</v>
      </c>
      <c r="C147" s="31">
        <v>46</v>
      </c>
      <c r="D147" s="34">
        <v>19.22</v>
      </c>
      <c r="E147" s="28">
        <v>884.11999999999989</v>
      </c>
      <c r="F147" s="31" t="s">
        <v>18</v>
      </c>
    </row>
    <row r="148" spans="1:6">
      <c r="A148" s="29">
        <v>45462</v>
      </c>
      <c r="B148" s="42">
        <v>45462.500196759262</v>
      </c>
      <c r="C148" s="31">
        <v>150</v>
      </c>
      <c r="D148" s="34">
        <v>19.260000000000002</v>
      </c>
      <c r="E148" s="28">
        <v>2889.0000000000005</v>
      </c>
      <c r="F148" s="31" t="s">
        <v>18</v>
      </c>
    </row>
    <row r="149" spans="1:6">
      <c r="A149" s="29">
        <v>45462</v>
      </c>
      <c r="B149" s="42">
        <v>45462.500196759262</v>
      </c>
      <c r="C149" s="31">
        <v>45</v>
      </c>
      <c r="D149" s="34">
        <v>19.260000000000002</v>
      </c>
      <c r="E149" s="28">
        <v>866.7</v>
      </c>
      <c r="F149" s="31" t="s">
        <v>18</v>
      </c>
    </row>
    <row r="150" spans="1:6">
      <c r="A150" s="29">
        <v>45462</v>
      </c>
      <c r="B150" s="42">
        <v>45462.500196759262</v>
      </c>
      <c r="C150" s="31">
        <v>194</v>
      </c>
      <c r="D150" s="34">
        <v>19.22</v>
      </c>
      <c r="E150" s="28">
        <v>3728.68</v>
      </c>
      <c r="F150" s="31" t="s">
        <v>18</v>
      </c>
    </row>
    <row r="151" spans="1:6">
      <c r="A151" s="29">
        <v>45462</v>
      </c>
      <c r="B151" s="42">
        <v>45462.528425925928</v>
      </c>
      <c r="C151" s="31">
        <v>177</v>
      </c>
      <c r="D151" s="34">
        <v>19.260000000000002</v>
      </c>
      <c r="E151" s="28">
        <v>3409.0200000000004</v>
      </c>
      <c r="F151" s="31" t="s">
        <v>18</v>
      </c>
    </row>
    <row r="152" spans="1:6">
      <c r="A152" s="29">
        <v>45462</v>
      </c>
      <c r="B152" s="42">
        <v>45462.551076388889</v>
      </c>
      <c r="C152" s="31">
        <v>187</v>
      </c>
      <c r="D152" s="34">
        <v>19.260000000000002</v>
      </c>
      <c r="E152" s="28">
        <v>3601.6200000000003</v>
      </c>
      <c r="F152" s="31" t="s">
        <v>18</v>
      </c>
    </row>
    <row r="153" spans="1:6">
      <c r="A153" s="29">
        <v>45462</v>
      </c>
      <c r="B153" s="42">
        <v>45462.551076388889</v>
      </c>
      <c r="C153" s="31">
        <v>80</v>
      </c>
      <c r="D153" s="34">
        <v>19.22</v>
      </c>
      <c r="E153" s="28">
        <v>1537.6</v>
      </c>
      <c r="F153" s="31" t="s">
        <v>18</v>
      </c>
    </row>
    <row r="154" spans="1:6">
      <c r="A154" s="29">
        <v>45462</v>
      </c>
      <c r="B154" s="42">
        <v>45462.551076388889</v>
      </c>
      <c r="C154" s="31">
        <v>83</v>
      </c>
      <c r="D154" s="34">
        <v>19.22</v>
      </c>
      <c r="E154" s="28">
        <v>1595.26</v>
      </c>
      <c r="F154" s="31" t="s">
        <v>18</v>
      </c>
    </row>
    <row r="155" spans="1:6">
      <c r="A155" s="29">
        <v>45462</v>
      </c>
      <c r="B155" s="42">
        <v>45462.551076388889</v>
      </c>
      <c r="C155" s="31">
        <v>175</v>
      </c>
      <c r="D155" s="34">
        <v>19.18</v>
      </c>
      <c r="E155" s="28">
        <v>3356.5</v>
      </c>
      <c r="F155" s="31" t="s">
        <v>18</v>
      </c>
    </row>
    <row r="156" spans="1:6">
      <c r="A156" s="29">
        <v>45462</v>
      </c>
      <c r="B156" s="42">
        <v>45462.56181712963</v>
      </c>
      <c r="C156" s="31">
        <v>110</v>
      </c>
      <c r="D156" s="34">
        <v>19.18</v>
      </c>
      <c r="E156" s="28">
        <v>2109.8000000000002</v>
      </c>
      <c r="F156" s="31" t="s">
        <v>18</v>
      </c>
    </row>
    <row r="157" spans="1:6">
      <c r="A157" s="29">
        <v>45462</v>
      </c>
      <c r="B157" s="42">
        <v>45462.562071759261</v>
      </c>
      <c r="C157" s="31">
        <v>113</v>
      </c>
      <c r="D157" s="34">
        <v>19.18</v>
      </c>
      <c r="E157" s="28">
        <v>2167.34</v>
      </c>
      <c r="F157" s="31" t="s">
        <v>18</v>
      </c>
    </row>
    <row r="158" spans="1:6">
      <c r="A158" s="29">
        <v>45462</v>
      </c>
      <c r="B158" s="42">
        <v>45462.567754629628</v>
      </c>
      <c r="C158" s="31">
        <v>183</v>
      </c>
      <c r="D158" s="34">
        <v>19.18</v>
      </c>
      <c r="E158" s="28">
        <v>3509.94</v>
      </c>
      <c r="F158" s="31" t="s">
        <v>18</v>
      </c>
    </row>
    <row r="159" spans="1:6">
      <c r="A159" s="29">
        <v>45462</v>
      </c>
      <c r="B159" s="42">
        <v>45462.567754629628</v>
      </c>
      <c r="C159" s="31">
        <v>183</v>
      </c>
      <c r="D159" s="34">
        <v>19.16</v>
      </c>
      <c r="E159" s="28">
        <v>3506.28</v>
      </c>
      <c r="F159" s="31" t="s">
        <v>18</v>
      </c>
    </row>
    <row r="160" spans="1:6">
      <c r="A160" s="29">
        <v>45462</v>
      </c>
      <c r="B160" s="42">
        <v>45462.568043981482</v>
      </c>
      <c r="C160" s="31">
        <v>184</v>
      </c>
      <c r="D160" s="34">
        <v>19.14</v>
      </c>
      <c r="E160" s="28">
        <v>3521.76</v>
      </c>
      <c r="F160" s="31" t="s">
        <v>18</v>
      </c>
    </row>
    <row r="161" spans="1:6">
      <c r="A161" s="29">
        <v>45462</v>
      </c>
      <c r="B161" s="42">
        <v>45462.569050925929</v>
      </c>
      <c r="C161" s="31">
        <v>162</v>
      </c>
      <c r="D161" s="34">
        <v>19.16</v>
      </c>
      <c r="E161" s="28">
        <v>3103.92</v>
      </c>
      <c r="F161" s="31" t="s">
        <v>18</v>
      </c>
    </row>
    <row r="162" spans="1:6">
      <c r="A162" s="29">
        <v>45462</v>
      </c>
      <c r="B162" s="42">
        <v>45462.579409722224</v>
      </c>
      <c r="C162" s="31">
        <v>5</v>
      </c>
      <c r="D162" s="34">
        <v>19.2</v>
      </c>
      <c r="E162" s="28">
        <v>96</v>
      </c>
      <c r="F162" s="31" t="s">
        <v>18</v>
      </c>
    </row>
    <row r="163" spans="1:6">
      <c r="A163" s="29">
        <v>45462</v>
      </c>
      <c r="B163" s="42">
        <v>45462.584305555552</v>
      </c>
      <c r="C163" s="31">
        <v>5</v>
      </c>
      <c r="D163" s="34">
        <v>19.2</v>
      </c>
      <c r="E163" s="28">
        <v>96</v>
      </c>
      <c r="F163" s="31" t="s">
        <v>18</v>
      </c>
    </row>
    <row r="164" spans="1:6">
      <c r="A164" s="29">
        <v>45462</v>
      </c>
      <c r="B164" s="42">
        <v>45462.584687499999</v>
      </c>
      <c r="C164" s="31">
        <v>7</v>
      </c>
      <c r="D164" s="34">
        <v>19.2</v>
      </c>
      <c r="E164" s="28">
        <v>134.4</v>
      </c>
      <c r="F164" s="31" t="s">
        <v>18</v>
      </c>
    </row>
    <row r="165" spans="1:6">
      <c r="A165" s="29">
        <v>45462</v>
      </c>
      <c r="B165" s="42">
        <v>45462.584687499999</v>
      </c>
      <c r="C165" s="31">
        <v>5</v>
      </c>
      <c r="D165" s="34">
        <v>19.2</v>
      </c>
      <c r="E165" s="28">
        <v>96</v>
      </c>
      <c r="F165" s="31" t="s">
        <v>18</v>
      </c>
    </row>
    <row r="166" spans="1:6">
      <c r="A166" s="29">
        <v>45462</v>
      </c>
      <c r="B166" s="42">
        <v>45462.584687499999</v>
      </c>
      <c r="C166" s="31">
        <v>172</v>
      </c>
      <c r="D166" s="34">
        <v>19.2</v>
      </c>
      <c r="E166" s="28">
        <v>3302.4</v>
      </c>
      <c r="F166" s="31" t="s">
        <v>18</v>
      </c>
    </row>
    <row r="167" spans="1:6">
      <c r="A167" s="29">
        <v>45462</v>
      </c>
      <c r="B167" s="42">
        <v>45462.584687499999</v>
      </c>
      <c r="C167" s="31">
        <v>20</v>
      </c>
      <c r="D167" s="34">
        <v>19.2</v>
      </c>
      <c r="E167" s="28">
        <v>384</v>
      </c>
      <c r="F167" s="31" t="s">
        <v>18</v>
      </c>
    </row>
    <row r="168" spans="1:6">
      <c r="A168" s="29">
        <v>45462</v>
      </c>
      <c r="B168" s="42">
        <v>45462.584687499999</v>
      </c>
      <c r="C168" s="31">
        <v>1</v>
      </c>
      <c r="D168" s="34">
        <v>19.2</v>
      </c>
      <c r="E168" s="28">
        <v>19.2</v>
      </c>
      <c r="F168" s="31" t="s">
        <v>18</v>
      </c>
    </row>
    <row r="169" spans="1:6">
      <c r="A169" s="29">
        <v>45462</v>
      </c>
      <c r="B169" s="42">
        <v>45462.584687499999</v>
      </c>
      <c r="C169" s="31">
        <v>4</v>
      </c>
      <c r="D169" s="34">
        <v>19.2</v>
      </c>
      <c r="E169" s="28">
        <v>76.8</v>
      </c>
      <c r="F169" s="31" t="s">
        <v>18</v>
      </c>
    </row>
    <row r="170" spans="1:6">
      <c r="A170" s="29">
        <v>45462</v>
      </c>
      <c r="B170" s="42">
        <v>45462.597881944443</v>
      </c>
      <c r="C170" s="31">
        <v>100</v>
      </c>
      <c r="D170" s="34">
        <v>19.2</v>
      </c>
      <c r="E170" s="28">
        <v>1920</v>
      </c>
      <c r="F170" s="31" t="s">
        <v>18</v>
      </c>
    </row>
    <row r="171" spans="1:6">
      <c r="A171" s="29">
        <v>45462</v>
      </c>
      <c r="B171" s="42">
        <v>45462.597881944443</v>
      </c>
      <c r="C171" s="31">
        <v>70</v>
      </c>
      <c r="D171" s="34">
        <v>19.2</v>
      </c>
      <c r="E171" s="28">
        <v>1344</v>
      </c>
      <c r="F171" s="31" t="s">
        <v>18</v>
      </c>
    </row>
    <row r="172" spans="1:6">
      <c r="A172" s="29">
        <v>45462</v>
      </c>
      <c r="B172" s="42">
        <v>45462.599953703706</v>
      </c>
      <c r="C172" s="31">
        <v>100</v>
      </c>
      <c r="D172" s="34">
        <v>19.2</v>
      </c>
      <c r="E172" s="28">
        <v>1920</v>
      </c>
      <c r="F172" s="31" t="s">
        <v>18</v>
      </c>
    </row>
    <row r="173" spans="1:6">
      <c r="A173" s="29">
        <v>45462</v>
      </c>
      <c r="B173" s="42">
        <v>45462.603819444441</v>
      </c>
      <c r="C173" s="31">
        <v>100</v>
      </c>
      <c r="D173" s="34">
        <v>19.2</v>
      </c>
      <c r="E173" s="28">
        <v>1920</v>
      </c>
      <c r="F173" s="31" t="s">
        <v>18</v>
      </c>
    </row>
    <row r="174" spans="1:6">
      <c r="A174" s="29">
        <v>45462</v>
      </c>
      <c r="B174" s="42">
        <v>45462.61681712963</v>
      </c>
      <c r="C174" s="31">
        <v>100</v>
      </c>
      <c r="D174" s="34">
        <v>19.16</v>
      </c>
      <c r="E174" s="28">
        <v>1916</v>
      </c>
      <c r="F174" s="31" t="s">
        <v>18</v>
      </c>
    </row>
    <row r="175" spans="1:6">
      <c r="A175" s="29">
        <v>45462</v>
      </c>
      <c r="B175" s="42">
        <v>45462.61681712963</v>
      </c>
      <c r="C175" s="31">
        <v>120</v>
      </c>
      <c r="D175" s="34">
        <v>19.16</v>
      </c>
      <c r="E175" s="28">
        <v>2299.1999999999998</v>
      </c>
      <c r="F175" s="31" t="s">
        <v>18</v>
      </c>
    </row>
    <row r="176" spans="1:6">
      <c r="A176" s="29">
        <v>45462</v>
      </c>
      <c r="B176" s="42">
        <v>45462.617569444446</v>
      </c>
      <c r="C176" s="31">
        <v>141</v>
      </c>
      <c r="D176" s="34">
        <v>19.12</v>
      </c>
      <c r="E176" s="28">
        <v>2695.92</v>
      </c>
      <c r="F176" s="31" t="s">
        <v>18</v>
      </c>
    </row>
    <row r="177" spans="1:6">
      <c r="A177" s="29">
        <v>45462</v>
      </c>
      <c r="B177" s="42">
        <v>45462.617569444446</v>
      </c>
      <c r="C177" s="31">
        <v>55</v>
      </c>
      <c r="D177" s="34">
        <v>19.12</v>
      </c>
      <c r="E177" s="28">
        <v>1051.6000000000001</v>
      </c>
      <c r="F177" s="31" t="s">
        <v>18</v>
      </c>
    </row>
    <row r="178" spans="1:6">
      <c r="A178" s="29">
        <v>45462</v>
      </c>
      <c r="B178" s="42">
        <v>45462.629432870373</v>
      </c>
      <c r="C178" s="31">
        <v>171</v>
      </c>
      <c r="D178" s="34">
        <v>19.100000000000001</v>
      </c>
      <c r="E178" s="28">
        <v>3266.1000000000004</v>
      </c>
      <c r="F178" s="31" t="s">
        <v>18</v>
      </c>
    </row>
    <row r="179" spans="1:6">
      <c r="A179" s="29">
        <v>45462</v>
      </c>
      <c r="B179" s="42">
        <v>45462.62945601852</v>
      </c>
      <c r="C179" s="31">
        <v>9</v>
      </c>
      <c r="D179" s="34">
        <v>19.059999999999999</v>
      </c>
      <c r="E179" s="28">
        <v>171.54</v>
      </c>
      <c r="F179" s="31" t="s">
        <v>18</v>
      </c>
    </row>
    <row r="180" spans="1:6">
      <c r="A180" s="29">
        <v>45462</v>
      </c>
      <c r="B180" s="42">
        <v>45462.62972222222</v>
      </c>
      <c r="C180" s="31">
        <v>5</v>
      </c>
      <c r="D180" s="34">
        <v>19.059999999999999</v>
      </c>
      <c r="E180" s="28">
        <v>95.3</v>
      </c>
      <c r="F180" s="31" t="s">
        <v>18</v>
      </c>
    </row>
    <row r="181" spans="1:6">
      <c r="A181" s="29">
        <v>45462</v>
      </c>
      <c r="B181" s="42">
        <v>45462.630925925929</v>
      </c>
      <c r="C181" s="31">
        <v>90</v>
      </c>
      <c r="D181" s="34">
        <v>19.059999999999999</v>
      </c>
      <c r="E181" s="28">
        <v>1715.3999999999999</v>
      </c>
      <c r="F181" s="31" t="s">
        <v>18</v>
      </c>
    </row>
    <row r="182" spans="1:6">
      <c r="A182" s="29">
        <v>45462</v>
      </c>
      <c r="B182" s="42">
        <v>45462.630925925929</v>
      </c>
      <c r="C182" s="31">
        <v>91</v>
      </c>
      <c r="D182" s="34">
        <v>19.059999999999999</v>
      </c>
      <c r="E182" s="28">
        <v>1734.4599999999998</v>
      </c>
      <c r="F182" s="31" t="s">
        <v>18</v>
      </c>
    </row>
    <row r="183" spans="1:6">
      <c r="A183" s="29">
        <v>45462</v>
      </c>
      <c r="B183" s="42">
        <v>45462.642245370371</v>
      </c>
      <c r="C183" s="31">
        <v>195</v>
      </c>
      <c r="D183" s="34">
        <v>19.02</v>
      </c>
      <c r="E183" s="28">
        <v>3708.9</v>
      </c>
      <c r="F183" s="31" t="s">
        <v>18</v>
      </c>
    </row>
    <row r="184" spans="1:6">
      <c r="A184" s="29">
        <v>45462</v>
      </c>
      <c r="B184" s="42">
        <v>45462.64230324074</v>
      </c>
      <c r="C184" s="31">
        <v>175</v>
      </c>
      <c r="D184" s="34">
        <v>19.02</v>
      </c>
      <c r="E184" s="28">
        <v>3328.5</v>
      </c>
      <c r="F184" s="31" t="s">
        <v>18</v>
      </c>
    </row>
    <row r="185" spans="1:6">
      <c r="A185" s="29">
        <v>45462</v>
      </c>
      <c r="B185" s="42">
        <v>45462.67454861111</v>
      </c>
      <c r="C185" s="31">
        <v>5</v>
      </c>
      <c r="D185" s="34">
        <v>19.100000000000001</v>
      </c>
      <c r="E185" s="28">
        <v>95.5</v>
      </c>
      <c r="F185" s="31" t="s">
        <v>18</v>
      </c>
    </row>
    <row r="186" spans="1:6">
      <c r="A186" s="29">
        <v>45462</v>
      </c>
      <c r="B186" s="42">
        <v>45462.684398148151</v>
      </c>
      <c r="C186" s="31">
        <v>44</v>
      </c>
      <c r="D186" s="34">
        <v>19.100000000000001</v>
      </c>
      <c r="E186" s="28">
        <v>840.40000000000009</v>
      </c>
      <c r="F186" s="31" t="s">
        <v>18</v>
      </c>
    </row>
    <row r="187" spans="1:6">
      <c r="A187" s="29">
        <v>45462</v>
      </c>
      <c r="B187" s="42">
        <v>45462.684398148151</v>
      </c>
      <c r="C187" s="31">
        <v>113</v>
      </c>
      <c r="D187" s="34">
        <v>19.100000000000001</v>
      </c>
      <c r="E187" s="28">
        <v>2158.3000000000002</v>
      </c>
      <c r="F187" s="31" t="s">
        <v>18</v>
      </c>
    </row>
    <row r="188" spans="1:6">
      <c r="A188" s="29">
        <v>45462</v>
      </c>
      <c r="B188" s="42">
        <v>45462.684398148151</v>
      </c>
      <c r="C188" s="31">
        <v>163</v>
      </c>
      <c r="D188" s="34">
        <v>19.079999999999998</v>
      </c>
      <c r="E188" s="28">
        <v>3110.0399999999995</v>
      </c>
      <c r="F188" s="31" t="s">
        <v>18</v>
      </c>
    </row>
    <row r="189" spans="1:6">
      <c r="A189" s="29">
        <v>45462</v>
      </c>
      <c r="B189" s="42">
        <v>45462.686030092591</v>
      </c>
      <c r="C189" s="31">
        <v>5</v>
      </c>
      <c r="D189" s="34">
        <v>19.079999999999998</v>
      </c>
      <c r="E189" s="28">
        <v>95.399999999999991</v>
      </c>
      <c r="F189" s="31" t="s">
        <v>18</v>
      </c>
    </row>
    <row r="190" spans="1:6">
      <c r="A190" s="29">
        <v>45462</v>
      </c>
      <c r="B190" s="42">
        <v>45462.686030092591</v>
      </c>
      <c r="C190" s="31">
        <v>338</v>
      </c>
      <c r="D190" s="34">
        <v>19.079999999999998</v>
      </c>
      <c r="E190" s="28">
        <v>6449.0399999999991</v>
      </c>
      <c r="F190" s="31" t="s">
        <v>18</v>
      </c>
    </row>
    <row r="191" spans="1:6">
      <c r="A191" s="29">
        <v>45462</v>
      </c>
      <c r="B191" s="42">
        <v>45462.686030092591</v>
      </c>
      <c r="C191" s="31">
        <v>20</v>
      </c>
      <c r="D191" s="34">
        <v>19.079999999999998</v>
      </c>
      <c r="E191" s="28">
        <v>381.59999999999997</v>
      </c>
      <c r="F191" s="31" t="s">
        <v>18</v>
      </c>
    </row>
    <row r="192" spans="1:6">
      <c r="A192" s="29">
        <v>45462</v>
      </c>
      <c r="B192" s="42">
        <v>45462.686030092591</v>
      </c>
      <c r="C192" s="31">
        <v>1</v>
      </c>
      <c r="D192" s="34">
        <v>19.079999999999998</v>
      </c>
      <c r="E192" s="28">
        <v>19.079999999999998</v>
      </c>
      <c r="F192" s="31" t="s">
        <v>18</v>
      </c>
    </row>
    <row r="193" spans="1:6">
      <c r="A193" s="29">
        <v>45462</v>
      </c>
      <c r="B193" s="42">
        <v>45462.686030092591</v>
      </c>
      <c r="C193" s="31">
        <v>4</v>
      </c>
      <c r="D193" s="34">
        <v>19.079999999999998</v>
      </c>
      <c r="E193" s="28">
        <v>76.319999999999993</v>
      </c>
      <c r="F193" s="31" t="s">
        <v>18</v>
      </c>
    </row>
    <row r="194" spans="1:6">
      <c r="A194" s="29">
        <v>45462</v>
      </c>
      <c r="B194" s="42">
        <v>45462.686030092591</v>
      </c>
      <c r="C194" s="31">
        <v>68</v>
      </c>
      <c r="D194" s="34">
        <v>19.079999999999998</v>
      </c>
      <c r="E194" s="28">
        <v>1297.4399999999998</v>
      </c>
      <c r="F194" s="31" t="s">
        <v>18</v>
      </c>
    </row>
    <row r="195" spans="1:6">
      <c r="A195" s="29">
        <v>45462</v>
      </c>
      <c r="B195" s="42">
        <v>45462.703344907408</v>
      </c>
      <c r="C195" s="31">
        <v>100</v>
      </c>
      <c r="D195" s="34">
        <v>19.12</v>
      </c>
      <c r="E195" s="28">
        <v>1912</v>
      </c>
      <c r="F195" s="31" t="s">
        <v>18</v>
      </c>
    </row>
    <row r="196" spans="1:6">
      <c r="A196" s="29">
        <v>45462</v>
      </c>
      <c r="B196" s="42">
        <v>45462.703356481485</v>
      </c>
      <c r="C196" s="31">
        <v>7</v>
      </c>
      <c r="D196" s="34">
        <v>19.12</v>
      </c>
      <c r="E196" s="28">
        <v>133.84</v>
      </c>
      <c r="F196" s="31" t="s">
        <v>18</v>
      </c>
    </row>
    <row r="197" spans="1:6">
      <c r="A197" s="29">
        <v>45462</v>
      </c>
      <c r="B197" s="42">
        <v>45462.703379629631</v>
      </c>
      <c r="C197" s="31">
        <v>296</v>
      </c>
      <c r="D197" s="34">
        <v>19.12</v>
      </c>
      <c r="E197" s="28">
        <v>5659.52</v>
      </c>
      <c r="F197" s="31" t="s">
        <v>18</v>
      </c>
    </row>
    <row r="198" spans="1:6">
      <c r="A198" s="29">
        <v>45462</v>
      </c>
      <c r="B198" s="42">
        <v>45462.703379629631</v>
      </c>
      <c r="C198" s="31">
        <v>17</v>
      </c>
      <c r="D198" s="34">
        <v>19.12</v>
      </c>
      <c r="E198" s="28">
        <v>325.04000000000002</v>
      </c>
      <c r="F198" s="31" t="s">
        <v>18</v>
      </c>
    </row>
    <row r="199" spans="1:6">
      <c r="A199" s="29">
        <v>45462</v>
      </c>
      <c r="B199" s="42">
        <v>45462.70480324074</v>
      </c>
      <c r="C199" s="31">
        <v>7</v>
      </c>
      <c r="D199" s="34">
        <v>19.12</v>
      </c>
      <c r="E199" s="28">
        <v>133.84</v>
      </c>
      <c r="F199" s="31" t="s">
        <v>18</v>
      </c>
    </row>
    <row r="200" spans="1:6">
      <c r="A200" s="29">
        <v>45462</v>
      </c>
      <c r="B200" s="42">
        <v>45462.70480324074</v>
      </c>
      <c r="C200" s="31">
        <v>157</v>
      </c>
      <c r="D200" s="34">
        <v>19.12</v>
      </c>
      <c r="E200" s="28">
        <v>3001.84</v>
      </c>
      <c r="F200" s="31" t="s">
        <v>18</v>
      </c>
    </row>
    <row r="201" spans="1:6">
      <c r="A201" s="29">
        <v>45462</v>
      </c>
      <c r="B201" s="42">
        <v>45462.707106481481</v>
      </c>
      <c r="C201" s="31">
        <v>200</v>
      </c>
      <c r="D201" s="34">
        <v>19.12</v>
      </c>
      <c r="E201" s="28">
        <v>3824</v>
      </c>
      <c r="F201" s="31" t="s">
        <v>18</v>
      </c>
    </row>
    <row r="202" spans="1:6">
      <c r="A202" s="29">
        <v>45462</v>
      </c>
      <c r="B202" s="42">
        <v>45462.711689814816</v>
      </c>
      <c r="C202" s="31">
        <v>612</v>
      </c>
      <c r="D202" s="34">
        <v>19.12</v>
      </c>
      <c r="E202" s="28">
        <v>11701.44</v>
      </c>
      <c r="F202" s="31" t="s">
        <v>18</v>
      </c>
    </row>
    <row r="203" spans="1:6">
      <c r="A203" s="29">
        <v>45462</v>
      </c>
      <c r="B203" s="42">
        <v>45462.711689814816</v>
      </c>
      <c r="C203" s="31">
        <v>43</v>
      </c>
      <c r="D203" s="34">
        <v>19.12</v>
      </c>
      <c r="E203" s="28">
        <v>822.16000000000008</v>
      </c>
      <c r="F203" s="31" t="s">
        <v>18</v>
      </c>
    </row>
    <row r="204" spans="1:6">
      <c r="A204" s="29">
        <v>45462</v>
      </c>
      <c r="B204" s="42">
        <v>45462.711689814816</v>
      </c>
      <c r="C204" s="31">
        <v>5</v>
      </c>
      <c r="D204" s="34">
        <v>19.12</v>
      </c>
      <c r="E204" s="28">
        <v>95.600000000000009</v>
      </c>
      <c r="F204" s="31" t="s">
        <v>18</v>
      </c>
    </row>
    <row r="205" spans="1:6">
      <c r="A205" s="29">
        <v>45462</v>
      </c>
      <c r="B205" s="42">
        <v>45462.711689814816</v>
      </c>
      <c r="C205" s="31">
        <v>31</v>
      </c>
      <c r="D205" s="34">
        <v>19.12</v>
      </c>
      <c r="E205" s="28">
        <v>592.72</v>
      </c>
      <c r="F205" s="31" t="s">
        <v>18</v>
      </c>
    </row>
    <row r="206" spans="1:6">
      <c r="A206" s="29">
        <v>45462</v>
      </c>
      <c r="B206" s="42">
        <v>45462.711689814816</v>
      </c>
      <c r="C206" s="31">
        <v>309</v>
      </c>
      <c r="D206" s="34">
        <v>19.12</v>
      </c>
      <c r="E206" s="28">
        <v>5908.08</v>
      </c>
      <c r="F206" s="31" t="s">
        <v>18</v>
      </c>
    </row>
    <row r="207" spans="1:6">
      <c r="A207" s="29">
        <v>45462</v>
      </c>
      <c r="B207" s="42">
        <v>45462.711689814816</v>
      </c>
      <c r="C207" s="31">
        <v>119</v>
      </c>
      <c r="D207" s="34">
        <v>19.100000000000001</v>
      </c>
      <c r="E207" s="28">
        <v>2272.9</v>
      </c>
      <c r="F207" s="31" t="s">
        <v>18</v>
      </c>
    </row>
    <row r="208" spans="1:6">
      <c r="A208" s="29">
        <v>45463</v>
      </c>
      <c r="B208" s="42">
        <v>45463.384282407409</v>
      </c>
      <c r="C208" s="31">
        <v>157</v>
      </c>
      <c r="D208" s="34">
        <v>19.2</v>
      </c>
      <c r="E208" s="28">
        <v>3014.4</v>
      </c>
      <c r="F208" s="31" t="s">
        <v>18</v>
      </c>
    </row>
    <row r="209" spans="1:6">
      <c r="A209" s="29">
        <v>45463</v>
      </c>
      <c r="B209" s="42">
        <v>45463.386388888888</v>
      </c>
      <c r="C209" s="31">
        <v>140</v>
      </c>
      <c r="D209" s="34">
        <v>19.239999999999998</v>
      </c>
      <c r="E209" s="28">
        <v>2693.6</v>
      </c>
      <c r="F209" s="31" t="s">
        <v>18</v>
      </c>
    </row>
    <row r="210" spans="1:6">
      <c r="A210" s="29">
        <v>45463</v>
      </c>
      <c r="B210" s="42">
        <v>45463.388981481483</v>
      </c>
      <c r="C210" s="31">
        <v>140</v>
      </c>
      <c r="D210" s="34">
        <v>19.2</v>
      </c>
      <c r="E210" s="28">
        <v>2688</v>
      </c>
      <c r="F210" s="31" t="s">
        <v>18</v>
      </c>
    </row>
    <row r="211" spans="1:6">
      <c r="A211" s="29">
        <v>45463</v>
      </c>
      <c r="B211" s="42">
        <v>45463.424259259256</v>
      </c>
      <c r="C211" s="31">
        <v>173</v>
      </c>
      <c r="D211" s="34">
        <v>19.2</v>
      </c>
      <c r="E211" s="28">
        <v>3321.6</v>
      </c>
      <c r="F211" s="31" t="s">
        <v>18</v>
      </c>
    </row>
    <row r="212" spans="1:6">
      <c r="A212" s="29">
        <v>45463</v>
      </c>
      <c r="B212" s="42">
        <v>45463.424259259256</v>
      </c>
      <c r="C212" s="31">
        <v>293</v>
      </c>
      <c r="D212" s="34">
        <v>19.2</v>
      </c>
      <c r="E212" s="28">
        <v>5625.5999999999995</v>
      </c>
      <c r="F212" s="31" t="s">
        <v>18</v>
      </c>
    </row>
    <row r="213" spans="1:6">
      <c r="A213" s="29">
        <v>45463</v>
      </c>
      <c r="B213" s="42">
        <v>45463.424259259256</v>
      </c>
      <c r="C213" s="31">
        <v>6</v>
      </c>
      <c r="D213" s="34">
        <v>19.2</v>
      </c>
      <c r="E213" s="28">
        <v>115.19999999999999</v>
      </c>
      <c r="F213" s="31" t="s">
        <v>18</v>
      </c>
    </row>
    <row r="214" spans="1:6">
      <c r="A214" s="29">
        <v>45463</v>
      </c>
      <c r="B214" s="42">
        <v>45463.424259259256</v>
      </c>
      <c r="C214" s="31">
        <v>167</v>
      </c>
      <c r="D214" s="34">
        <v>19.2</v>
      </c>
      <c r="E214" s="28">
        <v>3206.4</v>
      </c>
      <c r="F214" s="31" t="s">
        <v>18</v>
      </c>
    </row>
    <row r="215" spans="1:6">
      <c r="A215" s="29">
        <v>45463</v>
      </c>
      <c r="B215" s="42">
        <v>45463.424259259256</v>
      </c>
      <c r="C215" s="31">
        <v>173</v>
      </c>
      <c r="D215" s="34">
        <v>19.2</v>
      </c>
      <c r="E215" s="28">
        <v>3321.6</v>
      </c>
      <c r="F215" s="31" t="s">
        <v>18</v>
      </c>
    </row>
    <row r="216" spans="1:6">
      <c r="A216" s="29">
        <v>45463</v>
      </c>
      <c r="B216" s="42">
        <v>45463.424259259256</v>
      </c>
      <c r="C216" s="31">
        <v>117</v>
      </c>
      <c r="D216" s="34">
        <v>19.2</v>
      </c>
      <c r="E216" s="28">
        <v>2246.4</v>
      </c>
      <c r="F216" s="31" t="s">
        <v>18</v>
      </c>
    </row>
    <row r="217" spans="1:6">
      <c r="A217" s="29">
        <v>45463</v>
      </c>
      <c r="B217" s="42">
        <v>45463.449930555558</v>
      </c>
      <c r="C217" s="31">
        <v>44</v>
      </c>
      <c r="D217" s="34">
        <v>19.16</v>
      </c>
      <c r="E217" s="28">
        <v>843.04</v>
      </c>
      <c r="F217" s="31" t="s">
        <v>18</v>
      </c>
    </row>
    <row r="218" spans="1:6">
      <c r="A218" s="29">
        <v>45463</v>
      </c>
      <c r="B218" s="42">
        <v>45463.534201388888</v>
      </c>
      <c r="C218" s="31">
        <v>102</v>
      </c>
      <c r="D218" s="34">
        <v>19.16</v>
      </c>
      <c r="E218" s="28">
        <v>1954.32</v>
      </c>
      <c r="F218" s="31" t="s">
        <v>18</v>
      </c>
    </row>
    <row r="219" spans="1:6">
      <c r="A219" s="29">
        <v>45463</v>
      </c>
      <c r="B219" s="42">
        <v>45463.534201388888</v>
      </c>
      <c r="C219" s="31">
        <v>301</v>
      </c>
      <c r="D219" s="34">
        <v>19.16</v>
      </c>
      <c r="E219" s="28">
        <v>5767.16</v>
      </c>
      <c r="F219" s="31" t="s">
        <v>18</v>
      </c>
    </row>
    <row r="220" spans="1:6">
      <c r="A220" s="29">
        <v>45463</v>
      </c>
      <c r="B220" s="42">
        <v>45463.534201388888</v>
      </c>
      <c r="C220" s="31">
        <v>110</v>
      </c>
      <c r="D220" s="34">
        <v>19.16</v>
      </c>
      <c r="E220" s="28">
        <v>2107.6</v>
      </c>
      <c r="F220" s="31" t="s">
        <v>18</v>
      </c>
    </row>
    <row r="221" spans="1:6">
      <c r="A221" s="29">
        <v>45463</v>
      </c>
      <c r="B221" s="42">
        <v>45463.534201388888</v>
      </c>
      <c r="C221" s="31">
        <v>73</v>
      </c>
      <c r="D221" s="34">
        <v>19.16</v>
      </c>
      <c r="E221" s="28">
        <v>1398.68</v>
      </c>
      <c r="F221" s="31" t="s">
        <v>18</v>
      </c>
    </row>
    <row r="222" spans="1:6">
      <c r="A222" s="29">
        <v>45463</v>
      </c>
      <c r="B222" s="42">
        <v>45463.534201388888</v>
      </c>
      <c r="C222" s="31">
        <v>314</v>
      </c>
      <c r="D222" s="34">
        <v>19.16</v>
      </c>
      <c r="E222" s="28">
        <v>6016.24</v>
      </c>
      <c r="F222" s="31" t="s">
        <v>18</v>
      </c>
    </row>
    <row r="223" spans="1:6">
      <c r="A223" s="29">
        <v>45463</v>
      </c>
      <c r="B223" s="42">
        <v>45463.534201388888</v>
      </c>
      <c r="C223" s="31">
        <v>183</v>
      </c>
      <c r="D223" s="34">
        <v>19.16</v>
      </c>
      <c r="E223" s="28">
        <v>3506.28</v>
      </c>
      <c r="F223" s="31" t="s">
        <v>18</v>
      </c>
    </row>
    <row r="224" spans="1:6">
      <c r="A224" s="29">
        <v>45463</v>
      </c>
      <c r="B224" s="42">
        <v>45463.534201388888</v>
      </c>
      <c r="C224" s="31">
        <v>204</v>
      </c>
      <c r="D224" s="34">
        <v>19.16</v>
      </c>
      <c r="E224" s="28">
        <v>3908.64</v>
      </c>
      <c r="F224" s="31" t="s">
        <v>18</v>
      </c>
    </row>
    <row r="225" spans="1:6">
      <c r="A225" s="29">
        <v>45463</v>
      </c>
      <c r="B225" s="42">
        <v>45463.534201388888</v>
      </c>
      <c r="C225" s="31">
        <v>183</v>
      </c>
      <c r="D225" s="34">
        <v>19.16</v>
      </c>
      <c r="E225" s="28">
        <v>3506.28</v>
      </c>
      <c r="F225" s="31" t="s">
        <v>18</v>
      </c>
    </row>
    <row r="226" spans="1:6">
      <c r="A226" s="29">
        <v>45463</v>
      </c>
      <c r="B226" s="42">
        <v>45463.534201388888</v>
      </c>
      <c r="C226" s="31">
        <v>204</v>
      </c>
      <c r="D226" s="34">
        <v>19.16</v>
      </c>
      <c r="E226" s="28">
        <v>3908.64</v>
      </c>
      <c r="F226" s="31" t="s">
        <v>18</v>
      </c>
    </row>
    <row r="227" spans="1:6">
      <c r="A227" s="29">
        <v>45463</v>
      </c>
      <c r="B227" s="42">
        <v>45463.534201388888</v>
      </c>
      <c r="C227" s="31">
        <v>183</v>
      </c>
      <c r="D227" s="34">
        <v>19.16</v>
      </c>
      <c r="E227" s="28">
        <v>3506.28</v>
      </c>
      <c r="F227" s="31" t="s">
        <v>18</v>
      </c>
    </row>
    <row r="228" spans="1:6">
      <c r="A228" s="29">
        <v>45463</v>
      </c>
      <c r="B228" s="42">
        <v>45463.534201388888</v>
      </c>
      <c r="C228" s="31">
        <v>46</v>
      </c>
      <c r="D228" s="34">
        <v>19.16</v>
      </c>
      <c r="E228" s="28">
        <v>881.36</v>
      </c>
      <c r="F228" s="31" t="s">
        <v>18</v>
      </c>
    </row>
    <row r="229" spans="1:6">
      <c r="A229" s="29">
        <v>45463</v>
      </c>
      <c r="B229" s="42">
        <v>45463.569351851853</v>
      </c>
      <c r="C229" s="31">
        <v>5</v>
      </c>
      <c r="D229" s="34">
        <v>19.12</v>
      </c>
      <c r="E229" s="28">
        <v>95.600000000000009</v>
      </c>
      <c r="F229" s="31" t="s">
        <v>18</v>
      </c>
    </row>
    <row r="230" spans="1:6">
      <c r="A230" s="29">
        <v>45463</v>
      </c>
      <c r="B230" s="42">
        <v>45463.569351851853</v>
      </c>
      <c r="C230" s="31">
        <v>5</v>
      </c>
      <c r="D230" s="34">
        <v>19.12</v>
      </c>
      <c r="E230" s="28">
        <v>95.600000000000009</v>
      </c>
      <c r="F230" s="31" t="s">
        <v>18</v>
      </c>
    </row>
    <row r="231" spans="1:6">
      <c r="A231" s="29">
        <v>45463</v>
      </c>
      <c r="B231" s="42">
        <v>45463.569351851853</v>
      </c>
      <c r="C231" s="31">
        <v>30</v>
      </c>
      <c r="D231" s="34">
        <v>19.12</v>
      </c>
      <c r="E231" s="28">
        <v>573.6</v>
      </c>
      <c r="F231" s="31" t="s">
        <v>18</v>
      </c>
    </row>
    <row r="232" spans="1:6">
      <c r="A232" s="29">
        <v>45463</v>
      </c>
      <c r="B232" s="42">
        <v>45463.569351851853</v>
      </c>
      <c r="C232" s="31">
        <v>5</v>
      </c>
      <c r="D232" s="34">
        <v>19.12</v>
      </c>
      <c r="E232" s="28">
        <v>95.600000000000009</v>
      </c>
      <c r="F232" s="31" t="s">
        <v>18</v>
      </c>
    </row>
    <row r="233" spans="1:6">
      <c r="A233" s="29">
        <v>45463</v>
      </c>
      <c r="B233" s="42">
        <v>45463.569398148145</v>
      </c>
      <c r="C233" s="31">
        <v>157</v>
      </c>
      <c r="D233" s="34">
        <v>19.18</v>
      </c>
      <c r="E233" s="28">
        <v>3011.2599999999998</v>
      </c>
      <c r="F233" s="31" t="s">
        <v>18</v>
      </c>
    </row>
    <row r="234" spans="1:6">
      <c r="A234" s="29">
        <v>45463</v>
      </c>
      <c r="B234" s="42">
        <v>45463.578206018516</v>
      </c>
      <c r="C234" s="31">
        <v>51</v>
      </c>
      <c r="D234" s="34">
        <v>19.18</v>
      </c>
      <c r="E234" s="28">
        <v>978.18</v>
      </c>
      <c r="F234" s="31" t="s">
        <v>18</v>
      </c>
    </row>
    <row r="235" spans="1:6">
      <c r="A235" s="29">
        <v>45463</v>
      </c>
      <c r="B235" s="42">
        <v>45463.581770833334</v>
      </c>
      <c r="C235" s="31">
        <v>148</v>
      </c>
      <c r="D235" s="34">
        <v>19.18</v>
      </c>
      <c r="E235" s="28">
        <v>2838.64</v>
      </c>
      <c r="F235" s="31" t="s">
        <v>18</v>
      </c>
    </row>
    <row r="236" spans="1:6">
      <c r="A236" s="29">
        <v>45463</v>
      </c>
      <c r="B236" s="42">
        <v>45463.591423611113</v>
      </c>
      <c r="C236" s="31">
        <v>154</v>
      </c>
      <c r="D236" s="34">
        <v>19.18</v>
      </c>
      <c r="E236" s="28">
        <v>2953.72</v>
      </c>
      <c r="F236" s="31" t="s">
        <v>18</v>
      </c>
    </row>
    <row r="237" spans="1:6">
      <c r="A237" s="29">
        <v>45463</v>
      </c>
      <c r="B237" s="42">
        <v>45463.591423611113</v>
      </c>
      <c r="C237" s="31">
        <v>215</v>
      </c>
      <c r="D237" s="34">
        <v>19.14</v>
      </c>
      <c r="E237" s="28">
        <v>4115.1000000000004</v>
      </c>
      <c r="F237" s="31" t="s">
        <v>18</v>
      </c>
    </row>
    <row r="238" spans="1:6">
      <c r="A238" s="29">
        <v>45463</v>
      </c>
      <c r="B238" s="42">
        <v>45463.591423611113</v>
      </c>
      <c r="C238" s="31">
        <v>5</v>
      </c>
      <c r="D238" s="34">
        <v>19.14</v>
      </c>
      <c r="E238" s="28">
        <v>95.7</v>
      </c>
      <c r="F238" s="31" t="s">
        <v>18</v>
      </c>
    </row>
    <row r="239" spans="1:6">
      <c r="A239" s="29">
        <v>45463</v>
      </c>
      <c r="B239" s="42">
        <v>45463.632268518515</v>
      </c>
      <c r="C239" s="31">
        <v>3</v>
      </c>
      <c r="D239" s="34">
        <v>19.14</v>
      </c>
      <c r="E239" s="28">
        <v>57.42</v>
      </c>
      <c r="F239" s="31" t="s">
        <v>18</v>
      </c>
    </row>
    <row r="240" spans="1:6">
      <c r="A240" s="29">
        <v>45463</v>
      </c>
      <c r="B240" s="42">
        <v>45463.660636574074</v>
      </c>
      <c r="C240" s="31">
        <v>251</v>
      </c>
      <c r="D240" s="34">
        <v>19.14</v>
      </c>
      <c r="E240" s="28">
        <v>4804.1400000000003</v>
      </c>
      <c r="F240" s="31" t="s">
        <v>18</v>
      </c>
    </row>
    <row r="241" spans="1:6">
      <c r="A241" s="29">
        <v>45463</v>
      </c>
      <c r="B241" s="42">
        <v>45463.69085648148</v>
      </c>
      <c r="C241" s="31">
        <v>7</v>
      </c>
      <c r="D241" s="34">
        <v>19.14</v>
      </c>
      <c r="E241" s="28">
        <v>133.98000000000002</v>
      </c>
      <c r="F241" s="31" t="s">
        <v>18</v>
      </c>
    </row>
    <row r="242" spans="1:6">
      <c r="A242" s="29">
        <v>45463</v>
      </c>
      <c r="B242" s="42">
        <v>45463.724479166667</v>
      </c>
      <c r="C242" s="31">
        <v>242</v>
      </c>
      <c r="D242" s="34">
        <v>19.16</v>
      </c>
      <c r="E242" s="28">
        <v>4636.72</v>
      </c>
      <c r="F242" s="31" t="s">
        <v>18</v>
      </c>
    </row>
    <row r="243" spans="1:6">
      <c r="A243" s="29">
        <v>45463</v>
      </c>
      <c r="B243" s="42">
        <v>45463.724479166667</v>
      </c>
      <c r="C243" s="31">
        <v>158</v>
      </c>
      <c r="D243" s="34">
        <v>19.16</v>
      </c>
      <c r="E243" s="28">
        <v>3027.28</v>
      </c>
      <c r="F243" s="31" t="s">
        <v>18</v>
      </c>
    </row>
    <row r="244" spans="1:6">
      <c r="A244" s="29">
        <v>45463</v>
      </c>
      <c r="B244" s="42">
        <v>45463.724629629629</v>
      </c>
      <c r="C244" s="31">
        <v>26</v>
      </c>
      <c r="D244" s="34">
        <v>19.18</v>
      </c>
      <c r="E244" s="28">
        <v>498.68</v>
      </c>
      <c r="F244" s="31" t="s">
        <v>18</v>
      </c>
    </row>
    <row r="245" spans="1:6">
      <c r="A245" s="29">
        <v>45463</v>
      </c>
      <c r="B245" s="42">
        <v>45463.724629629629</v>
      </c>
      <c r="C245" s="31">
        <v>374</v>
      </c>
      <c r="D245" s="34">
        <v>19.18</v>
      </c>
      <c r="E245" s="28">
        <v>7173.32</v>
      </c>
      <c r="F245" s="31" t="s">
        <v>18</v>
      </c>
    </row>
    <row r="246" spans="1:6">
      <c r="A246" s="29">
        <v>45463</v>
      </c>
      <c r="B246" s="42">
        <v>45463.724687499998</v>
      </c>
      <c r="C246" s="31">
        <v>35</v>
      </c>
      <c r="D246" s="34">
        <v>19.18</v>
      </c>
      <c r="E246" s="28">
        <v>671.3</v>
      </c>
      <c r="F246" s="31" t="s">
        <v>18</v>
      </c>
    </row>
    <row r="247" spans="1:6">
      <c r="A247" s="29">
        <v>45463</v>
      </c>
      <c r="B247" s="42">
        <v>45463.724687499998</v>
      </c>
      <c r="C247" s="31">
        <v>24</v>
      </c>
      <c r="D247" s="34">
        <v>19.18</v>
      </c>
      <c r="E247" s="28">
        <v>460.32</v>
      </c>
      <c r="F247" s="31" t="s">
        <v>18</v>
      </c>
    </row>
    <row r="248" spans="1:6">
      <c r="A248" s="29">
        <v>45463</v>
      </c>
      <c r="B248" s="42">
        <v>45463.724687499998</v>
      </c>
      <c r="C248" s="31">
        <v>125</v>
      </c>
      <c r="D248" s="34">
        <v>19.18</v>
      </c>
      <c r="E248" s="28">
        <v>2397.5</v>
      </c>
      <c r="F248" s="31" t="s">
        <v>18</v>
      </c>
    </row>
    <row r="249" spans="1:6">
      <c r="A249" s="29">
        <v>45463</v>
      </c>
      <c r="B249" s="42">
        <v>45463.724687499998</v>
      </c>
      <c r="C249" s="31">
        <v>125</v>
      </c>
      <c r="D249" s="34">
        <v>19.18</v>
      </c>
      <c r="E249" s="28">
        <v>2397.5</v>
      </c>
      <c r="F249" s="31" t="s">
        <v>18</v>
      </c>
    </row>
    <row r="250" spans="1:6">
      <c r="A250" s="29">
        <v>45463</v>
      </c>
      <c r="B250" s="42">
        <v>45463.724687499998</v>
      </c>
      <c r="C250" s="31">
        <v>91</v>
      </c>
      <c r="D250" s="34">
        <v>19.18</v>
      </c>
      <c r="E250" s="28">
        <v>1745.3799999999999</v>
      </c>
      <c r="F250" s="31" t="s">
        <v>18</v>
      </c>
    </row>
    <row r="251" spans="1:6">
      <c r="A251" s="29">
        <v>45463</v>
      </c>
      <c r="B251" s="42">
        <v>45463.72483796296</v>
      </c>
      <c r="C251" s="31">
        <v>22</v>
      </c>
      <c r="D251" s="34">
        <v>19.18</v>
      </c>
      <c r="E251" s="28">
        <v>421.96</v>
      </c>
      <c r="F251" s="31" t="s">
        <v>18</v>
      </c>
    </row>
    <row r="252" spans="1:6">
      <c r="A252" s="29">
        <v>45463</v>
      </c>
      <c r="B252" s="42">
        <v>45463.72483796296</v>
      </c>
      <c r="C252" s="31">
        <v>70</v>
      </c>
      <c r="D252" s="34">
        <v>19.18</v>
      </c>
      <c r="E252" s="28">
        <v>1342.6</v>
      </c>
      <c r="F252" s="31" t="s">
        <v>18</v>
      </c>
    </row>
    <row r="253" spans="1:6">
      <c r="A253" s="29">
        <v>45463</v>
      </c>
      <c r="B253" s="42">
        <v>45463.72483796296</v>
      </c>
      <c r="C253" s="31">
        <v>125</v>
      </c>
      <c r="D253" s="34">
        <v>19.18</v>
      </c>
      <c r="E253" s="28">
        <v>2397.5</v>
      </c>
      <c r="F253" s="31" t="s">
        <v>18</v>
      </c>
    </row>
    <row r="254" spans="1:6">
      <c r="A254" s="29">
        <v>45463</v>
      </c>
      <c r="B254" s="42">
        <v>45463.72483796296</v>
      </c>
      <c r="C254" s="31">
        <v>125</v>
      </c>
      <c r="D254" s="34">
        <v>19.18</v>
      </c>
      <c r="E254" s="28">
        <v>2397.5</v>
      </c>
      <c r="F254" s="31" t="s">
        <v>18</v>
      </c>
    </row>
    <row r="255" spans="1:6">
      <c r="A255" s="29">
        <v>45463</v>
      </c>
      <c r="B255" s="42">
        <v>45463.72483796296</v>
      </c>
      <c r="C255" s="31">
        <v>58</v>
      </c>
      <c r="D255" s="34">
        <v>19.18</v>
      </c>
      <c r="E255" s="28">
        <v>1112.44</v>
      </c>
      <c r="F255" s="31" t="s">
        <v>18</v>
      </c>
    </row>
    <row r="256" spans="1:6">
      <c r="A256" s="29">
        <v>45463</v>
      </c>
      <c r="B256" s="42">
        <v>45463.724942129629</v>
      </c>
      <c r="C256" s="31">
        <v>244</v>
      </c>
      <c r="D256" s="34">
        <v>19.18</v>
      </c>
      <c r="E256" s="28">
        <v>4679.92</v>
      </c>
      <c r="F256" s="31" t="s">
        <v>18</v>
      </c>
    </row>
    <row r="257" spans="1:6">
      <c r="A257" s="29">
        <v>45464</v>
      </c>
      <c r="B257" s="42">
        <v>45464.399189814816</v>
      </c>
      <c r="C257" s="31">
        <v>36</v>
      </c>
      <c r="D257" s="34">
        <v>19.2</v>
      </c>
      <c r="E257" s="28">
        <v>691.19999999999993</v>
      </c>
      <c r="F257" s="31" t="s">
        <v>18</v>
      </c>
    </row>
    <row r="258" spans="1:6">
      <c r="A258" s="29">
        <v>45464</v>
      </c>
      <c r="B258" s="42">
        <v>45464.399189814816</v>
      </c>
      <c r="C258" s="31">
        <v>125</v>
      </c>
      <c r="D258" s="34">
        <v>19.2</v>
      </c>
      <c r="E258" s="28">
        <v>2400</v>
      </c>
      <c r="F258" s="31" t="s">
        <v>18</v>
      </c>
    </row>
    <row r="259" spans="1:6">
      <c r="A259" s="29">
        <v>45464</v>
      </c>
      <c r="B259" s="42">
        <v>45464.399189814816</v>
      </c>
      <c r="C259" s="31">
        <v>2</v>
      </c>
      <c r="D259" s="34">
        <v>19.2</v>
      </c>
      <c r="E259" s="28">
        <v>38.4</v>
      </c>
      <c r="F259" s="31" t="s">
        <v>18</v>
      </c>
    </row>
    <row r="260" spans="1:6">
      <c r="A260" s="29">
        <v>45464</v>
      </c>
      <c r="B260" s="42">
        <v>45464.399189814816</v>
      </c>
      <c r="C260" s="31">
        <v>320</v>
      </c>
      <c r="D260" s="34">
        <v>19.2</v>
      </c>
      <c r="E260" s="28">
        <v>6144</v>
      </c>
      <c r="F260" s="31" t="s">
        <v>18</v>
      </c>
    </row>
    <row r="261" spans="1:6">
      <c r="A261" s="29">
        <v>45464</v>
      </c>
      <c r="B261" s="42">
        <v>45464.422766203701</v>
      </c>
      <c r="C261" s="31">
        <v>125</v>
      </c>
      <c r="D261" s="34">
        <v>19.2</v>
      </c>
      <c r="E261" s="28">
        <v>2400</v>
      </c>
      <c r="F261" s="31" t="s">
        <v>18</v>
      </c>
    </row>
    <row r="262" spans="1:6">
      <c r="A262" s="29">
        <v>45464</v>
      </c>
      <c r="B262" s="42">
        <v>45464.422766203701</v>
      </c>
      <c r="C262" s="31">
        <v>52</v>
      </c>
      <c r="D262" s="34">
        <v>19.2</v>
      </c>
      <c r="E262" s="28">
        <v>998.4</v>
      </c>
      <c r="F262" s="31" t="s">
        <v>18</v>
      </c>
    </row>
    <row r="263" spans="1:6">
      <c r="A263" s="29">
        <v>45464</v>
      </c>
      <c r="B263" s="42">
        <v>45464.422766203701</v>
      </c>
      <c r="C263" s="31">
        <v>159</v>
      </c>
      <c r="D263" s="34">
        <v>19.2</v>
      </c>
      <c r="E263" s="28">
        <v>3052.7999999999997</v>
      </c>
      <c r="F263" s="31" t="s">
        <v>18</v>
      </c>
    </row>
    <row r="264" spans="1:6">
      <c r="A264" s="29">
        <v>45464</v>
      </c>
      <c r="B264" s="42">
        <v>45464.439687500002</v>
      </c>
      <c r="C264" s="31">
        <v>159</v>
      </c>
      <c r="D264" s="34">
        <v>19.2</v>
      </c>
      <c r="E264" s="28">
        <v>3052.7999999999997</v>
      </c>
      <c r="F264" s="31" t="s">
        <v>18</v>
      </c>
    </row>
    <row r="265" spans="1:6">
      <c r="A265" s="29">
        <v>45464</v>
      </c>
      <c r="B265" s="42">
        <v>45464.439687500002</v>
      </c>
      <c r="C265" s="31">
        <v>10</v>
      </c>
      <c r="D265" s="34">
        <v>19.2</v>
      </c>
      <c r="E265" s="28">
        <v>192</v>
      </c>
      <c r="F265" s="31" t="s">
        <v>18</v>
      </c>
    </row>
    <row r="266" spans="1:6">
      <c r="A266" s="29">
        <v>45464</v>
      </c>
      <c r="B266" s="42">
        <v>45464.439687500002</v>
      </c>
      <c r="C266" s="31">
        <v>320</v>
      </c>
      <c r="D266" s="34">
        <v>19.2</v>
      </c>
      <c r="E266" s="28">
        <v>6144</v>
      </c>
      <c r="F266" s="31" t="s">
        <v>18</v>
      </c>
    </row>
    <row r="267" spans="1:6">
      <c r="A267" s="29">
        <v>45464</v>
      </c>
      <c r="B267" s="42">
        <v>45464.439687500002</v>
      </c>
      <c r="C267" s="31">
        <v>94</v>
      </c>
      <c r="D267" s="34">
        <v>19.2</v>
      </c>
      <c r="E267" s="28">
        <v>1804.8</v>
      </c>
      <c r="F267" s="31" t="s">
        <v>18</v>
      </c>
    </row>
    <row r="268" spans="1:6">
      <c r="A268" s="29">
        <v>45464</v>
      </c>
      <c r="B268" s="42">
        <v>45464.458472222221</v>
      </c>
      <c r="C268" s="31">
        <v>232</v>
      </c>
      <c r="D268" s="34">
        <v>19.18</v>
      </c>
      <c r="E268" s="28">
        <v>4449.76</v>
      </c>
      <c r="F268" s="31" t="s">
        <v>18</v>
      </c>
    </row>
    <row r="269" spans="1:6">
      <c r="A269" s="29">
        <v>45464</v>
      </c>
      <c r="B269" s="42">
        <v>45464.458472222221</v>
      </c>
      <c r="C269" s="31">
        <v>179</v>
      </c>
      <c r="D269" s="34">
        <v>19.18</v>
      </c>
      <c r="E269" s="28">
        <v>3433.22</v>
      </c>
      <c r="F269" s="31" t="s">
        <v>18</v>
      </c>
    </row>
    <row r="270" spans="1:6">
      <c r="A270" s="29">
        <v>45464</v>
      </c>
      <c r="B270" s="42">
        <v>45464.458472222221</v>
      </c>
      <c r="C270" s="31">
        <v>88</v>
      </c>
      <c r="D270" s="34">
        <v>19.2</v>
      </c>
      <c r="E270" s="28">
        <v>1689.6</v>
      </c>
      <c r="F270" s="31" t="s">
        <v>18</v>
      </c>
    </row>
    <row r="271" spans="1:6">
      <c r="A271" s="29">
        <v>45464</v>
      </c>
      <c r="B271" s="42">
        <v>45464.470775462964</v>
      </c>
      <c r="C271" s="31">
        <v>162</v>
      </c>
      <c r="D271" s="34">
        <v>19.14</v>
      </c>
      <c r="E271" s="28">
        <v>3100.6800000000003</v>
      </c>
      <c r="F271" s="31" t="s">
        <v>18</v>
      </c>
    </row>
    <row r="272" spans="1:6">
      <c r="A272" s="29">
        <v>45464</v>
      </c>
      <c r="B272" s="42">
        <v>45464.485358796293</v>
      </c>
      <c r="C272" s="31">
        <v>174</v>
      </c>
      <c r="D272" s="34">
        <v>19.14</v>
      </c>
      <c r="E272" s="28">
        <v>3330.36</v>
      </c>
      <c r="F272" s="31" t="s">
        <v>18</v>
      </c>
    </row>
    <row r="273" spans="1:6">
      <c r="A273" s="29">
        <v>45464</v>
      </c>
      <c r="B273" s="42">
        <v>45464.486018518517</v>
      </c>
      <c r="C273" s="31">
        <v>166</v>
      </c>
      <c r="D273" s="34">
        <v>19.12</v>
      </c>
      <c r="E273" s="28">
        <v>3173.92</v>
      </c>
      <c r="F273" s="31" t="s">
        <v>18</v>
      </c>
    </row>
    <row r="274" spans="1:6">
      <c r="A274" s="29">
        <v>45464</v>
      </c>
      <c r="B274" s="42">
        <v>45464.520300925928</v>
      </c>
      <c r="C274" s="31">
        <v>160</v>
      </c>
      <c r="D274" s="34">
        <v>19.239999999999998</v>
      </c>
      <c r="E274" s="28">
        <v>3078.3999999999996</v>
      </c>
      <c r="F274" s="31" t="s">
        <v>18</v>
      </c>
    </row>
    <row r="275" spans="1:6">
      <c r="A275" s="29">
        <v>45464</v>
      </c>
      <c r="B275" s="42">
        <v>45464.520300925928</v>
      </c>
      <c r="C275" s="31">
        <v>320</v>
      </c>
      <c r="D275" s="34">
        <v>19.239999999999998</v>
      </c>
      <c r="E275" s="28">
        <v>6156.7999999999993</v>
      </c>
      <c r="F275" s="31" t="s">
        <v>18</v>
      </c>
    </row>
    <row r="276" spans="1:6">
      <c r="A276" s="29">
        <v>45464</v>
      </c>
      <c r="B276" s="42">
        <v>45464.520300925928</v>
      </c>
      <c r="C276" s="31">
        <v>48</v>
      </c>
      <c r="D276" s="34">
        <v>19.239999999999998</v>
      </c>
      <c r="E276" s="28">
        <v>923.52</v>
      </c>
      <c r="F276" s="31" t="s">
        <v>18</v>
      </c>
    </row>
    <row r="277" spans="1:6">
      <c r="A277" s="29">
        <v>45464</v>
      </c>
      <c r="B277" s="42">
        <v>45464.54414351852</v>
      </c>
      <c r="C277" s="31">
        <v>3</v>
      </c>
      <c r="D277" s="34">
        <v>19.22</v>
      </c>
      <c r="E277" s="28">
        <v>57.66</v>
      </c>
      <c r="F277" s="31" t="s">
        <v>18</v>
      </c>
    </row>
    <row r="278" spans="1:6">
      <c r="A278" s="29">
        <v>45464</v>
      </c>
      <c r="B278" s="42">
        <v>45464.573009259257</v>
      </c>
      <c r="C278" s="31">
        <v>168</v>
      </c>
      <c r="D278" s="34">
        <v>19.28</v>
      </c>
      <c r="E278" s="28">
        <v>3239.04</v>
      </c>
      <c r="F278" s="31" t="s">
        <v>18</v>
      </c>
    </row>
    <row r="279" spans="1:6">
      <c r="A279" s="29">
        <v>45464</v>
      </c>
      <c r="B279" s="42">
        <v>45464.573009259257</v>
      </c>
      <c r="C279" s="31">
        <v>41</v>
      </c>
      <c r="D279" s="34">
        <v>19.28</v>
      </c>
      <c r="E279" s="28">
        <v>790.48</v>
      </c>
      <c r="F279" s="31" t="s">
        <v>18</v>
      </c>
    </row>
    <row r="280" spans="1:6">
      <c r="A280" s="29">
        <v>45464</v>
      </c>
      <c r="B280" s="42">
        <v>45464.573009259257</v>
      </c>
      <c r="C280" s="31">
        <v>9</v>
      </c>
      <c r="D280" s="34">
        <v>19.239999999999998</v>
      </c>
      <c r="E280" s="28">
        <v>173.16</v>
      </c>
      <c r="F280" s="31" t="s">
        <v>18</v>
      </c>
    </row>
    <row r="281" spans="1:6">
      <c r="A281" s="29">
        <v>45464</v>
      </c>
      <c r="B281" s="42">
        <v>45464.573009259257</v>
      </c>
      <c r="C281" s="31">
        <v>5</v>
      </c>
      <c r="D281" s="34">
        <v>19.239999999999998</v>
      </c>
      <c r="E281" s="28">
        <v>96.199999999999989</v>
      </c>
      <c r="F281" s="31" t="s">
        <v>18</v>
      </c>
    </row>
    <row r="282" spans="1:6">
      <c r="A282" s="29">
        <v>45464</v>
      </c>
      <c r="B282" s="42">
        <v>45464.596851851849</v>
      </c>
      <c r="C282" s="31">
        <v>37</v>
      </c>
      <c r="D282" s="34">
        <v>19.239999999999998</v>
      </c>
      <c r="E282" s="28">
        <v>711.88</v>
      </c>
      <c r="F282" s="31" t="s">
        <v>18</v>
      </c>
    </row>
    <row r="283" spans="1:6">
      <c r="A283" s="29">
        <v>45464</v>
      </c>
      <c r="B283" s="42">
        <v>45464.596851851849</v>
      </c>
      <c r="C283" s="31">
        <v>196</v>
      </c>
      <c r="D283" s="34">
        <v>19.239999999999998</v>
      </c>
      <c r="E283" s="28">
        <v>3771.0399999999995</v>
      </c>
      <c r="F283" s="31" t="s">
        <v>18</v>
      </c>
    </row>
    <row r="284" spans="1:6">
      <c r="A284" s="29">
        <v>45464</v>
      </c>
      <c r="B284" s="42">
        <v>45464.596851851849</v>
      </c>
      <c r="C284" s="31">
        <v>125</v>
      </c>
      <c r="D284" s="34">
        <v>19.239999999999998</v>
      </c>
      <c r="E284" s="28">
        <v>2405</v>
      </c>
      <c r="F284" s="31" t="s">
        <v>18</v>
      </c>
    </row>
    <row r="285" spans="1:6">
      <c r="A285" s="29">
        <v>45464</v>
      </c>
      <c r="B285" s="42">
        <v>45464.596851851849</v>
      </c>
      <c r="C285" s="31">
        <v>7</v>
      </c>
      <c r="D285" s="34">
        <v>19.239999999999998</v>
      </c>
      <c r="E285" s="28">
        <v>134.67999999999998</v>
      </c>
      <c r="F285" s="31" t="s">
        <v>18</v>
      </c>
    </row>
    <row r="286" spans="1:6">
      <c r="A286" s="29">
        <v>45464</v>
      </c>
      <c r="B286" s="42">
        <v>45464.596851851849</v>
      </c>
      <c r="C286" s="31">
        <v>170</v>
      </c>
      <c r="D286" s="34">
        <v>19.239999999999998</v>
      </c>
      <c r="E286" s="28">
        <v>3270.7999999999997</v>
      </c>
      <c r="F286" s="31" t="s">
        <v>18</v>
      </c>
    </row>
    <row r="287" spans="1:6">
      <c r="A287" s="29">
        <v>45464</v>
      </c>
      <c r="B287" s="42">
        <v>45464.596851851849</v>
      </c>
      <c r="C287" s="31">
        <v>124</v>
      </c>
      <c r="D287" s="34">
        <v>19.22</v>
      </c>
      <c r="E287" s="28">
        <v>2383.2799999999997</v>
      </c>
      <c r="F287" s="31" t="s">
        <v>18</v>
      </c>
    </row>
    <row r="288" spans="1:6">
      <c r="A288" s="29">
        <v>45464</v>
      </c>
      <c r="B288" s="42">
        <v>45464.599803240744</v>
      </c>
      <c r="C288" s="31">
        <v>146</v>
      </c>
      <c r="D288" s="34">
        <v>19.22</v>
      </c>
      <c r="E288" s="28">
        <v>2806.12</v>
      </c>
      <c r="F288" s="31" t="s">
        <v>18</v>
      </c>
    </row>
    <row r="289" spans="1:6">
      <c r="A289" s="29">
        <v>45464</v>
      </c>
      <c r="B289" s="42">
        <v>45464.599803240744</v>
      </c>
      <c r="C289" s="31">
        <v>161</v>
      </c>
      <c r="D289" s="34">
        <v>19.22</v>
      </c>
      <c r="E289" s="28">
        <v>3094.4199999999996</v>
      </c>
      <c r="F289" s="31" t="s">
        <v>18</v>
      </c>
    </row>
    <row r="290" spans="1:6">
      <c r="A290" s="29">
        <v>45464</v>
      </c>
      <c r="B290" s="42">
        <v>45464.61991898148</v>
      </c>
      <c r="C290" s="31">
        <v>139</v>
      </c>
      <c r="D290" s="34">
        <v>19.28</v>
      </c>
      <c r="E290" s="28">
        <v>2679.92</v>
      </c>
      <c r="F290" s="31" t="s">
        <v>18</v>
      </c>
    </row>
    <row r="291" spans="1:6">
      <c r="A291" s="29">
        <v>45464</v>
      </c>
      <c r="B291" s="42">
        <v>45464.61991898148</v>
      </c>
      <c r="C291" s="31">
        <v>39</v>
      </c>
      <c r="D291" s="34">
        <v>19.28</v>
      </c>
      <c r="E291" s="28">
        <v>751.92000000000007</v>
      </c>
      <c r="F291" s="31" t="s">
        <v>18</v>
      </c>
    </row>
    <row r="292" spans="1:6">
      <c r="A292" s="29">
        <v>45464</v>
      </c>
      <c r="B292" s="42">
        <v>45464.631458333337</v>
      </c>
      <c r="C292" s="31">
        <v>5</v>
      </c>
      <c r="D292" s="34">
        <v>19.260000000000002</v>
      </c>
      <c r="E292" s="28">
        <v>96.300000000000011</v>
      </c>
      <c r="F292" s="31" t="s">
        <v>18</v>
      </c>
    </row>
    <row r="293" spans="1:6">
      <c r="A293" s="29">
        <v>45464</v>
      </c>
      <c r="B293" s="42">
        <v>45464.631458333337</v>
      </c>
      <c r="C293" s="31">
        <v>158</v>
      </c>
      <c r="D293" s="34">
        <v>19.260000000000002</v>
      </c>
      <c r="E293" s="28">
        <v>3043.0800000000004</v>
      </c>
      <c r="F293" s="31" t="s">
        <v>18</v>
      </c>
    </row>
    <row r="294" spans="1:6">
      <c r="A294" s="29">
        <v>45464</v>
      </c>
      <c r="B294" s="42">
        <v>45464.631458333337</v>
      </c>
      <c r="C294" s="31">
        <v>163</v>
      </c>
      <c r="D294" s="34">
        <v>19.260000000000002</v>
      </c>
      <c r="E294" s="28">
        <v>3139.38</v>
      </c>
      <c r="F294" s="31" t="s">
        <v>18</v>
      </c>
    </row>
    <row r="295" spans="1:6">
      <c r="A295" s="29">
        <v>45464</v>
      </c>
      <c r="B295" s="42">
        <v>45464.648229166669</v>
      </c>
      <c r="C295" s="31">
        <v>161</v>
      </c>
      <c r="D295" s="34">
        <v>19.28</v>
      </c>
      <c r="E295" s="28">
        <v>3104.0800000000004</v>
      </c>
      <c r="F295" s="31" t="s">
        <v>18</v>
      </c>
    </row>
    <row r="296" spans="1:6">
      <c r="A296" s="29">
        <v>45464</v>
      </c>
      <c r="B296" s="42">
        <v>45464.653900462959</v>
      </c>
      <c r="C296" s="31">
        <v>5</v>
      </c>
      <c r="D296" s="34">
        <v>19.28</v>
      </c>
      <c r="E296" s="28">
        <v>96.4</v>
      </c>
      <c r="F296" s="31" t="s">
        <v>18</v>
      </c>
    </row>
    <row r="297" spans="1:6">
      <c r="A297" s="29">
        <v>45464</v>
      </c>
      <c r="B297" s="42">
        <v>45464.653900462959</v>
      </c>
      <c r="C297" s="31">
        <v>125</v>
      </c>
      <c r="D297" s="34">
        <v>19.28</v>
      </c>
      <c r="E297" s="28">
        <v>2410</v>
      </c>
      <c r="F297" s="31" t="s">
        <v>18</v>
      </c>
    </row>
    <row r="298" spans="1:6">
      <c r="A298" s="29">
        <v>45464</v>
      </c>
      <c r="B298" s="42">
        <v>45464.653900462959</v>
      </c>
      <c r="C298" s="31">
        <v>9</v>
      </c>
      <c r="D298" s="34">
        <v>19.28</v>
      </c>
      <c r="E298" s="28">
        <v>173.52</v>
      </c>
      <c r="F298" s="31" t="s">
        <v>18</v>
      </c>
    </row>
    <row r="299" spans="1:6">
      <c r="A299" s="29">
        <v>45464</v>
      </c>
      <c r="B299" s="42">
        <v>45464.653900462959</v>
      </c>
      <c r="C299" s="31">
        <v>32</v>
      </c>
      <c r="D299" s="34">
        <v>19.28</v>
      </c>
      <c r="E299" s="28">
        <v>616.96</v>
      </c>
      <c r="F299" s="31" t="s">
        <v>18</v>
      </c>
    </row>
    <row r="300" spans="1:6">
      <c r="A300" s="29">
        <v>45464</v>
      </c>
      <c r="B300" s="42">
        <v>45464.653900462959</v>
      </c>
      <c r="C300" s="31">
        <v>160</v>
      </c>
      <c r="D300" s="34">
        <v>19.28</v>
      </c>
      <c r="E300" s="28">
        <v>3084.8</v>
      </c>
      <c r="F300" s="31" t="s">
        <v>18</v>
      </c>
    </row>
    <row r="301" spans="1:6">
      <c r="A301" s="29">
        <v>45464</v>
      </c>
      <c r="B301" s="42">
        <v>45464.661377314813</v>
      </c>
      <c r="C301" s="31">
        <v>45</v>
      </c>
      <c r="D301" s="34">
        <v>19.28</v>
      </c>
      <c r="E301" s="28">
        <v>867.6</v>
      </c>
      <c r="F301" s="31" t="s">
        <v>18</v>
      </c>
    </row>
    <row r="302" spans="1:6">
      <c r="A302" s="29">
        <v>45464</v>
      </c>
      <c r="B302" s="42">
        <v>45464.661377314813</v>
      </c>
      <c r="C302" s="31">
        <v>132</v>
      </c>
      <c r="D302" s="34">
        <v>19.28</v>
      </c>
      <c r="E302" s="28">
        <v>2544.96</v>
      </c>
      <c r="F302" s="31" t="s">
        <v>18</v>
      </c>
    </row>
    <row r="303" spans="1:6">
      <c r="A303" s="29">
        <v>45464</v>
      </c>
      <c r="B303" s="42">
        <v>45464.661597222221</v>
      </c>
      <c r="C303" s="31">
        <v>185</v>
      </c>
      <c r="D303" s="34">
        <v>19.28</v>
      </c>
      <c r="E303" s="28">
        <v>3566.8</v>
      </c>
      <c r="F303" s="31" t="s">
        <v>18</v>
      </c>
    </row>
    <row r="304" spans="1:6">
      <c r="A304" s="29">
        <v>45464</v>
      </c>
      <c r="B304" s="42">
        <v>45464.665266203701</v>
      </c>
      <c r="C304" s="31">
        <v>183</v>
      </c>
      <c r="D304" s="34">
        <v>19.260000000000002</v>
      </c>
      <c r="E304" s="28">
        <v>3524.5800000000004</v>
      </c>
      <c r="F304" s="31" t="s">
        <v>18</v>
      </c>
    </row>
    <row r="305" spans="1:6">
      <c r="A305" s="29">
        <v>45464</v>
      </c>
      <c r="B305" s="42">
        <v>45464.665266203701</v>
      </c>
      <c r="C305" s="31">
        <v>35</v>
      </c>
      <c r="D305" s="34">
        <v>19.260000000000002</v>
      </c>
      <c r="E305" s="28">
        <v>674.1</v>
      </c>
      <c r="F305" s="31" t="s">
        <v>18</v>
      </c>
    </row>
    <row r="306" spans="1:6">
      <c r="A306" s="29">
        <v>45464</v>
      </c>
      <c r="B306" s="42">
        <v>45464.66847222222</v>
      </c>
      <c r="C306" s="31">
        <v>179</v>
      </c>
      <c r="D306" s="34">
        <v>19.239999999999998</v>
      </c>
      <c r="E306" s="28">
        <v>3443.9599999999996</v>
      </c>
      <c r="F306" s="31" t="s">
        <v>18</v>
      </c>
    </row>
    <row r="307" spans="1:6">
      <c r="A307" s="29">
        <v>45464</v>
      </c>
      <c r="B307" s="42">
        <v>45464.687222222223</v>
      </c>
      <c r="C307" s="31">
        <v>5</v>
      </c>
      <c r="D307" s="34">
        <v>19.22</v>
      </c>
      <c r="E307" s="28">
        <v>96.1</v>
      </c>
      <c r="F307" s="31" t="s">
        <v>18</v>
      </c>
    </row>
    <row r="308" spans="1:6">
      <c r="A308" s="29">
        <v>45464</v>
      </c>
      <c r="B308" s="42">
        <v>45464.688067129631</v>
      </c>
      <c r="C308" s="31">
        <v>27</v>
      </c>
      <c r="D308" s="34">
        <v>19.22</v>
      </c>
      <c r="E308" s="28">
        <v>518.93999999999994</v>
      </c>
      <c r="F308" s="31" t="s">
        <v>18</v>
      </c>
    </row>
    <row r="309" spans="1:6">
      <c r="A309" s="29">
        <v>45464</v>
      </c>
      <c r="B309" s="42">
        <v>45464.688067129631</v>
      </c>
      <c r="C309" s="31">
        <v>5</v>
      </c>
      <c r="D309" s="34">
        <v>19.22</v>
      </c>
      <c r="E309" s="28">
        <v>96.1</v>
      </c>
      <c r="F309" s="31" t="s">
        <v>18</v>
      </c>
    </row>
    <row r="310" spans="1:6">
      <c r="A310" s="29">
        <v>45464</v>
      </c>
      <c r="B310" s="42">
        <v>45464.698344907411</v>
      </c>
      <c r="C310" s="31">
        <v>213</v>
      </c>
      <c r="D310" s="34">
        <v>19.239999999999998</v>
      </c>
      <c r="E310" s="28">
        <v>4098.12</v>
      </c>
      <c r="F310" s="31" t="s">
        <v>18</v>
      </c>
    </row>
    <row r="311" spans="1:6">
      <c r="A311" s="29">
        <v>45464</v>
      </c>
      <c r="B311" s="42">
        <v>45464.698379629626</v>
      </c>
      <c r="C311" s="31">
        <v>88</v>
      </c>
      <c r="D311" s="34">
        <v>19.239999999999998</v>
      </c>
      <c r="E311" s="28">
        <v>1693.12</v>
      </c>
      <c r="F311" s="31" t="s">
        <v>18</v>
      </c>
    </row>
    <row r="312" spans="1:6">
      <c r="A312" s="29">
        <v>45464</v>
      </c>
      <c r="B312" s="42">
        <v>45464.698391203703</v>
      </c>
      <c r="C312" s="31">
        <v>106</v>
      </c>
      <c r="D312" s="34">
        <v>19.22</v>
      </c>
      <c r="E312" s="28">
        <v>2037.32</v>
      </c>
      <c r="F312" s="31" t="s">
        <v>18</v>
      </c>
    </row>
    <row r="313" spans="1:6">
      <c r="A313" s="29">
        <v>45464</v>
      </c>
      <c r="B313" s="42">
        <v>45464.714872685188</v>
      </c>
      <c r="C313" s="31">
        <v>246</v>
      </c>
      <c r="D313" s="34">
        <v>19.260000000000002</v>
      </c>
      <c r="E313" s="28">
        <v>4737.96</v>
      </c>
      <c r="F313" s="31" t="s">
        <v>18</v>
      </c>
    </row>
    <row r="314" spans="1:6">
      <c r="A314" s="29">
        <v>45464</v>
      </c>
      <c r="B314" s="42">
        <v>45464.714872685188</v>
      </c>
      <c r="C314" s="31">
        <v>13</v>
      </c>
      <c r="D314" s="34">
        <v>19.260000000000002</v>
      </c>
      <c r="E314" s="28">
        <v>250.38000000000002</v>
      </c>
      <c r="F314" s="31" t="s">
        <v>18</v>
      </c>
    </row>
    <row r="315" spans="1:6">
      <c r="A315" s="29">
        <v>45464</v>
      </c>
      <c r="B315" s="42">
        <v>45464.714872685188</v>
      </c>
      <c r="C315" s="31">
        <v>46</v>
      </c>
      <c r="D315" s="34">
        <v>19.260000000000002</v>
      </c>
      <c r="E315" s="28">
        <v>885.96</v>
      </c>
      <c r="F315" s="31" t="s">
        <v>18</v>
      </c>
    </row>
    <row r="316" spans="1:6">
      <c r="A316" s="29">
        <v>45464</v>
      </c>
      <c r="B316" s="42">
        <v>45464.716087962966</v>
      </c>
      <c r="C316" s="31">
        <v>185</v>
      </c>
      <c r="D316" s="34">
        <v>19.260000000000002</v>
      </c>
      <c r="E316" s="28">
        <v>3563.1000000000004</v>
      </c>
      <c r="F316" s="31" t="s">
        <v>18</v>
      </c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C10FE17-74F7-4C3B-B568-1C2210D53B5B}">
  <dimension ref="A1:F272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45453</v>
      </c>
      <c r="B5" s="42">
        <v>45453.385810185187</v>
      </c>
      <c r="C5" s="31">
        <v>129</v>
      </c>
      <c r="D5" s="34">
        <v>19.62</v>
      </c>
      <c r="E5" s="28">
        <v>2530.98</v>
      </c>
      <c r="F5" s="31" t="s">
        <v>18</v>
      </c>
    </row>
    <row r="6" spans="1:6">
      <c r="A6" s="29">
        <v>45453</v>
      </c>
      <c r="B6" s="42">
        <v>45453.406122685185</v>
      </c>
      <c r="C6" s="31">
        <v>170</v>
      </c>
      <c r="D6" s="34">
        <v>19.579999999999998</v>
      </c>
      <c r="E6" s="28">
        <v>3328.6</v>
      </c>
      <c r="F6" s="31" t="s">
        <v>18</v>
      </c>
    </row>
    <row r="7" spans="1:6">
      <c r="A7" s="29">
        <v>45453</v>
      </c>
      <c r="B7" s="42">
        <v>45453.44809027778</v>
      </c>
      <c r="C7" s="31">
        <v>122</v>
      </c>
      <c r="D7" s="34">
        <v>19.64</v>
      </c>
      <c r="E7" s="28">
        <v>2396.08</v>
      </c>
      <c r="F7" s="31" t="s">
        <v>18</v>
      </c>
    </row>
    <row r="8" spans="1:6">
      <c r="A8" s="29">
        <v>45453</v>
      </c>
      <c r="B8" s="42">
        <v>45453.44809027778</v>
      </c>
      <c r="C8" s="31">
        <v>131</v>
      </c>
      <c r="D8" s="34">
        <v>19.64</v>
      </c>
      <c r="E8" s="28">
        <v>2572.84</v>
      </c>
      <c r="F8" s="31" t="s">
        <v>18</v>
      </c>
    </row>
    <row r="9" spans="1:6">
      <c r="A9" s="29">
        <v>45453</v>
      </c>
      <c r="B9" s="42">
        <v>45453.448217592595</v>
      </c>
      <c r="C9" s="31">
        <v>26</v>
      </c>
      <c r="D9" s="34">
        <v>19.64</v>
      </c>
      <c r="E9" s="28">
        <v>510.64</v>
      </c>
      <c r="F9" s="31" t="s">
        <v>18</v>
      </c>
    </row>
    <row r="10" spans="1:6">
      <c r="A10" s="29">
        <v>45453</v>
      </c>
      <c r="B10" s="42">
        <v>45453.448217592595</v>
      </c>
      <c r="C10" s="31">
        <v>14</v>
      </c>
      <c r="D10" s="34">
        <v>19.64</v>
      </c>
      <c r="E10" s="28">
        <v>274.96000000000004</v>
      </c>
      <c r="F10" s="31" t="s">
        <v>18</v>
      </c>
    </row>
    <row r="11" spans="1:6">
      <c r="A11" s="29">
        <v>45453</v>
      </c>
      <c r="B11" s="42">
        <v>45453.458171296297</v>
      </c>
      <c r="C11" s="31">
        <v>71</v>
      </c>
      <c r="D11" s="34">
        <v>19.64</v>
      </c>
      <c r="E11" s="28">
        <v>1394.44</v>
      </c>
      <c r="F11" s="31" t="s">
        <v>18</v>
      </c>
    </row>
    <row r="12" spans="1:6">
      <c r="A12" s="29">
        <v>45453</v>
      </c>
      <c r="B12" s="42">
        <v>45453.458171296297</v>
      </c>
      <c r="C12" s="31">
        <v>73</v>
      </c>
      <c r="D12" s="34">
        <v>19.64</v>
      </c>
      <c r="E12" s="28">
        <v>1433.72</v>
      </c>
      <c r="F12" s="31" t="s">
        <v>18</v>
      </c>
    </row>
    <row r="13" spans="1:6">
      <c r="A13" s="29">
        <v>45453</v>
      </c>
      <c r="B13" s="42">
        <v>45453.47519675926</v>
      </c>
      <c r="C13" s="31">
        <v>17</v>
      </c>
      <c r="D13" s="34">
        <v>19.64</v>
      </c>
      <c r="E13" s="28">
        <v>333.88</v>
      </c>
      <c r="F13" s="31" t="s">
        <v>18</v>
      </c>
    </row>
    <row r="14" spans="1:6">
      <c r="A14" s="29">
        <v>45453</v>
      </c>
      <c r="B14" s="42">
        <v>45453.47519675926</v>
      </c>
      <c r="C14" s="31">
        <v>139</v>
      </c>
      <c r="D14" s="34">
        <v>19.64</v>
      </c>
      <c r="E14" s="28">
        <v>2729.96</v>
      </c>
      <c r="F14" s="31" t="s">
        <v>18</v>
      </c>
    </row>
    <row r="15" spans="1:6">
      <c r="A15" s="29">
        <v>45453</v>
      </c>
      <c r="B15" s="42">
        <v>45453.483148148145</v>
      </c>
      <c r="C15" s="31">
        <v>27</v>
      </c>
      <c r="D15" s="34">
        <v>19.62</v>
      </c>
      <c r="E15" s="28">
        <v>529.74</v>
      </c>
      <c r="F15" s="31" t="s">
        <v>18</v>
      </c>
    </row>
    <row r="16" spans="1:6">
      <c r="A16" s="29">
        <v>45453</v>
      </c>
      <c r="B16" s="42">
        <v>45453.48332175926</v>
      </c>
      <c r="C16" s="31">
        <v>40</v>
      </c>
      <c r="D16" s="34">
        <v>19.62</v>
      </c>
      <c r="E16" s="28">
        <v>784.80000000000007</v>
      </c>
      <c r="F16" s="31" t="s">
        <v>18</v>
      </c>
    </row>
    <row r="17" spans="1:6">
      <c r="A17" s="29">
        <v>45453</v>
      </c>
      <c r="B17" s="42">
        <v>45453.508055555554</v>
      </c>
      <c r="C17" s="31">
        <v>143</v>
      </c>
      <c r="D17" s="34">
        <v>19.66</v>
      </c>
      <c r="E17" s="28">
        <v>2811.38</v>
      </c>
      <c r="F17" s="31" t="s">
        <v>18</v>
      </c>
    </row>
    <row r="18" spans="1:6">
      <c r="A18" s="29">
        <v>45453</v>
      </c>
      <c r="B18" s="42">
        <v>45453.511562500003</v>
      </c>
      <c r="C18" s="31">
        <v>157</v>
      </c>
      <c r="D18" s="34">
        <v>19.66</v>
      </c>
      <c r="E18" s="28">
        <v>3086.62</v>
      </c>
      <c r="F18" s="31" t="s">
        <v>18</v>
      </c>
    </row>
    <row r="19" spans="1:6">
      <c r="A19" s="29">
        <v>45453</v>
      </c>
      <c r="B19" s="42">
        <v>45453.597673611112</v>
      </c>
      <c r="C19" s="31">
        <v>50</v>
      </c>
      <c r="D19" s="34">
        <v>19.7</v>
      </c>
      <c r="E19" s="28">
        <v>985</v>
      </c>
      <c r="F19" s="31" t="s">
        <v>18</v>
      </c>
    </row>
    <row r="20" spans="1:6">
      <c r="A20" s="29">
        <v>45453</v>
      </c>
      <c r="B20" s="42">
        <v>45453.597673611112</v>
      </c>
      <c r="C20" s="31">
        <v>139</v>
      </c>
      <c r="D20" s="34">
        <v>19.7</v>
      </c>
      <c r="E20" s="28">
        <v>2738.2999999999997</v>
      </c>
      <c r="F20" s="31" t="s">
        <v>18</v>
      </c>
    </row>
    <row r="21" spans="1:6">
      <c r="A21" s="29">
        <v>45453</v>
      </c>
      <c r="B21" s="42">
        <v>45453.598611111112</v>
      </c>
      <c r="C21" s="31">
        <v>23</v>
      </c>
      <c r="D21" s="34">
        <v>19.7</v>
      </c>
      <c r="E21" s="28">
        <v>453.09999999999997</v>
      </c>
      <c r="F21" s="31" t="s">
        <v>18</v>
      </c>
    </row>
    <row r="22" spans="1:6">
      <c r="A22" s="29">
        <v>45453</v>
      </c>
      <c r="B22" s="42">
        <v>45453.599502314813</v>
      </c>
      <c r="C22" s="31">
        <v>178</v>
      </c>
      <c r="D22" s="34">
        <v>19.7</v>
      </c>
      <c r="E22" s="28">
        <v>3506.6</v>
      </c>
      <c r="F22" s="31" t="s">
        <v>18</v>
      </c>
    </row>
    <row r="23" spans="1:6">
      <c r="A23" s="29">
        <v>45453</v>
      </c>
      <c r="B23" s="42">
        <v>45453.599502314813</v>
      </c>
      <c r="C23" s="31">
        <v>148</v>
      </c>
      <c r="D23" s="34">
        <v>19.7</v>
      </c>
      <c r="E23" s="28">
        <v>2915.6</v>
      </c>
      <c r="F23" s="31" t="s">
        <v>18</v>
      </c>
    </row>
    <row r="24" spans="1:6">
      <c r="A24" s="29">
        <v>45453</v>
      </c>
      <c r="B24" s="42">
        <v>45453.616168981483</v>
      </c>
      <c r="C24" s="31">
        <v>56</v>
      </c>
      <c r="D24" s="34">
        <v>19.7</v>
      </c>
      <c r="E24" s="28">
        <v>1103.2</v>
      </c>
      <c r="F24" s="31" t="s">
        <v>18</v>
      </c>
    </row>
    <row r="25" spans="1:6">
      <c r="A25" s="29">
        <v>45453</v>
      </c>
      <c r="B25" s="42">
        <v>45453.616168981483</v>
      </c>
      <c r="C25" s="31">
        <v>325</v>
      </c>
      <c r="D25" s="34">
        <v>19.7</v>
      </c>
      <c r="E25" s="28">
        <v>6402.5</v>
      </c>
      <c r="F25" s="31" t="s">
        <v>18</v>
      </c>
    </row>
    <row r="26" spans="1:6">
      <c r="A26" s="29">
        <v>45453</v>
      </c>
      <c r="B26" s="42">
        <v>45453.616168981483</v>
      </c>
      <c r="C26" s="31">
        <v>250</v>
      </c>
      <c r="D26" s="34">
        <v>19.7</v>
      </c>
      <c r="E26" s="28">
        <v>4925</v>
      </c>
      <c r="F26" s="31" t="s">
        <v>18</v>
      </c>
    </row>
    <row r="27" spans="1:6">
      <c r="A27" s="29">
        <v>45453</v>
      </c>
      <c r="B27" s="42">
        <v>45453.616168981483</v>
      </c>
      <c r="C27" s="31">
        <v>100</v>
      </c>
      <c r="D27" s="34">
        <v>19.7</v>
      </c>
      <c r="E27" s="28">
        <v>1970</v>
      </c>
      <c r="F27" s="31" t="s">
        <v>18</v>
      </c>
    </row>
    <row r="28" spans="1:6">
      <c r="A28" s="29">
        <v>45453</v>
      </c>
      <c r="B28" s="42">
        <v>45453.616168981483</v>
      </c>
      <c r="C28" s="31">
        <v>100</v>
      </c>
      <c r="D28" s="34">
        <v>19.7</v>
      </c>
      <c r="E28" s="28">
        <v>1970</v>
      </c>
      <c r="F28" s="31" t="s">
        <v>18</v>
      </c>
    </row>
    <row r="29" spans="1:6">
      <c r="A29" s="29">
        <v>45453</v>
      </c>
      <c r="B29" s="42">
        <v>45453.616168981483</v>
      </c>
      <c r="C29" s="31">
        <v>200</v>
      </c>
      <c r="D29" s="34">
        <v>19.7</v>
      </c>
      <c r="E29" s="28">
        <v>3940</v>
      </c>
      <c r="F29" s="31" t="s">
        <v>18</v>
      </c>
    </row>
    <row r="30" spans="1:6">
      <c r="A30" s="29">
        <v>45453</v>
      </c>
      <c r="B30" s="42">
        <v>45453.616168981483</v>
      </c>
      <c r="C30" s="31">
        <v>100</v>
      </c>
      <c r="D30" s="34">
        <v>19.7</v>
      </c>
      <c r="E30" s="28">
        <v>1970</v>
      </c>
      <c r="F30" s="31" t="s">
        <v>18</v>
      </c>
    </row>
    <row r="31" spans="1:6">
      <c r="A31" s="29">
        <v>45453</v>
      </c>
      <c r="B31" s="42">
        <v>45453.616168981483</v>
      </c>
      <c r="C31" s="31">
        <v>5</v>
      </c>
      <c r="D31" s="34">
        <v>19.7</v>
      </c>
      <c r="E31" s="28">
        <v>98.5</v>
      </c>
      <c r="F31" s="31" t="s">
        <v>18</v>
      </c>
    </row>
    <row r="32" spans="1:6">
      <c r="A32" s="29">
        <v>45453</v>
      </c>
      <c r="B32" s="42">
        <v>45453.616168981483</v>
      </c>
      <c r="C32" s="31">
        <v>144</v>
      </c>
      <c r="D32" s="34">
        <v>19.7</v>
      </c>
      <c r="E32" s="28">
        <v>2836.7999999999997</v>
      </c>
      <c r="F32" s="31" t="s">
        <v>18</v>
      </c>
    </row>
    <row r="33" spans="1:6">
      <c r="A33" s="29">
        <v>45453</v>
      </c>
      <c r="B33" s="42">
        <v>45453.616168981483</v>
      </c>
      <c r="C33" s="31">
        <v>25</v>
      </c>
      <c r="D33" s="34">
        <v>19.7</v>
      </c>
      <c r="E33" s="28">
        <v>492.5</v>
      </c>
      <c r="F33" s="31" t="s">
        <v>18</v>
      </c>
    </row>
    <row r="34" spans="1:6">
      <c r="A34" s="29">
        <v>45453</v>
      </c>
      <c r="B34" s="42">
        <v>45453.616168981483</v>
      </c>
      <c r="C34" s="31">
        <v>119</v>
      </c>
      <c r="D34" s="34">
        <v>19.7</v>
      </c>
      <c r="E34" s="28">
        <v>2344.2999999999997</v>
      </c>
      <c r="F34" s="31" t="s">
        <v>18</v>
      </c>
    </row>
    <row r="35" spans="1:6">
      <c r="A35" s="29">
        <v>45453</v>
      </c>
      <c r="B35" s="42">
        <v>45453.616828703707</v>
      </c>
      <c r="C35" s="31">
        <v>1</v>
      </c>
      <c r="D35" s="34">
        <v>19.7</v>
      </c>
      <c r="E35" s="28">
        <v>19.7</v>
      </c>
      <c r="F35" s="31" t="s">
        <v>18</v>
      </c>
    </row>
    <row r="36" spans="1:6">
      <c r="A36" s="29">
        <v>45453</v>
      </c>
      <c r="B36" s="42">
        <v>45453.660034722219</v>
      </c>
      <c r="C36" s="31">
        <v>121</v>
      </c>
      <c r="D36" s="34">
        <v>19.739999999999998</v>
      </c>
      <c r="E36" s="28">
        <v>2388.54</v>
      </c>
      <c r="F36" s="31" t="s">
        <v>18</v>
      </c>
    </row>
    <row r="37" spans="1:6">
      <c r="A37" s="29">
        <v>45453</v>
      </c>
      <c r="B37" s="42">
        <v>45453.662847222222</v>
      </c>
      <c r="C37" s="31">
        <v>1</v>
      </c>
      <c r="D37" s="34">
        <v>19.78</v>
      </c>
      <c r="E37" s="28">
        <v>19.78</v>
      </c>
      <c r="F37" s="31" t="s">
        <v>18</v>
      </c>
    </row>
    <row r="38" spans="1:6">
      <c r="A38" s="29">
        <v>45453</v>
      </c>
      <c r="B38" s="42">
        <v>45453.662847222222</v>
      </c>
      <c r="C38" s="31">
        <v>9</v>
      </c>
      <c r="D38" s="34">
        <v>19.78</v>
      </c>
      <c r="E38" s="28">
        <v>178.02</v>
      </c>
      <c r="F38" s="31" t="s">
        <v>18</v>
      </c>
    </row>
    <row r="39" spans="1:6">
      <c r="A39" s="29">
        <v>45453</v>
      </c>
      <c r="B39" s="42">
        <v>45453.662847222222</v>
      </c>
      <c r="C39" s="31">
        <v>396</v>
      </c>
      <c r="D39" s="34">
        <v>19.78</v>
      </c>
      <c r="E39" s="28">
        <v>7832.88</v>
      </c>
      <c r="F39" s="31" t="s">
        <v>18</v>
      </c>
    </row>
    <row r="40" spans="1:6">
      <c r="A40" s="29">
        <v>45453</v>
      </c>
      <c r="B40" s="42">
        <v>45453.663761574076</v>
      </c>
      <c r="C40" s="31">
        <v>31</v>
      </c>
      <c r="D40" s="34">
        <v>19.8</v>
      </c>
      <c r="E40" s="28">
        <v>613.80000000000007</v>
      </c>
      <c r="F40" s="31" t="s">
        <v>18</v>
      </c>
    </row>
    <row r="41" spans="1:6">
      <c r="A41" s="29">
        <v>45453</v>
      </c>
      <c r="B41" s="42">
        <v>45453.663761574076</v>
      </c>
      <c r="C41" s="31">
        <v>43</v>
      </c>
      <c r="D41" s="34">
        <v>19.8</v>
      </c>
      <c r="E41" s="28">
        <v>851.4</v>
      </c>
      <c r="F41" s="31" t="s">
        <v>18</v>
      </c>
    </row>
    <row r="42" spans="1:6">
      <c r="A42" s="29">
        <v>45453</v>
      </c>
      <c r="B42" s="42">
        <v>45453.663761574076</v>
      </c>
      <c r="C42" s="31">
        <v>56</v>
      </c>
      <c r="D42" s="34">
        <v>19.8</v>
      </c>
      <c r="E42" s="28">
        <v>1108.8</v>
      </c>
      <c r="F42" s="31" t="s">
        <v>18</v>
      </c>
    </row>
    <row r="43" spans="1:6">
      <c r="A43" s="29">
        <v>45453</v>
      </c>
      <c r="B43" s="42">
        <v>45453.663761574076</v>
      </c>
      <c r="C43" s="31">
        <v>167</v>
      </c>
      <c r="D43" s="34">
        <v>19.8</v>
      </c>
      <c r="E43" s="28">
        <v>3306.6</v>
      </c>
      <c r="F43" s="31" t="s">
        <v>18</v>
      </c>
    </row>
    <row r="44" spans="1:6">
      <c r="A44" s="29">
        <v>45453</v>
      </c>
      <c r="B44" s="42">
        <v>45453.664699074077</v>
      </c>
      <c r="C44" s="31">
        <v>152</v>
      </c>
      <c r="D44" s="34">
        <v>19.8</v>
      </c>
      <c r="E44" s="28">
        <v>3009.6</v>
      </c>
      <c r="F44" s="31" t="s">
        <v>18</v>
      </c>
    </row>
    <row r="45" spans="1:6">
      <c r="A45" s="29">
        <v>45453</v>
      </c>
      <c r="B45" s="42">
        <v>45453.664837962962</v>
      </c>
      <c r="C45" s="31">
        <v>91</v>
      </c>
      <c r="D45" s="34">
        <v>19.82</v>
      </c>
      <c r="E45" s="28">
        <v>1803.6200000000001</v>
      </c>
      <c r="F45" s="31" t="s">
        <v>18</v>
      </c>
    </row>
    <row r="46" spans="1:6">
      <c r="A46" s="29">
        <v>45453</v>
      </c>
      <c r="B46" s="42">
        <v>45453.664837962962</v>
      </c>
      <c r="C46" s="31">
        <v>53</v>
      </c>
      <c r="D46" s="34">
        <v>19.82</v>
      </c>
      <c r="E46" s="28">
        <v>1050.46</v>
      </c>
      <c r="F46" s="31" t="s">
        <v>18</v>
      </c>
    </row>
    <row r="47" spans="1:6">
      <c r="A47" s="29">
        <v>45453</v>
      </c>
      <c r="B47" s="42">
        <v>45453.664837962962</v>
      </c>
      <c r="C47" s="31">
        <v>123</v>
      </c>
      <c r="D47" s="34">
        <v>19.82</v>
      </c>
      <c r="E47" s="28">
        <v>2437.86</v>
      </c>
      <c r="F47" s="31" t="s">
        <v>18</v>
      </c>
    </row>
    <row r="48" spans="1:6">
      <c r="A48" s="29">
        <v>45453</v>
      </c>
      <c r="B48" s="42">
        <v>45453.664837962962</v>
      </c>
      <c r="C48" s="31">
        <v>13</v>
      </c>
      <c r="D48" s="34">
        <v>19.82</v>
      </c>
      <c r="E48" s="28">
        <v>257.66000000000003</v>
      </c>
      <c r="F48" s="31" t="s">
        <v>18</v>
      </c>
    </row>
    <row r="49" spans="1:6">
      <c r="A49" s="29">
        <v>45453</v>
      </c>
      <c r="B49" s="42">
        <v>45453.665300925924</v>
      </c>
      <c r="C49" s="31">
        <v>11</v>
      </c>
      <c r="D49" s="34">
        <v>19.78</v>
      </c>
      <c r="E49" s="28">
        <v>217.58</v>
      </c>
      <c r="F49" s="31" t="s">
        <v>18</v>
      </c>
    </row>
    <row r="50" spans="1:6">
      <c r="A50" s="29">
        <v>45453</v>
      </c>
      <c r="B50" s="42">
        <v>45453.665300925924</v>
      </c>
      <c r="C50" s="31">
        <v>135</v>
      </c>
      <c r="D50" s="34">
        <v>19.78</v>
      </c>
      <c r="E50" s="28">
        <v>2670.3</v>
      </c>
      <c r="F50" s="31" t="s">
        <v>18</v>
      </c>
    </row>
    <row r="51" spans="1:6">
      <c r="A51" s="29">
        <v>45453</v>
      </c>
      <c r="B51" s="42">
        <v>45453.665300925924</v>
      </c>
      <c r="C51" s="31">
        <v>139</v>
      </c>
      <c r="D51" s="34">
        <v>19.8</v>
      </c>
      <c r="E51" s="28">
        <v>2752.2000000000003</v>
      </c>
      <c r="F51" s="31" t="s">
        <v>18</v>
      </c>
    </row>
    <row r="52" spans="1:6">
      <c r="A52" s="29">
        <v>45453</v>
      </c>
      <c r="B52" s="42">
        <v>45453.677222222221</v>
      </c>
      <c r="C52" s="31">
        <v>4</v>
      </c>
      <c r="D52" s="34">
        <v>19.78</v>
      </c>
      <c r="E52" s="28">
        <v>79.12</v>
      </c>
      <c r="F52" s="31" t="s">
        <v>18</v>
      </c>
    </row>
    <row r="53" spans="1:6">
      <c r="A53" s="29">
        <v>45453</v>
      </c>
      <c r="B53" s="42">
        <v>45453.677222222221</v>
      </c>
      <c r="C53" s="31">
        <v>73</v>
      </c>
      <c r="D53" s="34">
        <v>19.78</v>
      </c>
      <c r="E53" s="28">
        <v>1443.94</v>
      </c>
      <c r="F53" s="31" t="s">
        <v>18</v>
      </c>
    </row>
    <row r="54" spans="1:6">
      <c r="A54" s="29">
        <v>45453</v>
      </c>
      <c r="B54" s="42">
        <v>45453.678078703706</v>
      </c>
      <c r="C54" s="31">
        <v>45</v>
      </c>
      <c r="D54" s="34">
        <v>19.78</v>
      </c>
      <c r="E54" s="28">
        <v>890.1</v>
      </c>
      <c r="F54" s="31" t="s">
        <v>18</v>
      </c>
    </row>
    <row r="55" spans="1:6">
      <c r="A55" s="29">
        <v>45453</v>
      </c>
      <c r="B55" s="42">
        <v>45453.686990740738</v>
      </c>
      <c r="C55" s="31">
        <v>149</v>
      </c>
      <c r="D55" s="34">
        <v>19.78</v>
      </c>
      <c r="E55" s="28">
        <v>2947.2200000000003</v>
      </c>
      <c r="F55" s="31" t="s">
        <v>18</v>
      </c>
    </row>
    <row r="56" spans="1:6">
      <c r="A56" s="29">
        <v>45453</v>
      </c>
      <c r="B56" s="42">
        <v>45453.686990740738</v>
      </c>
      <c r="C56" s="31">
        <v>18</v>
      </c>
      <c r="D56" s="34">
        <v>19.78</v>
      </c>
      <c r="E56" s="28">
        <v>356.04</v>
      </c>
      <c r="F56" s="31" t="s">
        <v>18</v>
      </c>
    </row>
    <row r="57" spans="1:6">
      <c r="A57" s="29">
        <v>45453</v>
      </c>
      <c r="B57" s="42">
        <v>45453.68854166667</v>
      </c>
      <c r="C57" s="31">
        <v>134</v>
      </c>
      <c r="D57" s="34">
        <v>19.760000000000002</v>
      </c>
      <c r="E57" s="28">
        <v>2647.84</v>
      </c>
      <c r="F57" s="31" t="s">
        <v>18</v>
      </c>
    </row>
    <row r="58" spans="1:6">
      <c r="A58" s="29">
        <v>45453</v>
      </c>
      <c r="B58" s="42">
        <v>45453.68854166667</v>
      </c>
      <c r="C58" s="31">
        <v>2</v>
      </c>
      <c r="D58" s="34">
        <v>19.760000000000002</v>
      </c>
      <c r="E58" s="28">
        <v>39.520000000000003</v>
      </c>
      <c r="F58" s="31" t="s">
        <v>18</v>
      </c>
    </row>
    <row r="59" spans="1:6">
      <c r="A59" s="29">
        <v>45454</v>
      </c>
      <c r="B59" s="42">
        <v>45454.378472222219</v>
      </c>
      <c r="C59" s="31">
        <v>14</v>
      </c>
      <c r="D59" s="34">
        <v>19.7</v>
      </c>
      <c r="E59" s="28">
        <v>275.8</v>
      </c>
      <c r="F59" s="31" t="s">
        <v>18</v>
      </c>
    </row>
    <row r="60" spans="1:6">
      <c r="A60" s="29">
        <v>45454</v>
      </c>
      <c r="B60" s="42">
        <v>45454.378472222219</v>
      </c>
      <c r="C60" s="31">
        <v>24</v>
      </c>
      <c r="D60" s="34">
        <v>19.7</v>
      </c>
      <c r="E60" s="28">
        <v>472.79999999999995</v>
      </c>
      <c r="F60" s="31" t="s">
        <v>18</v>
      </c>
    </row>
    <row r="61" spans="1:6">
      <c r="A61" s="29">
        <v>45454</v>
      </c>
      <c r="B61" s="42">
        <v>45454.407546296294</v>
      </c>
      <c r="C61" s="31">
        <v>159</v>
      </c>
      <c r="D61" s="34">
        <v>19.64</v>
      </c>
      <c r="E61" s="28">
        <v>3122.76</v>
      </c>
      <c r="F61" s="31" t="s">
        <v>18</v>
      </c>
    </row>
    <row r="62" spans="1:6">
      <c r="A62" s="29">
        <v>45454</v>
      </c>
      <c r="B62" s="42">
        <v>45454.409826388888</v>
      </c>
      <c r="C62" s="31">
        <v>48</v>
      </c>
      <c r="D62" s="34">
        <v>19.600000000000001</v>
      </c>
      <c r="E62" s="28">
        <v>940.80000000000007</v>
      </c>
      <c r="F62" s="31" t="s">
        <v>18</v>
      </c>
    </row>
    <row r="63" spans="1:6">
      <c r="A63" s="29">
        <v>45454</v>
      </c>
      <c r="B63" s="42">
        <v>45454.409826388888</v>
      </c>
      <c r="C63" s="31">
        <v>176</v>
      </c>
      <c r="D63" s="34">
        <v>19.600000000000001</v>
      </c>
      <c r="E63" s="28">
        <v>3449.6000000000004</v>
      </c>
      <c r="F63" s="31" t="s">
        <v>18</v>
      </c>
    </row>
    <row r="64" spans="1:6">
      <c r="A64" s="29">
        <v>45454</v>
      </c>
      <c r="B64" s="42">
        <v>45454.409826388888</v>
      </c>
      <c r="C64" s="31">
        <v>100</v>
      </c>
      <c r="D64" s="34">
        <v>19.600000000000001</v>
      </c>
      <c r="E64" s="28">
        <v>1960.0000000000002</v>
      </c>
      <c r="F64" s="31" t="s">
        <v>18</v>
      </c>
    </row>
    <row r="65" spans="1:6">
      <c r="A65" s="29">
        <v>45454</v>
      </c>
      <c r="B65" s="42">
        <v>45454.429328703707</v>
      </c>
      <c r="C65" s="31">
        <v>5</v>
      </c>
      <c r="D65" s="34">
        <v>19.7</v>
      </c>
      <c r="E65" s="28">
        <v>98.5</v>
      </c>
      <c r="F65" s="31" t="s">
        <v>18</v>
      </c>
    </row>
    <row r="66" spans="1:6">
      <c r="A66" s="29">
        <v>45454</v>
      </c>
      <c r="B66" s="42">
        <v>45454.429328703707</v>
      </c>
      <c r="C66" s="31">
        <v>50</v>
      </c>
      <c r="D66" s="34">
        <v>19.7</v>
      </c>
      <c r="E66" s="28">
        <v>985</v>
      </c>
      <c r="F66" s="31" t="s">
        <v>18</v>
      </c>
    </row>
    <row r="67" spans="1:6">
      <c r="A67" s="29">
        <v>45454</v>
      </c>
      <c r="B67" s="42">
        <v>45454.429351851853</v>
      </c>
      <c r="C67" s="31">
        <v>55</v>
      </c>
      <c r="D67" s="34">
        <v>19.7</v>
      </c>
      <c r="E67" s="28">
        <v>1083.5</v>
      </c>
      <c r="F67" s="31" t="s">
        <v>18</v>
      </c>
    </row>
    <row r="68" spans="1:6">
      <c r="A68" s="29">
        <v>45454</v>
      </c>
      <c r="B68" s="42">
        <v>45454.429606481484</v>
      </c>
      <c r="C68" s="31">
        <v>39</v>
      </c>
      <c r="D68" s="34">
        <v>19.739999999999998</v>
      </c>
      <c r="E68" s="28">
        <v>769.8599999999999</v>
      </c>
      <c r="F68" s="31" t="s">
        <v>18</v>
      </c>
    </row>
    <row r="69" spans="1:6">
      <c r="A69" s="29">
        <v>45454</v>
      </c>
      <c r="B69" s="42">
        <v>45454.430011574077</v>
      </c>
      <c r="C69" s="31">
        <v>154</v>
      </c>
      <c r="D69" s="34">
        <v>19.739999999999998</v>
      </c>
      <c r="E69" s="28">
        <v>3039.9599999999996</v>
      </c>
      <c r="F69" s="31" t="s">
        <v>18</v>
      </c>
    </row>
    <row r="70" spans="1:6">
      <c r="A70" s="29">
        <v>45454</v>
      </c>
      <c r="B70" s="42">
        <v>45454.430578703701</v>
      </c>
      <c r="C70" s="31">
        <v>40</v>
      </c>
      <c r="D70" s="34">
        <v>19.7</v>
      </c>
      <c r="E70" s="28">
        <v>788</v>
      </c>
      <c r="F70" s="31" t="s">
        <v>18</v>
      </c>
    </row>
    <row r="71" spans="1:6">
      <c r="A71" s="29">
        <v>45454</v>
      </c>
      <c r="B71" s="42">
        <v>45454.430578703701</v>
      </c>
      <c r="C71" s="31">
        <v>513</v>
      </c>
      <c r="D71" s="34">
        <v>19.7</v>
      </c>
      <c r="E71" s="28">
        <v>10106.1</v>
      </c>
      <c r="F71" s="31" t="s">
        <v>18</v>
      </c>
    </row>
    <row r="72" spans="1:6">
      <c r="A72" s="29">
        <v>45454</v>
      </c>
      <c r="B72" s="42">
        <v>45454.430578703701</v>
      </c>
      <c r="C72" s="31">
        <v>5</v>
      </c>
      <c r="D72" s="34">
        <v>19.7</v>
      </c>
      <c r="E72" s="28">
        <v>98.5</v>
      </c>
      <c r="F72" s="31" t="s">
        <v>18</v>
      </c>
    </row>
    <row r="73" spans="1:6">
      <c r="A73" s="29">
        <v>45454</v>
      </c>
      <c r="B73" s="42">
        <v>45454.433958333335</v>
      </c>
      <c r="C73" s="31">
        <v>5</v>
      </c>
      <c r="D73" s="34">
        <v>19.600000000000001</v>
      </c>
      <c r="E73" s="28">
        <v>98</v>
      </c>
      <c r="F73" s="31" t="s">
        <v>18</v>
      </c>
    </row>
    <row r="74" spans="1:6">
      <c r="A74" s="29">
        <v>45454</v>
      </c>
      <c r="B74" s="42">
        <v>45454.433958333335</v>
      </c>
      <c r="C74" s="31">
        <v>9</v>
      </c>
      <c r="D74" s="34">
        <v>19.600000000000001</v>
      </c>
      <c r="E74" s="28">
        <v>176.4</v>
      </c>
      <c r="F74" s="31" t="s">
        <v>18</v>
      </c>
    </row>
    <row r="75" spans="1:6">
      <c r="A75" s="29">
        <v>45454</v>
      </c>
      <c r="B75" s="42">
        <v>45454.434224537035</v>
      </c>
      <c r="C75" s="31">
        <v>162</v>
      </c>
      <c r="D75" s="34">
        <v>19.600000000000001</v>
      </c>
      <c r="E75" s="28">
        <v>3175.2000000000003</v>
      </c>
      <c r="F75" s="31" t="s">
        <v>18</v>
      </c>
    </row>
    <row r="76" spans="1:6">
      <c r="A76" s="29">
        <v>45454</v>
      </c>
      <c r="B76" s="42">
        <v>45454.451099537036</v>
      </c>
      <c r="C76" s="31">
        <v>174</v>
      </c>
      <c r="D76" s="34">
        <v>19.559999999999999</v>
      </c>
      <c r="E76" s="28">
        <v>3403.4399999999996</v>
      </c>
      <c r="F76" s="31" t="s">
        <v>18</v>
      </c>
    </row>
    <row r="77" spans="1:6">
      <c r="A77" s="29">
        <v>45454</v>
      </c>
      <c r="B77" s="42">
        <v>45454.464641203704</v>
      </c>
      <c r="C77" s="31">
        <v>5</v>
      </c>
      <c r="D77" s="34">
        <v>19.52</v>
      </c>
      <c r="E77" s="28">
        <v>97.6</v>
      </c>
      <c r="F77" s="31" t="s">
        <v>18</v>
      </c>
    </row>
    <row r="78" spans="1:6">
      <c r="A78" s="29">
        <v>45454</v>
      </c>
      <c r="B78" s="42">
        <v>45454.468298611115</v>
      </c>
      <c r="C78" s="31">
        <v>76</v>
      </c>
      <c r="D78" s="34">
        <v>19.52</v>
      </c>
      <c r="E78" s="28">
        <v>1483.52</v>
      </c>
      <c r="F78" s="31" t="s">
        <v>18</v>
      </c>
    </row>
    <row r="79" spans="1:6">
      <c r="A79" s="29">
        <v>45454</v>
      </c>
      <c r="B79" s="42">
        <v>45454.468298611115</v>
      </c>
      <c r="C79" s="31">
        <v>89</v>
      </c>
      <c r="D79" s="34">
        <v>19.52</v>
      </c>
      <c r="E79" s="28">
        <v>1737.28</v>
      </c>
      <c r="F79" s="31" t="s">
        <v>18</v>
      </c>
    </row>
    <row r="80" spans="1:6">
      <c r="A80" s="29">
        <v>45454</v>
      </c>
      <c r="B80" s="42">
        <v>45454.468298611115</v>
      </c>
      <c r="C80" s="31">
        <v>169</v>
      </c>
      <c r="D80" s="34">
        <v>19.52</v>
      </c>
      <c r="E80" s="28">
        <v>3298.88</v>
      </c>
      <c r="F80" s="31" t="s">
        <v>18</v>
      </c>
    </row>
    <row r="81" spans="1:6">
      <c r="A81" s="29">
        <v>45454</v>
      </c>
      <c r="B81" s="42">
        <v>45454.490601851852</v>
      </c>
      <c r="C81" s="31">
        <v>12</v>
      </c>
      <c r="D81" s="34">
        <v>19.5</v>
      </c>
      <c r="E81" s="28">
        <v>234</v>
      </c>
      <c r="F81" s="31" t="s">
        <v>18</v>
      </c>
    </row>
    <row r="82" spans="1:6">
      <c r="A82" s="29">
        <v>45454</v>
      </c>
      <c r="B82" s="42">
        <v>45454.490601851852</v>
      </c>
      <c r="C82" s="31">
        <v>164</v>
      </c>
      <c r="D82" s="34">
        <v>19.5</v>
      </c>
      <c r="E82" s="28">
        <v>3198</v>
      </c>
      <c r="F82" s="31" t="s">
        <v>18</v>
      </c>
    </row>
    <row r="83" spans="1:6">
      <c r="A83" s="29">
        <v>45454</v>
      </c>
      <c r="B83" s="42">
        <v>45454.490601851852</v>
      </c>
      <c r="C83" s="31">
        <v>155</v>
      </c>
      <c r="D83" s="34">
        <v>19.5</v>
      </c>
      <c r="E83" s="28">
        <v>3022.5</v>
      </c>
      <c r="F83" s="31" t="s">
        <v>18</v>
      </c>
    </row>
    <row r="84" spans="1:6">
      <c r="A84" s="29">
        <v>45454</v>
      </c>
      <c r="B84" s="42">
        <v>45454.520613425928</v>
      </c>
      <c r="C84" s="31">
        <v>84</v>
      </c>
      <c r="D84" s="34">
        <v>19.579999999999998</v>
      </c>
      <c r="E84" s="28">
        <v>1644.7199999999998</v>
      </c>
      <c r="F84" s="31" t="s">
        <v>18</v>
      </c>
    </row>
    <row r="85" spans="1:6">
      <c r="A85" s="29">
        <v>45454</v>
      </c>
      <c r="B85" s="42">
        <v>45454.520613425928</v>
      </c>
      <c r="C85" s="31">
        <v>64</v>
      </c>
      <c r="D85" s="34">
        <v>19.579999999999998</v>
      </c>
      <c r="E85" s="28">
        <v>1253.1199999999999</v>
      </c>
      <c r="F85" s="31" t="s">
        <v>18</v>
      </c>
    </row>
    <row r="86" spans="1:6">
      <c r="A86" s="29">
        <v>45454</v>
      </c>
      <c r="B86" s="42">
        <v>45454.520613425928</v>
      </c>
      <c r="C86" s="31">
        <v>18</v>
      </c>
      <c r="D86" s="34">
        <v>19.579999999999998</v>
      </c>
      <c r="E86" s="28">
        <v>352.43999999999994</v>
      </c>
      <c r="F86" s="31" t="s">
        <v>18</v>
      </c>
    </row>
    <row r="87" spans="1:6">
      <c r="A87" s="29">
        <v>45454</v>
      </c>
      <c r="B87" s="42">
        <v>45454.532060185185</v>
      </c>
      <c r="C87" s="31">
        <v>48</v>
      </c>
      <c r="D87" s="34">
        <v>19.579999999999998</v>
      </c>
      <c r="E87" s="28">
        <v>939.83999999999992</v>
      </c>
      <c r="F87" s="31" t="s">
        <v>18</v>
      </c>
    </row>
    <row r="88" spans="1:6">
      <c r="A88" s="29">
        <v>45454</v>
      </c>
      <c r="B88" s="42">
        <v>45454.546249999999</v>
      </c>
      <c r="C88" s="31">
        <v>154</v>
      </c>
      <c r="D88" s="34">
        <v>19.579999999999998</v>
      </c>
      <c r="E88" s="28">
        <v>3015.3199999999997</v>
      </c>
      <c r="F88" s="31" t="s">
        <v>18</v>
      </c>
    </row>
    <row r="89" spans="1:6">
      <c r="A89" s="29">
        <v>45454</v>
      </c>
      <c r="B89" s="42">
        <v>45454.547430555554</v>
      </c>
      <c r="C89" s="31">
        <v>164</v>
      </c>
      <c r="D89" s="34">
        <v>19.579999999999998</v>
      </c>
      <c r="E89" s="28">
        <v>3211.12</v>
      </c>
      <c r="F89" s="31" t="s">
        <v>18</v>
      </c>
    </row>
    <row r="90" spans="1:6">
      <c r="A90" s="29">
        <v>45454</v>
      </c>
      <c r="B90" s="42">
        <v>45454.558900462966</v>
      </c>
      <c r="C90" s="31">
        <v>178</v>
      </c>
      <c r="D90" s="34">
        <v>19.579999999999998</v>
      </c>
      <c r="E90" s="28">
        <v>3485.24</v>
      </c>
      <c r="F90" s="31" t="s">
        <v>18</v>
      </c>
    </row>
    <row r="91" spans="1:6">
      <c r="A91" s="29">
        <v>45454</v>
      </c>
      <c r="B91" s="42">
        <v>45454.564085648148</v>
      </c>
      <c r="C91" s="31">
        <v>155</v>
      </c>
      <c r="D91" s="34">
        <v>19.54</v>
      </c>
      <c r="E91" s="28">
        <v>3028.7</v>
      </c>
      <c r="F91" s="31" t="s">
        <v>18</v>
      </c>
    </row>
    <row r="92" spans="1:6">
      <c r="A92" s="29">
        <v>45454</v>
      </c>
      <c r="B92" s="42">
        <v>45454.564085648148</v>
      </c>
      <c r="C92" s="31">
        <v>158</v>
      </c>
      <c r="D92" s="34">
        <v>19.54</v>
      </c>
      <c r="E92" s="28">
        <v>3087.3199999999997</v>
      </c>
      <c r="F92" s="31" t="s">
        <v>18</v>
      </c>
    </row>
    <row r="93" spans="1:6">
      <c r="A93" s="29">
        <v>45454</v>
      </c>
      <c r="B93" s="42">
        <v>45454.564085648148</v>
      </c>
      <c r="C93" s="31">
        <v>155</v>
      </c>
      <c r="D93" s="34">
        <v>19.54</v>
      </c>
      <c r="E93" s="28">
        <v>3028.7</v>
      </c>
      <c r="F93" s="31" t="s">
        <v>18</v>
      </c>
    </row>
    <row r="94" spans="1:6">
      <c r="A94" s="29">
        <v>45454</v>
      </c>
      <c r="B94" s="42">
        <v>45454.602280092593</v>
      </c>
      <c r="C94" s="31">
        <v>51</v>
      </c>
      <c r="D94" s="34">
        <v>19.579999999999998</v>
      </c>
      <c r="E94" s="28">
        <v>998.57999999999993</v>
      </c>
      <c r="F94" s="31" t="s">
        <v>18</v>
      </c>
    </row>
    <row r="95" spans="1:6">
      <c r="A95" s="29">
        <v>45454</v>
      </c>
      <c r="B95" s="42">
        <v>45454.602280092593</v>
      </c>
      <c r="C95" s="31">
        <v>74</v>
      </c>
      <c r="D95" s="34">
        <v>19.579999999999998</v>
      </c>
      <c r="E95" s="28">
        <v>1448.9199999999998</v>
      </c>
      <c r="F95" s="31" t="s">
        <v>18</v>
      </c>
    </row>
    <row r="96" spans="1:6">
      <c r="A96" s="29">
        <v>45454</v>
      </c>
      <c r="B96" s="42">
        <v>45454.602280092593</v>
      </c>
      <c r="C96" s="31">
        <v>52</v>
      </c>
      <c r="D96" s="34">
        <v>19.579999999999998</v>
      </c>
      <c r="E96" s="28">
        <v>1018.1599999999999</v>
      </c>
      <c r="F96" s="31" t="s">
        <v>18</v>
      </c>
    </row>
    <row r="97" spans="1:6">
      <c r="A97" s="29">
        <v>45454</v>
      </c>
      <c r="B97" s="42">
        <v>45454.611527777779</v>
      </c>
      <c r="C97" s="31">
        <v>70</v>
      </c>
      <c r="D97" s="34">
        <v>19.579999999999998</v>
      </c>
      <c r="E97" s="28">
        <v>1370.6</v>
      </c>
      <c r="F97" s="31" t="s">
        <v>18</v>
      </c>
    </row>
    <row r="98" spans="1:6">
      <c r="A98" s="29">
        <v>45454</v>
      </c>
      <c r="B98" s="42">
        <v>45454.611527777779</v>
      </c>
      <c r="C98" s="31">
        <v>107</v>
      </c>
      <c r="D98" s="34">
        <v>19.579999999999998</v>
      </c>
      <c r="E98" s="28">
        <v>2095.06</v>
      </c>
      <c r="F98" s="31" t="s">
        <v>18</v>
      </c>
    </row>
    <row r="99" spans="1:6">
      <c r="A99" s="29">
        <v>45454</v>
      </c>
      <c r="B99" s="42">
        <v>45454.621238425927</v>
      </c>
      <c r="C99" s="31">
        <v>27</v>
      </c>
      <c r="D99" s="34">
        <v>19.52</v>
      </c>
      <c r="E99" s="28">
        <v>527.04</v>
      </c>
      <c r="F99" s="31" t="s">
        <v>18</v>
      </c>
    </row>
    <row r="100" spans="1:6">
      <c r="A100" s="29">
        <v>45454</v>
      </c>
      <c r="B100" s="42">
        <v>45454.621238425927</v>
      </c>
      <c r="C100" s="31">
        <v>148</v>
      </c>
      <c r="D100" s="34">
        <v>19.52</v>
      </c>
      <c r="E100" s="28">
        <v>2888.96</v>
      </c>
      <c r="F100" s="31" t="s">
        <v>18</v>
      </c>
    </row>
    <row r="101" spans="1:6">
      <c r="A101" s="29">
        <v>45454</v>
      </c>
      <c r="B101" s="42">
        <v>45454.621238425927</v>
      </c>
      <c r="C101" s="31">
        <v>76</v>
      </c>
      <c r="D101" s="34">
        <v>19.52</v>
      </c>
      <c r="E101" s="28">
        <v>1483.52</v>
      </c>
      <c r="F101" s="31" t="s">
        <v>18</v>
      </c>
    </row>
    <row r="102" spans="1:6">
      <c r="A102" s="29">
        <v>45454</v>
      </c>
      <c r="B102" s="42">
        <v>45454.621238425927</v>
      </c>
      <c r="C102" s="31">
        <v>176</v>
      </c>
      <c r="D102" s="34">
        <v>19.52</v>
      </c>
      <c r="E102" s="28">
        <v>3435.52</v>
      </c>
      <c r="F102" s="31" t="s">
        <v>18</v>
      </c>
    </row>
    <row r="103" spans="1:6">
      <c r="A103" s="29">
        <v>45454</v>
      </c>
      <c r="B103" s="42">
        <v>45454.646087962959</v>
      </c>
      <c r="C103" s="31">
        <v>165</v>
      </c>
      <c r="D103" s="34">
        <v>19.52</v>
      </c>
      <c r="E103" s="28">
        <v>3220.7999999999997</v>
      </c>
      <c r="F103" s="31" t="s">
        <v>18</v>
      </c>
    </row>
    <row r="104" spans="1:6">
      <c r="A104" s="29">
        <v>45454</v>
      </c>
      <c r="B104" s="42">
        <v>45454.646087962959</v>
      </c>
      <c r="C104" s="31">
        <v>1</v>
      </c>
      <c r="D104" s="34">
        <v>19.52</v>
      </c>
      <c r="E104" s="28">
        <v>19.52</v>
      </c>
      <c r="F104" s="31" t="s">
        <v>18</v>
      </c>
    </row>
    <row r="105" spans="1:6">
      <c r="A105" s="29">
        <v>45454</v>
      </c>
      <c r="B105" s="42">
        <v>45454.646087962959</v>
      </c>
      <c r="C105" s="31">
        <v>4</v>
      </c>
      <c r="D105" s="34">
        <v>19.52</v>
      </c>
      <c r="E105" s="28">
        <v>78.08</v>
      </c>
      <c r="F105" s="31" t="s">
        <v>18</v>
      </c>
    </row>
    <row r="106" spans="1:6">
      <c r="A106" s="29">
        <v>45454</v>
      </c>
      <c r="B106" s="42">
        <v>45454.648402777777</v>
      </c>
      <c r="C106" s="31">
        <v>51</v>
      </c>
      <c r="D106" s="34">
        <v>19.5</v>
      </c>
      <c r="E106" s="28">
        <v>994.5</v>
      </c>
      <c r="F106" s="31" t="s">
        <v>18</v>
      </c>
    </row>
    <row r="107" spans="1:6">
      <c r="A107" s="29">
        <v>45454</v>
      </c>
      <c r="B107" s="42">
        <v>45454.648402777777</v>
      </c>
      <c r="C107" s="31">
        <v>153</v>
      </c>
      <c r="D107" s="34">
        <v>19.5</v>
      </c>
      <c r="E107" s="28">
        <v>2983.5</v>
      </c>
      <c r="F107" s="31" t="s">
        <v>18</v>
      </c>
    </row>
    <row r="108" spans="1:6">
      <c r="A108" s="29">
        <v>45454</v>
      </c>
      <c r="B108" s="42">
        <v>45454.648402777777</v>
      </c>
      <c r="C108" s="31">
        <v>156</v>
      </c>
      <c r="D108" s="34">
        <v>19.5</v>
      </c>
      <c r="E108" s="28">
        <v>3042</v>
      </c>
      <c r="F108" s="31" t="s">
        <v>18</v>
      </c>
    </row>
    <row r="109" spans="1:6">
      <c r="A109" s="29">
        <v>45454</v>
      </c>
      <c r="B109" s="42">
        <v>45454.648402777777</v>
      </c>
      <c r="C109" s="31">
        <v>131</v>
      </c>
      <c r="D109" s="34">
        <v>19.5</v>
      </c>
      <c r="E109" s="28">
        <v>2554.5</v>
      </c>
      <c r="F109" s="31" t="s">
        <v>18</v>
      </c>
    </row>
    <row r="110" spans="1:6">
      <c r="A110" s="29">
        <v>45454</v>
      </c>
      <c r="B110" s="42">
        <v>45454.657812500001</v>
      </c>
      <c r="C110" s="31">
        <v>178</v>
      </c>
      <c r="D110" s="34">
        <v>19.48</v>
      </c>
      <c r="E110" s="28">
        <v>3467.44</v>
      </c>
      <c r="F110" s="31" t="s">
        <v>18</v>
      </c>
    </row>
    <row r="111" spans="1:6">
      <c r="A111" s="29">
        <v>45454</v>
      </c>
      <c r="B111" s="42">
        <v>45454.679120370369</v>
      </c>
      <c r="C111" s="31">
        <v>100</v>
      </c>
      <c r="D111" s="34">
        <v>19.54</v>
      </c>
      <c r="E111" s="28">
        <v>1954</v>
      </c>
      <c r="F111" s="31" t="s">
        <v>18</v>
      </c>
    </row>
    <row r="112" spans="1:6">
      <c r="A112" s="29">
        <v>45454</v>
      </c>
      <c r="B112" s="42">
        <v>45454.679120370369</v>
      </c>
      <c r="C112" s="31">
        <v>161</v>
      </c>
      <c r="D112" s="34">
        <v>19.559999999999999</v>
      </c>
      <c r="E112" s="28">
        <v>3149.16</v>
      </c>
      <c r="F112" s="31" t="s">
        <v>18</v>
      </c>
    </row>
    <row r="113" spans="1:6">
      <c r="A113" s="29">
        <v>45454</v>
      </c>
      <c r="B113" s="42">
        <v>45454.682824074072</v>
      </c>
      <c r="C113" s="31">
        <v>212</v>
      </c>
      <c r="D113" s="34">
        <v>19.52</v>
      </c>
      <c r="E113" s="28">
        <v>4138.24</v>
      </c>
      <c r="F113" s="31" t="s">
        <v>18</v>
      </c>
    </row>
    <row r="114" spans="1:6">
      <c r="A114" s="29">
        <v>45454</v>
      </c>
      <c r="B114" s="42">
        <v>45454.702800925923</v>
      </c>
      <c r="C114" s="31">
        <v>153</v>
      </c>
      <c r="D114" s="34">
        <v>19.54</v>
      </c>
      <c r="E114" s="28">
        <v>2989.62</v>
      </c>
      <c r="F114" s="31" t="s">
        <v>18</v>
      </c>
    </row>
    <row r="115" spans="1:6">
      <c r="A115" s="29">
        <v>45454</v>
      </c>
      <c r="B115" s="42">
        <v>45454.702800925923</v>
      </c>
      <c r="C115" s="31">
        <v>154</v>
      </c>
      <c r="D115" s="34">
        <v>19.54</v>
      </c>
      <c r="E115" s="28">
        <v>3009.16</v>
      </c>
      <c r="F115" s="31" t="s">
        <v>18</v>
      </c>
    </row>
    <row r="116" spans="1:6">
      <c r="A116" s="29">
        <v>45454</v>
      </c>
      <c r="B116" s="42">
        <v>45454.702800925923</v>
      </c>
      <c r="C116" s="31">
        <v>108</v>
      </c>
      <c r="D116" s="34">
        <v>19.54</v>
      </c>
      <c r="E116" s="28">
        <v>2110.3199999999997</v>
      </c>
      <c r="F116" s="31" t="s">
        <v>18</v>
      </c>
    </row>
    <row r="117" spans="1:6">
      <c r="A117" s="29">
        <v>45454</v>
      </c>
      <c r="B117" s="42">
        <v>45454.702800925923</v>
      </c>
      <c r="C117" s="31">
        <v>49</v>
      </c>
      <c r="D117" s="34">
        <v>19.54</v>
      </c>
      <c r="E117" s="28">
        <v>957.45999999999992</v>
      </c>
      <c r="F117" s="31" t="s">
        <v>18</v>
      </c>
    </row>
    <row r="118" spans="1:6">
      <c r="A118" s="29">
        <v>45454</v>
      </c>
      <c r="B118" s="42">
        <v>45454.702800925923</v>
      </c>
      <c r="C118" s="31">
        <v>157</v>
      </c>
      <c r="D118" s="34">
        <v>19.54</v>
      </c>
      <c r="E118" s="28">
        <v>3067.7799999999997</v>
      </c>
      <c r="F118" s="31" t="s">
        <v>18</v>
      </c>
    </row>
    <row r="119" spans="1:6">
      <c r="A119" s="29">
        <v>45454</v>
      </c>
      <c r="B119" s="42">
        <v>45454.702800925923</v>
      </c>
      <c r="C119" s="31">
        <v>157</v>
      </c>
      <c r="D119" s="34">
        <v>19.54</v>
      </c>
      <c r="E119" s="28">
        <v>3067.7799999999997</v>
      </c>
      <c r="F119" s="31" t="s">
        <v>18</v>
      </c>
    </row>
    <row r="120" spans="1:6">
      <c r="A120" s="29">
        <v>45455</v>
      </c>
      <c r="B120" s="42">
        <v>45455.380810185183</v>
      </c>
      <c r="C120" s="31">
        <v>185</v>
      </c>
      <c r="D120" s="34">
        <v>19.399999999999999</v>
      </c>
      <c r="E120" s="28">
        <v>3588.9999999999995</v>
      </c>
      <c r="F120" s="31" t="s">
        <v>18</v>
      </c>
    </row>
    <row r="121" spans="1:6">
      <c r="A121" s="29">
        <v>45455</v>
      </c>
      <c r="B121" s="42">
        <v>45455.396377314813</v>
      </c>
      <c r="C121" s="31">
        <v>333</v>
      </c>
      <c r="D121" s="34">
        <v>19.559999999999999</v>
      </c>
      <c r="E121" s="28">
        <v>6513.48</v>
      </c>
      <c r="F121" s="31" t="s">
        <v>18</v>
      </c>
    </row>
    <row r="122" spans="1:6">
      <c r="A122" s="29">
        <v>45455</v>
      </c>
      <c r="B122" s="42">
        <v>45455.396377314813</v>
      </c>
      <c r="C122" s="31">
        <v>324</v>
      </c>
      <c r="D122" s="34">
        <v>19.559999999999999</v>
      </c>
      <c r="E122" s="28">
        <v>6337.44</v>
      </c>
      <c r="F122" s="31" t="s">
        <v>18</v>
      </c>
    </row>
    <row r="123" spans="1:6">
      <c r="A123" s="29">
        <v>45455</v>
      </c>
      <c r="B123" s="42">
        <v>45455.464386574073</v>
      </c>
      <c r="C123" s="31">
        <v>924</v>
      </c>
      <c r="D123" s="34">
        <v>19.7</v>
      </c>
      <c r="E123" s="28">
        <v>18202.8</v>
      </c>
      <c r="F123" s="31" t="s">
        <v>18</v>
      </c>
    </row>
    <row r="124" spans="1:6">
      <c r="A124" s="29">
        <v>45455</v>
      </c>
      <c r="B124" s="42">
        <v>45455.464386574073</v>
      </c>
      <c r="C124" s="31">
        <v>180</v>
      </c>
      <c r="D124" s="34">
        <v>19.7</v>
      </c>
      <c r="E124" s="28">
        <v>3546</v>
      </c>
      <c r="F124" s="31" t="s">
        <v>18</v>
      </c>
    </row>
    <row r="125" spans="1:6">
      <c r="A125" s="29">
        <v>45455</v>
      </c>
      <c r="B125" s="42">
        <v>45455.464386574073</v>
      </c>
      <c r="C125" s="31">
        <v>174</v>
      </c>
      <c r="D125" s="34">
        <v>19.7</v>
      </c>
      <c r="E125" s="28">
        <v>3427.7999999999997</v>
      </c>
      <c r="F125" s="31" t="s">
        <v>18</v>
      </c>
    </row>
    <row r="126" spans="1:6">
      <c r="A126" s="29">
        <v>45455</v>
      </c>
      <c r="B126" s="42">
        <v>45455.464456018519</v>
      </c>
      <c r="C126" s="31">
        <v>163</v>
      </c>
      <c r="D126" s="34">
        <v>19.7</v>
      </c>
      <c r="E126" s="28">
        <v>3211.1</v>
      </c>
      <c r="F126" s="31" t="s">
        <v>18</v>
      </c>
    </row>
    <row r="127" spans="1:6">
      <c r="A127" s="29">
        <v>45455</v>
      </c>
      <c r="B127" s="42">
        <v>45455.488229166665</v>
      </c>
      <c r="C127" s="31">
        <v>24</v>
      </c>
      <c r="D127" s="34">
        <v>19.7</v>
      </c>
      <c r="E127" s="28">
        <v>472.79999999999995</v>
      </c>
      <c r="F127" s="31" t="s">
        <v>18</v>
      </c>
    </row>
    <row r="128" spans="1:6">
      <c r="A128" s="29">
        <v>45455</v>
      </c>
      <c r="B128" s="42">
        <v>45455.488379629627</v>
      </c>
      <c r="C128" s="31">
        <v>6</v>
      </c>
      <c r="D128" s="34">
        <v>19.7</v>
      </c>
      <c r="E128" s="28">
        <v>118.19999999999999</v>
      </c>
      <c r="F128" s="31" t="s">
        <v>18</v>
      </c>
    </row>
    <row r="129" spans="1:6">
      <c r="A129" s="29">
        <v>45455</v>
      </c>
      <c r="B129" s="42">
        <v>45455.507615740738</v>
      </c>
      <c r="C129" s="31">
        <v>26</v>
      </c>
      <c r="D129" s="34">
        <v>19.7</v>
      </c>
      <c r="E129" s="28">
        <v>512.19999999999993</v>
      </c>
      <c r="F129" s="31" t="s">
        <v>18</v>
      </c>
    </row>
    <row r="130" spans="1:6">
      <c r="A130" s="29">
        <v>45455</v>
      </c>
      <c r="B130" s="42">
        <v>45455.529953703706</v>
      </c>
      <c r="C130" s="31">
        <v>3</v>
      </c>
      <c r="D130" s="34">
        <v>19.72</v>
      </c>
      <c r="E130" s="28">
        <v>59.16</v>
      </c>
      <c r="F130" s="31" t="s">
        <v>18</v>
      </c>
    </row>
    <row r="131" spans="1:6">
      <c r="A131" s="29">
        <v>45455</v>
      </c>
      <c r="B131" s="42">
        <v>45455.533425925925</v>
      </c>
      <c r="C131" s="31">
        <v>3</v>
      </c>
      <c r="D131" s="34">
        <v>19.72</v>
      </c>
      <c r="E131" s="28">
        <v>59.16</v>
      </c>
      <c r="F131" s="31" t="s">
        <v>18</v>
      </c>
    </row>
    <row r="132" spans="1:6">
      <c r="A132" s="29">
        <v>45455</v>
      </c>
      <c r="B132" s="42">
        <v>45455.533425925925</v>
      </c>
      <c r="C132" s="31">
        <v>256</v>
      </c>
      <c r="D132" s="34">
        <v>19.72</v>
      </c>
      <c r="E132" s="28">
        <v>5048.32</v>
      </c>
      <c r="F132" s="31" t="s">
        <v>18</v>
      </c>
    </row>
    <row r="133" spans="1:6">
      <c r="A133" s="29">
        <v>45455</v>
      </c>
      <c r="B133" s="42">
        <v>45455.533900462964</v>
      </c>
      <c r="C133" s="31">
        <v>160</v>
      </c>
      <c r="D133" s="34">
        <v>19.72</v>
      </c>
      <c r="E133" s="28">
        <v>3155.2</v>
      </c>
      <c r="F133" s="31" t="s">
        <v>18</v>
      </c>
    </row>
    <row r="134" spans="1:6">
      <c r="A134" s="29">
        <v>45455</v>
      </c>
      <c r="B134" s="42">
        <v>45455.538321759261</v>
      </c>
      <c r="C134" s="31">
        <v>26</v>
      </c>
      <c r="D134" s="34">
        <v>19.72</v>
      </c>
      <c r="E134" s="28">
        <v>512.72</v>
      </c>
      <c r="F134" s="31" t="s">
        <v>18</v>
      </c>
    </row>
    <row r="135" spans="1:6">
      <c r="A135" s="29">
        <v>45455</v>
      </c>
      <c r="B135" s="42">
        <v>45455.541412037041</v>
      </c>
      <c r="C135" s="31">
        <v>97</v>
      </c>
      <c r="D135" s="34">
        <v>19.739999999999998</v>
      </c>
      <c r="E135" s="28">
        <v>1914.7799999999997</v>
      </c>
      <c r="F135" s="31" t="s">
        <v>18</v>
      </c>
    </row>
    <row r="136" spans="1:6">
      <c r="A136" s="29">
        <v>45455</v>
      </c>
      <c r="B136" s="42">
        <v>45455.541412037041</v>
      </c>
      <c r="C136" s="31">
        <v>12</v>
      </c>
      <c r="D136" s="34">
        <v>19.739999999999998</v>
      </c>
      <c r="E136" s="28">
        <v>236.88</v>
      </c>
      <c r="F136" s="31" t="s">
        <v>18</v>
      </c>
    </row>
    <row r="137" spans="1:6">
      <c r="A137" s="29">
        <v>45455</v>
      </c>
      <c r="B137" s="42">
        <v>45455.541412037041</v>
      </c>
      <c r="C137" s="31">
        <v>100</v>
      </c>
      <c r="D137" s="34">
        <v>19.739999999999998</v>
      </c>
      <c r="E137" s="28">
        <v>1973.9999999999998</v>
      </c>
      <c r="F137" s="31" t="s">
        <v>18</v>
      </c>
    </row>
    <row r="138" spans="1:6">
      <c r="A138" s="29">
        <v>45455</v>
      </c>
      <c r="B138" s="42">
        <v>45455.541412037041</v>
      </c>
      <c r="C138" s="31">
        <v>100</v>
      </c>
      <c r="D138" s="34">
        <v>19.739999999999998</v>
      </c>
      <c r="E138" s="28">
        <v>1973.9999999999998</v>
      </c>
      <c r="F138" s="31" t="s">
        <v>18</v>
      </c>
    </row>
    <row r="139" spans="1:6">
      <c r="A139" s="29">
        <v>45455</v>
      </c>
      <c r="B139" s="42">
        <v>45455.542766203704</v>
      </c>
      <c r="C139" s="31">
        <v>212</v>
      </c>
      <c r="D139" s="34">
        <v>19.739999999999998</v>
      </c>
      <c r="E139" s="28">
        <v>4184.88</v>
      </c>
      <c r="F139" s="31" t="s">
        <v>18</v>
      </c>
    </row>
    <row r="140" spans="1:6">
      <c r="A140" s="29">
        <v>45455</v>
      </c>
      <c r="B140" s="42">
        <v>45455.571875000001</v>
      </c>
      <c r="C140" s="31">
        <v>2</v>
      </c>
      <c r="D140" s="34">
        <v>19.78</v>
      </c>
      <c r="E140" s="28">
        <v>39.56</v>
      </c>
      <c r="F140" s="31" t="s">
        <v>18</v>
      </c>
    </row>
    <row r="141" spans="1:6">
      <c r="A141" s="29">
        <v>45455</v>
      </c>
      <c r="B141" s="42">
        <v>45455.598923611113</v>
      </c>
      <c r="C141" s="31">
        <v>372</v>
      </c>
      <c r="D141" s="34">
        <v>19.82</v>
      </c>
      <c r="E141" s="28">
        <v>7373.04</v>
      </c>
      <c r="F141" s="31" t="s">
        <v>18</v>
      </c>
    </row>
    <row r="142" spans="1:6">
      <c r="A142" s="29">
        <v>45455</v>
      </c>
      <c r="B142" s="42">
        <v>45455.598923611113</v>
      </c>
      <c r="C142" s="31">
        <v>9</v>
      </c>
      <c r="D142" s="34">
        <v>19.82</v>
      </c>
      <c r="E142" s="28">
        <v>178.38</v>
      </c>
      <c r="F142" s="31" t="s">
        <v>18</v>
      </c>
    </row>
    <row r="143" spans="1:6">
      <c r="A143" s="29">
        <v>45455</v>
      </c>
      <c r="B143" s="42">
        <v>45455.598923611113</v>
      </c>
      <c r="C143" s="31">
        <v>308</v>
      </c>
      <c r="D143" s="34">
        <v>19.82</v>
      </c>
      <c r="E143" s="28">
        <v>6104.56</v>
      </c>
      <c r="F143" s="31" t="s">
        <v>18</v>
      </c>
    </row>
    <row r="144" spans="1:6">
      <c r="A144" s="29">
        <v>45455</v>
      </c>
      <c r="B144" s="42">
        <v>45455.598923611113</v>
      </c>
      <c r="C144" s="31">
        <v>175</v>
      </c>
      <c r="D144" s="34">
        <v>19.82</v>
      </c>
      <c r="E144" s="28">
        <v>3468.5</v>
      </c>
      <c r="F144" s="31" t="s">
        <v>18</v>
      </c>
    </row>
    <row r="145" spans="1:6">
      <c r="A145" s="29">
        <v>45455</v>
      </c>
      <c r="B145" s="42">
        <v>45455.674699074072</v>
      </c>
      <c r="C145" s="31">
        <v>172</v>
      </c>
      <c r="D145" s="34">
        <v>19.96</v>
      </c>
      <c r="E145" s="28">
        <v>3433.1200000000003</v>
      </c>
      <c r="F145" s="31" t="s">
        <v>18</v>
      </c>
    </row>
    <row r="146" spans="1:6">
      <c r="A146" s="29">
        <v>45455</v>
      </c>
      <c r="B146" s="42">
        <v>45455.67900462963</v>
      </c>
      <c r="C146" s="31">
        <v>102</v>
      </c>
      <c r="D146" s="34">
        <v>19.940000000000001</v>
      </c>
      <c r="E146" s="28">
        <v>2033.88</v>
      </c>
      <c r="F146" s="31" t="s">
        <v>18</v>
      </c>
    </row>
    <row r="147" spans="1:6">
      <c r="A147" s="29">
        <v>45455</v>
      </c>
      <c r="B147" s="42">
        <v>45455.717546296299</v>
      </c>
      <c r="C147" s="31">
        <v>840</v>
      </c>
      <c r="D147" s="34">
        <v>20.05</v>
      </c>
      <c r="E147" s="28">
        <v>16842</v>
      </c>
      <c r="F147" s="31" t="s">
        <v>18</v>
      </c>
    </row>
    <row r="148" spans="1:6">
      <c r="A148" s="29">
        <v>45455</v>
      </c>
      <c r="B148" s="42">
        <v>45455.717546296299</v>
      </c>
      <c r="C148" s="31">
        <v>100</v>
      </c>
      <c r="D148" s="34">
        <v>20.05</v>
      </c>
      <c r="E148" s="28">
        <v>2005</v>
      </c>
      <c r="F148" s="31" t="s">
        <v>18</v>
      </c>
    </row>
    <row r="149" spans="1:6">
      <c r="A149" s="29">
        <v>45455</v>
      </c>
      <c r="B149" s="42">
        <v>45455.717546296299</v>
      </c>
      <c r="C149" s="31">
        <v>60</v>
      </c>
      <c r="D149" s="34">
        <v>20.05</v>
      </c>
      <c r="E149" s="28">
        <v>1203</v>
      </c>
      <c r="F149" s="31" t="s">
        <v>18</v>
      </c>
    </row>
    <row r="150" spans="1:6">
      <c r="A150" s="29">
        <v>45456</v>
      </c>
      <c r="B150" s="42">
        <v>45456.378993055558</v>
      </c>
      <c r="C150" s="31">
        <v>88</v>
      </c>
      <c r="D150" s="34">
        <v>19.72</v>
      </c>
      <c r="E150" s="28">
        <v>1735.36</v>
      </c>
      <c r="F150" s="31" t="s">
        <v>18</v>
      </c>
    </row>
    <row r="151" spans="1:6">
      <c r="A151" s="29">
        <v>45456</v>
      </c>
      <c r="B151" s="42">
        <v>45456.386400462965</v>
      </c>
      <c r="C151" s="31">
        <v>150</v>
      </c>
      <c r="D151" s="34">
        <v>19.66</v>
      </c>
      <c r="E151" s="28">
        <v>2949</v>
      </c>
      <c r="F151" s="31" t="s">
        <v>18</v>
      </c>
    </row>
    <row r="152" spans="1:6">
      <c r="A152" s="29">
        <v>45456</v>
      </c>
      <c r="B152" s="42">
        <v>45456.442326388889</v>
      </c>
      <c r="C152" s="31">
        <v>107</v>
      </c>
      <c r="D152" s="34">
        <v>19.78</v>
      </c>
      <c r="E152" s="28">
        <v>2116.46</v>
      </c>
      <c r="F152" s="31" t="s">
        <v>18</v>
      </c>
    </row>
    <row r="153" spans="1:6">
      <c r="A153" s="29">
        <v>45456</v>
      </c>
      <c r="B153" s="42">
        <v>45456.442326388889</v>
      </c>
      <c r="C153" s="31">
        <v>273</v>
      </c>
      <c r="D153" s="34">
        <v>19.78</v>
      </c>
      <c r="E153" s="28">
        <v>5399.9400000000005</v>
      </c>
      <c r="F153" s="31" t="s">
        <v>18</v>
      </c>
    </row>
    <row r="154" spans="1:6">
      <c r="A154" s="29">
        <v>45456</v>
      </c>
      <c r="B154" s="42">
        <v>45456.442326388889</v>
      </c>
      <c r="C154" s="31">
        <v>46</v>
      </c>
      <c r="D154" s="34">
        <v>19.78</v>
      </c>
      <c r="E154" s="28">
        <v>909.88000000000011</v>
      </c>
      <c r="F154" s="31" t="s">
        <v>18</v>
      </c>
    </row>
    <row r="155" spans="1:6">
      <c r="A155" s="29">
        <v>45456</v>
      </c>
      <c r="B155" s="42">
        <v>45456.442326388889</v>
      </c>
      <c r="C155" s="31">
        <v>277</v>
      </c>
      <c r="D155" s="34">
        <v>19.78</v>
      </c>
      <c r="E155" s="28">
        <v>5479.06</v>
      </c>
      <c r="F155" s="31" t="s">
        <v>18</v>
      </c>
    </row>
    <row r="156" spans="1:6">
      <c r="A156" s="29">
        <v>45456</v>
      </c>
      <c r="B156" s="42">
        <v>45456.442326388889</v>
      </c>
      <c r="C156" s="31">
        <v>42</v>
      </c>
      <c r="D156" s="34">
        <v>19.78</v>
      </c>
      <c r="E156" s="28">
        <v>830.76</v>
      </c>
      <c r="F156" s="31" t="s">
        <v>18</v>
      </c>
    </row>
    <row r="157" spans="1:6">
      <c r="A157" s="29">
        <v>45456</v>
      </c>
      <c r="B157" s="42">
        <v>45456.442326388889</v>
      </c>
      <c r="C157" s="31">
        <v>323</v>
      </c>
      <c r="D157" s="34">
        <v>19.78</v>
      </c>
      <c r="E157" s="28">
        <v>6388.9400000000005</v>
      </c>
      <c r="F157" s="31" t="s">
        <v>18</v>
      </c>
    </row>
    <row r="158" spans="1:6">
      <c r="A158" s="29">
        <v>45456</v>
      </c>
      <c r="B158" s="42">
        <v>45456.442326388889</v>
      </c>
      <c r="C158" s="31">
        <v>170</v>
      </c>
      <c r="D158" s="34">
        <v>19.78</v>
      </c>
      <c r="E158" s="28">
        <v>3362.6000000000004</v>
      </c>
      <c r="F158" s="31" t="s">
        <v>18</v>
      </c>
    </row>
    <row r="159" spans="1:6">
      <c r="A159" s="29">
        <v>45456</v>
      </c>
      <c r="B159" s="42">
        <v>45456.442326388889</v>
      </c>
      <c r="C159" s="31">
        <v>173</v>
      </c>
      <c r="D159" s="34">
        <v>19.78</v>
      </c>
      <c r="E159" s="28">
        <v>3421.94</v>
      </c>
      <c r="F159" s="31" t="s">
        <v>18</v>
      </c>
    </row>
    <row r="160" spans="1:6">
      <c r="A160" s="29">
        <v>45456</v>
      </c>
      <c r="B160" s="42">
        <v>45456.442326388889</v>
      </c>
      <c r="C160" s="31">
        <v>163</v>
      </c>
      <c r="D160" s="34">
        <v>19.78</v>
      </c>
      <c r="E160" s="28">
        <v>3224.1400000000003</v>
      </c>
      <c r="F160" s="31" t="s">
        <v>18</v>
      </c>
    </row>
    <row r="161" spans="1:6">
      <c r="A161" s="29">
        <v>45456</v>
      </c>
      <c r="B161" s="42">
        <v>45456.472997685189</v>
      </c>
      <c r="C161" s="31">
        <v>135</v>
      </c>
      <c r="D161" s="34">
        <v>19.739999999999998</v>
      </c>
      <c r="E161" s="28">
        <v>2664.8999999999996</v>
      </c>
      <c r="F161" s="31" t="s">
        <v>18</v>
      </c>
    </row>
    <row r="162" spans="1:6">
      <c r="A162" s="29">
        <v>45456</v>
      </c>
      <c r="B162" s="42">
        <v>45456.473009259258</v>
      </c>
      <c r="C162" s="31">
        <v>5</v>
      </c>
      <c r="D162" s="34">
        <v>19.739999999999998</v>
      </c>
      <c r="E162" s="28">
        <v>98.699999999999989</v>
      </c>
      <c r="F162" s="31" t="s">
        <v>18</v>
      </c>
    </row>
    <row r="163" spans="1:6">
      <c r="A163" s="29">
        <v>45456</v>
      </c>
      <c r="B163" s="42">
        <v>45456.477337962962</v>
      </c>
      <c r="C163" s="31">
        <v>484</v>
      </c>
      <c r="D163" s="34">
        <v>19.739999999999998</v>
      </c>
      <c r="E163" s="28">
        <v>9554.16</v>
      </c>
      <c r="F163" s="31" t="s">
        <v>18</v>
      </c>
    </row>
    <row r="164" spans="1:6">
      <c r="A164" s="29">
        <v>45456</v>
      </c>
      <c r="B164" s="42">
        <v>45456.502858796295</v>
      </c>
      <c r="C164" s="31">
        <v>159</v>
      </c>
      <c r="D164" s="34">
        <v>19.7</v>
      </c>
      <c r="E164" s="28">
        <v>3132.2999999999997</v>
      </c>
      <c r="F164" s="31" t="s">
        <v>18</v>
      </c>
    </row>
    <row r="165" spans="1:6">
      <c r="A165" s="29">
        <v>45456</v>
      </c>
      <c r="B165" s="42">
        <v>45456.502858796295</v>
      </c>
      <c r="C165" s="31">
        <v>159</v>
      </c>
      <c r="D165" s="34">
        <v>19.7</v>
      </c>
      <c r="E165" s="28">
        <v>3132.2999999999997</v>
      </c>
      <c r="F165" s="31" t="s">
        <v>18</v>
      </c>
    </row>
    <row r="166" spans="1:6">
      <c r="A166" s="29">
        <v>45456</v>
      </c>
      <c r="B166" s="42">
        <v>45456.545092592591</v>
      </c>
      <c r="C166" s="31">
        <v>1</v>
      </c>
      <c r="D166" s="34">
        <v>19.68</v>
      </c>
      <c r="E166" s="28">
        <v>19.68</v>
      </c>
      <c r="F166" s="31" t="s">
        <v>18</v>
      </c>
    </row>
    <row r="167" spans="1:6">
      <c r="A167" s="29">
        <v>45456</v>
      </c>
      <c r="B167" s="42">
        <v>45456.545092592591</v>
      </c>
      <c r="C167" s="31">
        <v>4</v>
      </c>
      <c r="D167" s="34">
        <v>19.68</v>
      </c>
      <c r="E167" s="28">
        <v>78.72</v>
      </c>
      <c r="F167" s="31" t="s">
        <v>18</v>
      </c>
    </row>
    <row r="168" spans="1:6">
      <c r="A168" s="29">
        <v>45456</v>
      </c>
      <c r="B168" s="42">
        <v>45456.545092592591</v>
      </c>
      <c r="C168" s="31">
        <v>1</v>
      </c>
      <c r="D168" s="34">
        <v>19.68</v>
      </c>
      <c r="E168" s="28">
        <v>19.68</v>
      </c>
      <c r="F168" s="31" t="s">
        <v>18</v>
      </c>
    </row>
    <row r="169" spans="1:6">
      <c r="A169" s="29">
        <v>45456</v>
      </c>
      <c r="B169" s="42">
        <v>45456.545092592591</v>
      </c>
      <c r="C169" s="31">
        <v>14</v>
      </c>
      <c r="D169" s="34">
        <v>19.68</v>
      </c>
      <c r="E169" s="28">
        <v>275.52</v>
      </c>
      <c r="F169" s="31" t="s">
        <v>18</v>
      </c>
    </row>
    <row r="170" spans="1:6">
      <c r="A170" s="29">
        <v>45456</v>
      </c>
      <c r="B170" s="42">
        <v>45456.549340277779</v>
      </c>
      <c r="C170" s="31">
        <v>130</v>
      </c>
      <c r="D170" s="34">
        <v>19.68</v>
      </c>
      <c r="E170" s="28">
        <v>2558.4</v>
      </c>
      <c r="F170" s="31" t="s">
        <v>18</v>
      </c>
    </row>
    <row r="171" spans="1:6">
      <c r="A171" s="29">
        <v>45456</v>
      </c>
      <c r="B171" s="42">
        <v>45456.549340277779</v>
      </c>
      <c r="C171" s="31">
        <v>194</v>
      </c>
      <c r="D171" s="34">
        <v>19.68</v>
      </c>
      <c r="E171" s="28">
        <v>3817.92</v>
      </c>
      <c r="F171" s="31" t="s">
        <v>18</v>
      </c>
    </row>
    <row r="172" spans="1:6">
      <c r="A172" s="29">
        <v>45456</v>
      </c>
      <c r="B172" s="42">
        <v>45456.554594907408</v>
      </c>
      <c r="C172" s="31">
        <v>66</v>
      </c>
      <c r="D172" s="34">
        <v>19.66</v>
      </c>
      <c r="E172" s="28">
        <v>1297.56</v>
      </c>
      <c r="F172" s="31" t="s">
        <v>18</v>
      </c>
    </row>
    <row r="173" spans="1:6">
      <c r="A173" s="29">
        <v>45456</v>
      </c>
      <c r="B173" s="42">
        <v>45456.554594907408</v>
      </c>
      <c r="C173" s="31">
        <v>109</v>
      </c>
      <c r="D173" s="34">
        <v>19.66</v>
      </c>
      <c r="E173" s="28">
        <v>2142.94</v>
      </c>
      <c r="F173" s="31" t="s">
        <v>18</v>
      </c>
    </row>
    <row r="174" spans="1:6">
      <c r="A174" s="29">
        <v>45456</v>
      </c>
      <c r="B174" s="42">
        <v>45456.554594907408</v>
      </c>
      <c r="C174" s="31">
        <v>144</v>
      </c>
      <c r="D174" s="34">
        <v>19.66</v>
      </c>
      <c r="E174" s="28">
        <v>2831.04</v>
      </c>
      <c r="F174" s="31" t="s">
        <v>18</v>
      </c>
    </row>
    <row r="175" spans="1:6">
      <c r="A175" s="29">
        <v>45456</v>
      </c>
      <c r="B175" s="42">
        <v>45456.554594907408</v>
      </c>
      <c r="C175" s="31">
        <v>92</v>
      </c>
      <c r="D175" s="34">
        <v>19.66</v>
      </c>
      <c r="E175" s="28">
        <v>1808.72</v>
      </c>
      <c r="F175" s="31" t="s">
        <v>18</v>
      </c>
    </row>
    <row r="176" spans="1:6">
      <c r="A176" s="29">
        <v>45456</v>
      </c>
      <c r="B176" s="42">
        <v>45456.554594907408</v>
      </c>
      <c r="C176" s="31">
        <v>62</v>
      </c>
      <c r="D176" s="34">
        <v>19.66</v>
      </c>
      <c r="E176" s="28">
        <v>1218.92</v>
      </c>
      <c r="F176" s="31" t="s">
        <v>18</v>
      </c>
    </row>
    <row r="177" spans="1:6">
      <c r="A177" s="29">
        <v>45456</v>
      </c>
      <c r="B177" s="42">
        <v>45456.554594907408</v>
      </c>
      <c r="C177" s="31">
        <v>31</v>
      </c>
      <c r="D177" s="34">
        <v>19.66</v>
      </c>
      <c r="E177" s="28">
        <v>609.46</v>
      </c>
      <c r="F177" s="31" t="s">
        <v>18</v>
      </c>
    </row>
    <row r="178" spans="1:6">
      <c r="A178" s="29">
        <v>45456</v>
      </c>
      <c r="B178" s="42">
        <v>45456.597326388888</v>
      </c>
      <c r="C178" s="31">
        <v>171</v>
      </c>
      <c r="D178" s="34">
        <v>19.66</v>
      </c>
      <c r="E178" s="28">
        <v>3361.86</v>
      </c>
      <c r="F178" s="31" t="s">
        <v>18</v>
      </c>
    </row>
    <row r="179" spans="1:6">
      <c r="A179" s="29">
        <v>45456</v>
      </c>
      <c r="B179" s="42">
        <v>45456.603935185187</v>
      </c>
      <c r="C179" s="31">
        <v>159</v>
      </c>
      <c r="D179" s="34">
        <v>19.62</v>
      </c>
      <c r="E179" s="28">
        <v>3119.5800000000004</v>
      </c>
      <c r="F179" s="31" t="s">
        <v>18</v>
      </c>
    </row>
    <row r="180" spans="1:6">
      <c r="A180" s="29">
        <v>45456</v>
      </c>
      <c r="B180" s="42">
        <v>45456.603935185187</v>
      </c>
      <c r="C180" s="31">
        <v>179</v>
      </c>
      <c r="D180" s="34">
        <v>19.62</v>
      </c>
      <c r="E180" s="28">
        <v>3511.98</v>
      </c>
      <c r="F180" s="31" t="s">
        <v>18</v>
      </c>
    </row>
    <row r="181" spans="1:6">
      <c r="A181" s="29">
        <v>45456</v>
      </c>
      <c r="B181" s="42">
        <v>45456.603935185187</v>
      </c>
      <c r="C181" s="31">
        <v>159</v>
      </c>
      <c r="D181" s="34">
        <v>19.62</v>
      </c>
      <c r="E181" s="28">
        <v>3119.5800000000004</v>
      </c>
      <c r="F181" s="31" t="s">
        <v>18</v>
      </c>
    </row>
    <row r="182" spans="1:6">
      <c r="A182" s="29">
        <v>45456</v>
      </c>
      <c r="B182" s="42">
        <v>45456.627696759257</v>
      </c>
      <c r="C182" s="31">
        <v>175</v>
      </c>
      <c r="D182" s="34">
        <v>19.64</v>
      </c>
      <c r="E182" s="28">
        <v>3437</v>
      </c>
      <c r="F182" s="31" t="s">
        <v>18</v>
      </c>
    </row>
    <row r="183" spans="1:6">
      <c r="A183" s="29">
        <v>45456</v>
      </c>
      <c r="B183" s="42">
        <v>45456.627696759257</v>
      </c>
      <c r="C183" s="31">
        <v>162</v>
      </c>
      <c r="D183" s="34">
        <v>19.64</v>
      </c>
      <c r="E183" s="28">
        <v>3181.6800000000003</v>
      </c>
      <c r="F183" s="31" t="s">
        <v>18</v>
      </c>
    </row>
    <row r="184" spans="1:6">
      <c r="A184" s="29">
        <v>45456</v>
      </c>
      <c r="B184" s="42">
        <v>45456.64644675926</v>
      </c>
      <c r="C184" s="31">
        <v>192</v>
      </c>
      <c r="D184" s="34">
        <v>19.54</v>
      </c>
      <c r="E184" s="28">
        <v>3751.68</v>
      </c>
      <c r="F184" s="31" t="s">
        <v>18</v>
      </c>
    </row>
    <row r="185" spans="1:6">
      <c r="A185" s="29">
        <v>45456</v>
      </c>
      <c r="B185" s="42">
        <v>45456.64644675926</v>
      </c>
      <c r="C185" s="31">
        <v>167</v>
      </c>
      <c r="D185" s="34">
        <v>19.54</v>
      </c>
      <c r="E185" s="28">
        <v>3263.18</v>
      </c>
      <c r="F185" s="31" t="s">
        <v>18</v>
      </c>
    </row>
    <row r="186" spans="1:6">
      <c r="A186" s="29">
        <v>45456</v>
      </c>
      <c r="B186" s="42">
        <v>45456.665000000001</v>
      </c>
      <c r="C186" s="31">
        <v>77</v>
      </c>
      <c r="D186" s="34">
        <v>19.54</v>
      </c>
      <c r="E186" s="28">
        <v>1504.58</v>
      </c>
      <c r="F186" s="31" t="s">
        <v>18</v>
      </c>
    </row>
    <row r="187" spans="1:6">
      <c r="A187" s="29">
        <v>45456</v>
      </c>
      <c r="B187" s="42">
        <v>45456.665000000001</v>
      </c>
      <c r="C187" s="31">
        <v>42</v>
      </c>
      <c r="D187" s="34">
        <v>19.54</v>
      </c>
      <c r="E187" s="28">
        <v>820.68</v>
      </c>
      <c r="F187" s="31" t="s">
        <v>18</v>
      </c>
    </row>
    <row r="188" spans="1:6">
      <c r="A188" s="29">
        <v>45456</v>
      </c>
      <c r="B188" s="42">
        <v>45456.665000000001</v>
      </c>
      <c r="C188" s="31">
        <v>83</v>
      </c>
      <c r="D188" s="34">
        <v>19.54</v>
      </c>
      <c r="E188" s="28">
        <v>1621.82</v>
      </c>
      <c r="F188" s="31" t="s">
        <v>18</v>
      </c>
    </row>
    <row r="189" spans="1:6">
      <c r="A189" s="29">
        <v>45456</v>
      </c>
      <c r="B189" s="42">
        <v>45456.665000000001</v>
      </c>
      <c r="C189" s="31">
        <v>175</v>
      </c>
      <c r="D189" s="34">
        <v>19.54</v>
      </c>
      <c r="E189" s="28">
        <v>3419.5</v>
      </c>
      <c r="F189" s="31" t="s">
        <v>18</v>
      </c>
    </row>
    <row r="190" spans="1:6">
      <c r="A190" s="29">
        <v>45456</v>
      </c>
      <c r="B190" s="42">
        <v>45456.665000000001</v>
      </c>
      <c r="C190" s="31">
        <v>130</v>
      </c>
      <c r="D190" s="34">
        <v>19.54</v>
      </c>
      <c r="E190" s="28">
        <v>2540.1999999999998</v>
      </c>
      <c r="F190" s="31" t="s">
        <v>18</v>
      </c>
    </row>
    <row r="191" spans="1:6">
      <c r="A191" s="29">
        <v>45456</v>
      </c>
      <c r="B191" s="42">
        <v>45456.680891203701</v>
      </c>
      <c r="C191" s="31">
        <v>130</v>
      </c>
      <c r="D191" s="34">
        <v>19.52</v>
      </c>
      <c r="E191" s="28">
        <v>2537.6</v>
      </c>
      <c r="F191" s="31" t="s">
        <v>18</v>
      </c>
    </row>
    <row r="192" spans="1:6">
      <c r="A192" s="29">
        <v>45456</v>
      </c>
      <c r="B192" s="42">
        <v>45456.680891203701</v>
      </c>
      <c r="C192" s="31">
        <v>51</v>
      </c>
      <c r="D192" s="34">
        <v>19.52</v>
      </c>
      <c r="E192" s="28">
        <v>995.52</v>
      </c>
      <c r="F192" s="31" t="s">
        <v>18</v>
      </c>
    </row>
    <row r="193" spans="1:6">
      <c r="A193" s="29">
        <v>45456</v>
      </c>
      <c r="B193" s="42">
        <v>45456.680891203701</v>
      </c>
      <c r="C193" s="31">
        <v>79</v>
      </c>
      <c r="D193" s="34">
        <v>19.52</v>
      </c>
      <c r="E193" s="28">
        <v>1542.08</v>
      </c>
      <c r="F193" s="31" t="s">
        <v>18</v>
      </c>
    </row>
    <row r="194" spans="1:6">
      <c r="A194" s="29">
        <v>45456</v>
      </c>
      <c r="B194" s="42">
        <v>45456.680891203701</v>
      </c>
      <c r="C194" s="31">
        <v>24</v>
      </c>
      <c r="D194" s="34">
        <v>19.52</v>
      </c>
      <c r="E194" s="28">
        <v>468.48</v>
      </c>
      <c r="F194" s="31" t="s">
        <v>18</v>
      </c>
    </row>
    <row r="195" spans="1:6">
      <c r="A195" s="29">
        <v>45456</v>
      </c>
      <c r="B195" s="42">
        <v>45456.680891203701</v>
      </c>
      <c r="C195" s="31">
        <v>24</v>
      </c>
      <c r="D195" s="34">
        <v>19.52</v>
      </c>
      <c r="E195" s="28">
        <v>468.48</v>
      </c>
      <c r="F195" s="31" t="s">
        <v>18</v>
      </c>
    </row>
    <row r="196" spans="1:6">
      <c r="A196" s="29">
        <v>45456</v>
      </c>
      <c r="B196" s="42">
        <v>45456.721863425926</v>
      </c>
      <c r="C196" s="31">
        <v>130</v>
      </c>
      <c r="D196" s="34">
        <v>19.52</v>
      </c>
      <c r="E196" s="28">
        <v>2537.6</v>
      </c>
      <c r="F196" s="31" t="s">
        <v>18</v>
      </c>
    </row>
    <row r="197" spans="1:6">
      <c r="A197" s="29">
        <v>45457</v>
      </c>
      <c r="B197" s="42">
        <v>45457.388043981482</v>
      </c>
      <c r="C197" s="31">
        <v>217</v>
      </c>
      <c r="D197" s="34">
        <v>19.5</v>
      </c>
      <c r="E197" s="28">
        <v>4231.5</v>
      </c>
      <c r="F197" s="31" t="s">
        <v>18</v>
      </c>
    </row>
    <row r="198" spans="1:6">
      <c r="A198" s="29">
        <v>45457</v>
      </c>
      <c r="B198" s="42">
        <v>45457.388043981482</v>
      </c>
      <c r="C198" s="31">
        <v>188</v>
      </c>
      <c r="D198" s="34">
        <v>19.54</v>
      </c>
      <c r="E198" s="28">
        <v>3673.52</v>
      </c>
      <c r="F198" s="31" t="s">
        <v>18</v>
      </c>
    </row>
    <row r="199" spans="1:6">
      <c r="A199" s="29">
        <v>45457</v>
      </c>
      <c r="B199" s="42">
        <v>45457.388055555559</v>
      </c>
      <c r="C199" s="31">
        <v>264</v>
      </c>
      <c r="D199" s="34">
        <v>19.54</v>
      </c>
      <c r="E199" s="28">
        <v>5158.5599999999995</v>
      </c>
      <c r="F199" s="31" t="s">
        <v>18</v>
      </c>
    </row>
    <row r="200" spans="1:6">
      <c r="A200" s="29">
        <v>45457</v>
      </c>
      <c r="B200" s="42">
        <v>45457.388055555559</v>
      </c>
      <c r="C200" s="31">
        <v>256</v>
      </c>
      <c r="D200" s="34">
        <v>19.54</v>
      </c>
      <c r="E200" s="28">
        <v>5002.24</v>
      </c>
      <c r="F200" s="31" t="s">
        <v>18</v>
      </c>
    </row>
    <row r="201" spans="1:6">
      <c r="A201" s="29">
        <v>45457</v>
      </c>
      <c r="B201" s="42">
        <v>45457.388275462959</v>
      </c>
      <c r="C201" s="31">
        <v>472</v>
      </c>
      <c r="D201" s="34">
        <v>19.559999999999999</v>
      </c>
      <c r="E201" s="28">
        <v>9232.32</v>
      </c>
      <c r="F201" s="31" t="s">
        <v>18</v>
      </c>
    </row>
    <row r="202" spans="1:6">
      <c r="A202" s="29">
        <v>45457</v>
      </c>
      <c r="B202" s="42">
        <v>45457.388275462959</v>
      </c>
      <c r="C202" s="31">
        <v>190</v>
      </c>
      <c r="D202" s="34">
        <v>19.559999999999999</v>
      </c>
      <c r="E202" s="28">
        <v>3716.3999999999996</v>
      </c>
      <c r="F202" s="31" t="s">
        <v>18</v>
      </c>
    </row>
    <row r="203" spans="1:6">
      <c r="A203" s="29">
        <v>45457</v>
      </c>
      <c r="B203" s="42">
        <v>45457.393773148149</v>
      </c>
      <c r="C203" s="31">
        <v>153</v>
      </c>
      <c r="D203" s="34">
        <v>19.62</v>
      </c>
      <c r="E203" s="28">
        <v>3001.86</v>
      </c>
      <c r="F203" s="31" t="s">
        <v>18</v>
      </c>
    </row>
    <row r="204" spans="1:6">
      <c r="A204" s="29">
        <v>45457</v>
      </c>
      <c r="B204" s="42">
        <v>45457.393773148149</v>
      </c>
      <c r="C204" s="31">
        <v>19</v>
      </c>
      <c r="D204" s="34">
        <v>19.62</v>
      </c>
      <c r="E204" s="28">
        <v>372.78000000000003</v>
      </c>
      <c r="F204" s="31" t="s">
        <v>18</v>
      </c>
    </row>
    <row r="205" spans="1:6">
      <c r="A205" s="29">
        <v>45457</v>
      </c>
      <c r="B205" s="42">
        <v>45457.393773148149</v>
      </c>
      <c r="C205" s="31">
        <v>46</v>
      </c>
      <c r="D205" s="34">
        <v>19.600000000000001</v>
      </c>
      <c r="E205" s="28">
        <v>901.6</v>
      </c>
      <c r="F205" s="31" t="s">
        <v>18</v>
      </c>
    </row>
    <row r="206" spans="1:6">
      <c r="A206" s="29">
        <v>45457</v>
      </c>
      <c r="B206" s="42">
        <v>45457.393773148149</v>
      </c>
      <c r="C206" s="31">
        <v>49</v>
      </c>
      <c r="D206" s="34">
        <v>19.600000000000001</v>
      </c>
      <c r="E206" s="28">
        <v>960.40000000000009</v>
      </c>
      <c r="F206" s="31" t="s">
        <v>18</v>
      </c>
    </row>
    <row r="207" spans="1:6">
      <c r="A207" s="29">
        <v>45457</v>
      </c>
      <c r="B207" s="42">
        <v>45457.393773148149</v>
      </c>
      <c r="C207" s="31">
        <v>111</v>
      </c>
      <c r="D207" s="34">
        <v>19.600000000000001</v>
      </c>
      <c r="E207" s="28">
        <v>2175.6000000000004</v>
      </c>
      <c r="F207" s="31" t="s">
        <v>18</v>
      </c>
    </row>
    <row r="208" spans="1:6">
      <c r="A208" s="29">
        <v>45457</v>
      </c>
      <c r="B208" s="42">
        <v>45457.398773148147</v>
      </c>
      <c r="C208" s="31">
        <v>126</v>
      </c>
      <c r="D208" s="34">
        <v>19.600000000000001</v>
      </c>
      <c r="E208" s="28">
        <v>2469.6000000000004</v>
      </c>
      <c r="F208" s="31" t="s">
        <v>18</v>
      </c>
    </row>
    <row r="209" spans="1:6">
      <c r="A209" s="29">
        <v>45457</v>
      </c>
      <c r="B209" s="42">
        <v>45457.398773148147</v>
      </c>
      <c r="C209" s="31">
        <v>168</v>
      </c>
      <c r="D209" s="34">
        <v>19.600000000000001</v>
      </c>
      <c r="E209" s="28">
        <v>3292.8</v>
      </c>
      <c r="F209" s="31" t="s">
        <v>18</v>
      </c>
    </row>
    <row r="210" spans="1:6">
      <c r="A210" s="29">
        <v>45457</v>
      </c>
      <c r="B210" s="42">
        <v>45457.420891203707</v>
      </c>
      <c r="C210" s="31">
        <v>12</v>
      </c>
      <c r="D210" s="34">
        <v>19.579999999999998</v>
      </c>
      <c r="E210" s="28">
        <v>234.95999999999998</v>
      </c>
      <c r="F210" s="31" t="s">
        <v>18</v>
      </c>
    </row>
    <row r="211" spans="1:6">
      <c r="A211" s="29">
        <v>45457</v>
      </c>
      <c r="B211" s="42">
        <v>45457.420891203707</v>
      </c>
      <c r="C211" s="31">
        <v>63</v>
      </c>
      <c r="D211" s="34">
        <v>19.579999999999998</v>
      </c>
      <c r="E211" s="28">
        <v>1233.54</v>
      </c>
      <c r="F211" s="31" t="s">
        <v>18</v>
      </c>
    </row>
    <row r="212" spans="1:6">
      <c r="A212" s="29">
        <v>45457</v>
      </c>
      <c r="B212" s="42">
        <v>45457.420891203707</v>
      </c>
      <c r="C212" s="31">
        <v>100</v>
      </c>
      <c r="D212" s="34">
        <v>19.579999999999998</v>
      </c>
      <c r="E212" s="28">
        <v>1957.9999999999998</v>
      </c>
      <c r="F212" s="31" t="s">
        <v>18</v>
      </c>
    </row>
    <row r="213" spans="1:6">
      <c r="A213" s="29">
        <v>45457</v>
      </c>
      <c r="B213" s="42">
        <v>45457.420891203707</v>
      </c>
      <c r="C213" s="31">
        <v>13</v>
      </c>
      <c r="D213" s="34">
        <v>19.579999999999998</v>
      </c>
      <c r="E213" s="28">
        <v>254.53999999999996</v>
      </c>
      <c r="F213" s="31" t="s">
        <v>18</v>
      </c>
    </row>
    <row r="214" spans="1:6">
      <c r="A214" s="29">
        <v>45457</v>
      </c>
      <c r="B214" s="42">
        <v>45457.439629629633</v>
      </c>
      <c r="C214" s="31">
        <v>88</v>
      </c>
      <c r="D214" s="34">
        <v>19.52</v>
      </c>
      <c r="E214" s="28">
        <v>1717.76</v>
      </c>
      <c r="F214" s="31" t="s">
        <v>18</v>
      </c>
    </row>
    <row r="215" spans="1:6">
      <c r="A215" s="29">
        <v>45457</v>
      </c>
      <c r="B215" s="42">
        <v>45457.439629629633</v>
      </c>
      <c r="C215" s="31">
        <v>5</v>
      </c>
      <c r="D215" s="34">
        <v>19.52</v>
      </c>
      <c r="E215" s="28">
        <v>97.6</v>
      </c>
      <c r="F215" s="31" t="s">
        <v>18</v>
      </c>
    </row>
    <row r="216" spans="1:6">
      <c r="A216" s="29">
        <v>45457</v>
      </c>
      <c r="B216" s="42">
        <v>45457.439629629633</v>
      </c>
      <c r="C216" s="31">
        <v>3</v>
      </c>
      <c r="D216" s="34">
        <v>19.52</v>
      </c>
      <c r="E216" s="28">
        <v>58.56</v>
      </c>
      <c r="F216" s="31" t="s">
        <v>18</v>
      </c>
    </row>
    <row r="217" spans="1:6">
      <c r="A217" s="29">
        <v>45457</v>
      </c>
      <c r="B217" s="42">
        <v>45457.454571759263</v>
      </c>
      <c r="C217" s="31">
        <v>21</v>
      </c>
      <c r="D217" s="34">
        <v>19.559999999999999</v>
      </c>
      <c r="E217" s="28">
        <v>410.76</v>
      </c>
      <c r="F217" s="31" t="s">
        <v>18</v>
      </c>
    </row>
    <row r="218" spans="1:6">
      <c r="A218" s="29">
        <v>45457</v>
      </c>
      <c r="B218" s="42">
        <v>45457.468298611115</v>
      </c>
      <c r="C218" s="31">
        <v>5</v>
      </c>
      <c r="D218" s="34">
        <v>19.559999999999999</v>
      </c>
      <c r="E218" s="28">
        <v>97.8</v>
      </c>
      <c r="F218" s="31" t="s">
        <v>18</v>
      </c>
    </row>
    <row r="219" spans="1:6">
      <c r="A219" s="29">
        <v>45457</v>
      </c>
      <c r="B219" s="42">
        <v>45457.473460648151</v>
      </c>
      <c r="C219" s="31">
        <v>100</v>
      </c>
      <c r="D219" s="34">
        <v>19.559999999999999</v>
      </c>
      <c r="E219" s="28">
        <v>1955.9999999999998</v>
      </c>
      <c r="F219" s="31" t="s">
        <v>18</v>
      </c>
    </row>
    <row r="220" spans="1:6">
      <c r="A220" s="29">
        <v>45457</v>
      </c>
      <c r="B220" s="42">
        <v>45457.473460648151</v>
      </c>
      <c r="C220" s="31">
        <v>5</v>
      </c>
      <c r="D220" s="34">
        <v>19.559999999999999</v>
      </c>
      <c r="E220" s="28">
        <v>97.8</v>
      </c>
      <c r="F220" s="31" t="s">
        <v>18</v>
      </c>
    </row>
    <row r="221" spans="1:6">
      <c r="A221" s="29">
        <v>45457</v>
      </c>
      <c r="B221" s="42">
        <v>45457.474340277775</v>
      </c>
      <c r="C221" s="31">
        <v>6</v>
      </c>
      <c r="D221" s="34">
        <v>19.559999999999999</v>
      </c>
      <c r="E221" s="28">
        <v>117.35999999999999</v>
      </c>
      <c r="F221" s="31" t="s">
        <v>18</v>
      </c>
    </row>
    <row r="222" spans="1:6">
      <c r="A222" s="29">
        <v>45457</v>
      </c>
      <c r="B222" s="42">
        <v>45457.480023148149</v>
      </c>
      <c r="C222" s="31">
        <v>9</v>
      </c>
      <c r="D222" s="34">
        <v>19.559999999999999</v>
      </c>
      <c r="E222" s="28">
        <v>176.04</v>
      </c>
      <c r="F222" s="31" t="s">
        <v>18</v>
      </c>
    </row>
    <row r="223" spans="1:6">
      <c r="A223" s="29">
        <v>45457</v>
      </c>
      <c r="B223" s="42">
        <v>45457.482604166667</v>
      </c>
      <c r="C223" s="31">
        <v>37</v>
      </c>
      <c r="D223" s="34">
        <v>19.559999999999999</v>
      </c>
      <c r="E223" s="28">
        <v>723.71999999999991</v>
      </c>
      <c r="F223" s="31" t="s">
        <v>18</v>
      </c>
    </row>
    <row r="224" spans="1:6">
      <c r="A224" s="29">
        <v>45457</v>
      </c>
      <c r="B224" s="42">
        <v>45457.482604166667</v>
      </c>
      <c r="C224" s="31">
        <v>156</v>
      </c>
      <c r="D224" s="34">
        <v>19.559999999999999</v>
      </c>
      <c r="E224" s="28">
        <v>3051.3599999999997</v>
      </c>
      <c r="F224" s="31" t="s">
        <v>18</v>
      </c>
    </row>
    <row r="225" spans="1:6">
      <c r="A225" s="29">
        <v>45457</v>
      </c>
      <c r="B225" s="42">
        <v>45457.482604166667</v>
      </c>
      <c r="C225" s="31">
        <v>57</v>
      </c>
      <c r="D225" s="34">
        <v>19.559999999999999</v>
      </c>
      <c r="E225" s="28">
        <v>1114.9199999999998</v>
      </c>
      <c r="F225" s="31" t="s">
        <v>18</v>
      </c>
    </row>
    <row r="226" spans="1:6">
      <c r="A226" s="29">
        <v>45457</v>
      </c>
      <c r="B226" s="42">
        <v>45457.482604166667</v>
      </c>
      <c r="C226" s="31">
        <v>106</v>
      </c>
      <c r="D226" s="34">
        <v>19.559999999999999</v>
      </c>
      <c r="E226" s="28">
        <v>2073.3599999999997</v>
      </c>
      <c r="F226" s="31" t="s">
        <v>18</v>
      </c>
    </row>
    <row r="227" spans="1:6">
      <c r="A227" s="29">
        <v>45457</v>
      </c>
      <c r="B227" s="42">
        <v>45457.48337962963</v>
      </c>
      <c r="C227" s="31">
        <v>100</v>
      </c>
      <c r="D227" s="34">
        <v>19.559999999999999</v>
      </c>
      <c r="E227" s="28">
        <v>1955.9999999999998</v>
      </c>
      <c r="F227" s="31" t="s">
        <v>18</v>
      </c>
    </row>
    <row r="228" spans="1:6">
      <c r="A228" s="29">
        <v>45457</v>
      </c>
      <c r="B228" s="42">
        <v>45457.485173611109</v>
      </c>
      <c r="C228" s="31">
        <v>157</v>
      </c>
      <c r="D228" s="34">
        <v>19.52</v>
      </c>
      <c r="E228" s="28">
        <v>3064.64</v>
      </c>
      <c r="F228" s="31" t="s">
        <v>18</v>
      </c>
    </row>
    <row r="229" spans="1:6">
      <c r="A229" s="29">
        <v>45457</v>
      </c>
      <c r="B229" s="42">
        <v>45457.485173611109</v>
      </c>
      <c r="C229" s="31">
        <v>86</v>
      </c>
      <c r="D229" s="34">
        <v>19.52</v>
      </c>
      <c r="E229" s="28">
        <v>1678.72</v>
      </c>
      <c r="F229" s="31" t="s">
        <v>18</v>
      </c>
    </row>
    <row r="230" spans="1:6">
      <c r="A230" s="29">
        <v>45457</v>
      </c>
      <c r="B230" s="42">
        <v>45457.50105324074</v>
      </c>
      <c r="C230" s="31">
        <v>88</v>
      </c>
      <c r="D230" s="34">
        <v>19.52</v>
      </c>
      <c r="E230" s="28">
        <v>1717.76</v>
      </c>
      <c r="F230" s="31" t="s">
        <v>18</v>
      </c>
    </row>
    <row r="231" spans="1:6">
      <c r="A231" s="29">
        <v>45457</v>
      </c>
      <c r="B231" s="42">
        <v>45457.514351851853</v>
      </c>
      <c r="C231" s="31">
        <v>23</v>
      </c>
      <c r="D231" s="34">
        <v>19.52</v>
      </c>
      <c r="E231" s="28">
        <v>448.96</v>
      </c>
      <c r="F231" s="31" t="s">
        <v>18</v>
      </c>
    </row>
    <row r="232" spans="1:6">
      <c r="A232" s="29">
        <v>45457</v>
      </c>
      <c r="B232" s="42">
        <v>45457.514351851853</v>
      </c>
      <c r="C232" s="31">
        <v>2</v>
      </c>
      <c r="D232" s="34">
        <v>19.52</v>
      </c>
      <c r="E232" s="28">
        <v>39.04</v>
      </c>
      <c r="F232" s="31" t="s">
        <v>18</v>
      </c>
    </row>
    <row r="233" spans="1:6">
      <c r="A233" s="29">
        <v>45457</v>
      </c>
      <c r="B233" s="42">
        <v>45457.514351851853</v>
      </c>
      <c r="C233" s="31">
        <v>1</v>
      </c>
      <c r="D233" s="34">
        <v>19.52</v>
      </c>
      <c r="E233" s="28">
        <v>19.52</v>
      </c>
      <c r="F233" s="31" t="s">
        <v>18</v>
      </c>
    </row>
    <row r="234" spans="1:6">
      <c r="A234" s="29">
        <v>45457</v>
      </c>
      <c r="B234" s="42">
        <v>45457.514351851853</v>
      </c>
      <c r="C234" s="31">
        <v>46</v>
      </c>
      <c r="D234" s="34">
        <v>19.52</v>
      </c>
      <c r="E234" s="28">
        <v>897.92</v>
      </c>
      <c r="F234" s="31" t="s">
        <v>18</v>
      </c>
    </row>
    <row r="235" spans="1:6">
      <c r="A235" s="29">
        <v>45457</v>
      </c>
      <c r="B235" s="42">
        <v>45457.514351851853</v>
      </c>
      <c r="C235" s="31">
        <v>158</v>
      </c>
      <c r="D235" s="34">
        <v>19.52</v>
      </c>
      <c r="E235" s="28">
        <v>3084.16</v>
      </c>
      <c r="F235" s="31" t="s">
        <v>18</v>
      </c>
    </row>
    <row r="236" spans="1:6">
      <c r="A236" s="29">
        <v>45457</v>
      </c>
      <c r="B236" s="42">
        <v>45457.514351851853</v>
      </c>
      <c r="C236" s="31">
        <v>348</v>
      </c>
      <c r="D236" s="34">
        <v>19.54</v>
      </c>
      <c r="E236" s="28">
        <v>6799.92</v>
      </c>
      <c r="F236" s="31" t="s">
        <v>18</v>
      </c>
    </row>
    <row r="237" spans="1:6">
      <c r="A237" s="29">
        <v>45457</v>
      </c>
      <c r="B237" s="42">
        <v>45457.548032407409</v>
      </c>
      <c r="C237" s="31">
        <v>19</v>
      </c>
      <c r="D237" s="34">
        <v>19.5</v>
      </c>
      <c r="E237" s="28">
        <v>370.5</v>
      </c>
      <c r="F237" s="31" t="s">
        <v>18</v>
      </c>
    </row>
    <row r="238" spans="1:6">
      <c r="A238" s="29">
        <v>45457</v>
      </c>
      <c r="B238" s="42">
        <v>45457.548032407409</v>
      </c>
      <c r="C238" s="31">
        <v>305</v>
      </c>
      <c r="D238" s="34">
        <v>19.52</v>
      </c>
      <c r="E238" s="28">
        <v>5953.5999999999995</v>
      </c>
      <c r="F238" s="31" t="s">
        <v>18</v>
      </c>
    </row>
    <row r="239" spans="1:6">
      <c r="A239" s="29">
        <v>45457</v>
      </c>
      <c r="B239" s="42">
        <v>45457.60900462963</v>
      </c>
      <c r="C239" s="31">
        <v>169</v>
      </c>
      <c r="D239" s="34">
        <v>19.52</v>
      </c>
      <c r="E239" s="28">
        <v>3298.88</v>
      </c>
      <c r="F239" s="31" t="s">
        <v>18</v>
      </c>
    </row>
    <row r="240" spans="1:6">
      <c r="A240" s="29">
        <v>45457</v>
      </c>
      <c r="B240" s="42">
        <v>45457.60900462963</v>
      </c>
      <c r="C240" s="31">
        <v>163</v>
      </c>
      <c r="D240" s="34">
        <v>19.52</v>
      </c>
      <c r="E240" s="28">
        <v>3181.7599999999998</v>
      </c>
      <c r="F240" s="31" t="s">
        <v>18</v>
      </c>
    </row>
    <row r="241" spans="1:6">
      <c r="A241" s="29">
        <v>45457</v>
      </c>
      <c r="B241" s="42">
        <v>45457.60900462963</v>
      </c>
      <c r="C241" s="31">
        <v>100</v>
      </c>
      <c r="D241" s="34">
        <v>19.559999999999999</v>
      </c>
      <c r="E241" s="28">
        <v>1955.9999999999998</v>
      </c>
      <c r="F241" s="31" t="s">
        <v>18</v>
      </c>
    </row>
    <row r="242" spans="1:6">
      <c r="A242" s="29">
        <v>45457</v>
      </c>
      <c r="B242" s="42">
        <v>45457.60900462963</v>
      </c>
      <c r="C242" s="31">
        <v>67</v>
      </c>
      <c r="D242" s="34">
        <v>19.559999999999999</v>
      </c>
      <c r="E242" s="28">
        <v>1310.52</v>
      </c>
      <c r="F242" s="31" t="s">
        <v>18</v>
      </c>
    </row>
    <row r="243" spans="1:6">
      <c r="A243" s="29">
        <v>45457</v>
      </c>
      <c r="B243" s="42">
        <v>45457.619305555556</v>
      </c>
      <c r="C243" s="31">
        <v>181</v>
      </c>
      <c r="D243" s="34">
        <v>19.52</v>
      </c>
      <c r="E243" s="28">
        <v>3533.12</v>
      </c>
      <c r="F243" s="31" t="s">
        <v>18</v>
      </c>
    </row>
    <row r="244" spans="1:6">
      <c r="A244" s="29">
        <v>45457</v>
      </c>
      <c r="B244" s="42">
        <v>45457.659756944442</v>
      </c>
      <c r="C244" s="31">
        <v>121</v>
      </c>
      <c r="D244" s="34">
        <v>19.52</v>
      </c>
      <c r="E244" s="28">
        <v>2361.92</v>
      </c>
      <c r="F244" s="31" t="s">
        <v>18</v>
      </c>
    </row>
    <row r="245" spans="1:6">
      <c r="A245" s="29">
        <v>45457</v>
      </c>
      <c r="B245" s="42">
        <v>45457.659756944442</v>
      </c>
      <c r="C245" s="31">
        <v>190</v>
      </c>
      <c r="D245" s="34">
        <v>19.52</v>
      </c>
      <c r="E245" s="28">
        <v>3708.7999999999997</v>
      </c>
      <c r="F245" s="31" t="s">
        <v>18</v>
      </c>
    </row>
    <row r="246" spans="1:6">
      <c r="A246" s="29">
        <v>45457</v>
      </c>
      <c r="B246" s="42">
        <v>45457.668692129628</v>
      </c>
      <c r="C246" s="31">
        <v>5</v>
      </c>
      <c r="D246" s="34">
        <v>19.52</v>
      </c>
      <c r="E246" s="28">
        <v>97.6</v>
      </c>
      <c r="F246" s="31" t="s">
        <v>18</v>
      </c>
    </row>
    <row r="247" spans="1:6">
      <c r="A247" s="29">
        <v>45457</v>
      </c>
      <c r="B247" s="42">
        <v>45457.668796296297</v>
      </c>
      <c r="C247" s="31">
        <v>43</v>
      </c>
      <c r="D247" s="34">
        <v>19.52</v>
      </c>
      <c r="E247" s="28">
        <v>839.36</v>
      </c>
      <c r="F247" s="31" t="s">
        <v>18</v>
      </c>
    </row>
    <row r="248" spans="1:6">
      <c r="A248" s="29">
        <v>45457</v>
      </c>
      <c r="B248" s="42">
        <v>45457.668796296297</v>
      </c>
      <c r="C248" s="31">
        <v>178</v>
      </c>
      <c r="D248" s="34">
        <v>19.52</v>
      </c>
      <c r="E248" s="28">
        <v>3474.56</v>
      </c>
      <c r="F248" s="31" t="s">
        <v>18</v>
      </c>
    </row>
    <row r="249" spans="1:6">
      <c r="A249" s="29">
        <v>45457</v>
      </c>
      <c r="B249" s="42">
        <v>45457.668796296297</v>
      </c>
      <c r="C249" s="31">
        <v>108</v>
      </c>
      <c r="D249" s="34">
        <v>19.52</v>
      </c>
      <c r="E249" s="28">
        <v>2108.16</v>
      </c>
      <c r="F249" s="31" t="s">
        <v>18</v>
      </c>
    </row>
    <row r="250" spans="1:6">
      <c r="A250" s="29">
        <v>45457</v>
      </c>
      <c r="B250" s="42">
        <v>45457.668796296297</v>
      </c>
      <c r="C250" s="31">
        <v>83</v>
      </c>
      <c r="D250" s="34">
        <v>19.52</v>
      </c>
      <c r="E250" s="28">
        <v>1620.1599999999999</v>
      </c>
      <c r="F250" s="31" t="s">
        <v>18</v>
      </c>
    </row>
    <row r="251" spans="1:6">
      <c r="A251" s="29">
        <v>45457</v>
      </c>
      <c r="B251" s="42">
        <v>45457.681516203702</v>
      </c>
      <c r="C251" s="31">
        <v>2</v>
      </c>
      <c r="D251" s="34">
        <v>19.54</v>
      </c>
      <c r="E251" s="28">
        <v>39.08</v>
      </c>
      <c r="F251" s="31" t="s">
        <v>18</v>
      </c>
    </row>
    <row r="252" spans="1:6">
      <c r="A252" s="29">
        <v>45457</v>
      </c>
      <c r="B252" s="42">
        <v>45457.682175925926</v>
      </c>
      <c r="C252" s="31">
        <v>6</v>
      </c>
      <c r="D252" s="34">
        <v>19.54</v>
      </c>
      <c r="E252" s="28">
        <v>117.24</v>
      </c>
      <c r="F252" s="31" t="s">
        <v>18</v>
      </c>
    </row>
    <row r="253" spans="1:6">
      <c r="A253" s="29">
        <v>45457</v>
      </c>
      <c r="B253" s="42">
        <v>45457.682175925926</v>
      </c>
      <c r="C253" s="31">
        <v>1</v>
      </c>
      <c r="D253" s="34">
        <v>19.54</v>
      </c>
      <c r="E253" s="28">
        <v>19.54</v>
      </c>
      <c r="F253" s="31" t="s">
        <v>18</v>
      </c>
    </row>
    <row r="254" spans="1:6">
      <c r="A254" s="29">
        <v>45457</v>
      </c>
      <c r="B254" s="42">
        <v>45457.682175925926</v>
      </c>
      <c r="C254" s="31">
        <v>4</v>
      </c>
      <c r="D254" s="34">
        <v>19.54</v>
      </c>
      <c r="E254" s="28">
        <v>78.16</v>
      </c>
      <c r="F254" s="31" t="s">
        <v>18</v>
      </c>
    </row>
    <row r="255" spans="1:6">
      <c r="A255" s="29">
        <v>45457</v>
      </c>
      <c r="B255" s="42">
        <v>45457.682175925926</v>
      </c>
      <c r="C255" s="31">
        <v>1</v>
      </c>
      <c r="D255" s="34">
        <v>19.54</v>
      </c>
      <c r="E255" s="28">
        <v>19.54</v>
      </c>
      <c r="F255" s="31" t="s">
        <v>18</v>
      </c>
    </row>
    <row r="256" spans="1:6">
      <c r="A256" s="29">
        <v>45457</v>
      </c>
      <c r="B256" s="42">
        <v>45457.683599537035</v>
      </c>
      <c r="C256" s="31">
        <v>151</v>
      </c>
      <c r="D256" s="34">
        <v>19.54</v>
      </c>
      <c r="E256" s="28">
        <v>2950.54</v>
      </c>
      <c r="F256" s="31" t="s">
        <v>18</v>
      </c>
    </row>
    <row r="257" spans="1:6">
      <c r="A257" s="29">
        <v>45457</v>
      </c>
      <c r="B257" s="42">
        <v>45457.684733796297</v>
      </c>
      <c r="C257" s="31">
        <v>5</v>
      </c>
      <c r="D257" s="34">
        <v>19.54</v>
      </c>
      <c r="E257" s="28">
        <v>97.699999999999989</v>
      </c>
      <c r="F257" s="31" t="s">
        <v>18</v>
      </c>
    </row>
    <row r="258" spans="1:6">
      <c r="A258" s="29">
        <v>45457</v>
      </c>
      <c r="B258" s="42">
        <v>45457.684733796297</v>
      </c>
      <c r="C258" s="31">
        <v>1</v>
      </c>
      <c r="D258" s="34">
        <v>19.54</v>
      </c>
      <c r="E258" s="28">
        <v>19.54</v>
      </c>
      <c r="F258" s="31" t="s">
        <v>18</v>
      </c>
    </row>
    <row r="259" spans="1:6">
      <c r="A259" s="29">
        <v>45457</v>
      </c>
      <c r="B259" s="42">
        <v>45457.684733796297</v>
      </c>
      <c r="C259" s="31">
        <v>2</v>
      </c>
      <c r="D259" s="34">
        <v>19.54</v>
      </c>
      <c r="E259" s="28">
        <v>39.08</v>
      </c>
      <c r="F259" s="31" t="s">
        <v>18</v>
      </c>
    </row>
    <row r="260" spans="1:6">
      <c r="A260" s="29">
        <v>45457</v>
      </c>
      <c r="B260" s="42">
        <v>45457.684733796297</v>
      </c>
      <c r="C260" s="31">
        <v>178</v>
      </c>
      <c r="D260" s="34">
        <v>19.54</v>
      </c>
      <c r="E260" s="28">
        <v>3478.12</v>
      </c>
      <c r="F260" s="31" t="s">
        <v>18</v>
      </c>
    </row>
    <row r="261" spans="1:6">
      <c r="A261" s="29">
        <v>45457</v>
      </c>
      <c r="B261" s="42">
        <v>45457.684837962966</v>
      </c>
      <c r="C261" s="31">
        <v>100</v>
      </c>
      <c r="D261" s="34">
        <v>19.54</v>
      </c>
      <c r="E261" s="28">
        <v>1954</v>
      </c>
      <c r="F261" s="31" t="s">
        <v>18</v>
      </c>
    </row>
    <row r="262" spans="1:6">
      <c r="A262" s="29">
        <v>45457</v>
      </c>
      <c r="B262" s="42">
        <v>45457.693831018521</v>
      </c>
      <c r="C262" s="31">
        <v>124</v>
      </c>
      <c r="D262" s="34">
        <v>19.54</v>
      </c>
      <c r="E262" s="28">
        <v>2422.96</v>
      </c>
      <c r="F262" s="31" t="s">
        <v>18</v>
      </c>
    </row>
    <row r="263" spans="1:6">
      <c r="A263" s="29">
        <v>45457</v>
      </c>
      <c r="B263" s="42">
        <v>45457.693831018521</v>
      </c>
      <c r="C263" s="31">
        <v>50</v>
      </c>
      <c r="D263" s="34">
        <v>19.54</v>
      </c>
      <c r="E263" s="28">
        <v>977</v>
      </c>
      <c r="F263" s="31" t="s">
        <v>18</v>
      </c>
    </row>
    <row r="264" spans="1:6">
      <c r="A264" s="29">
        <v>45457</v>
      </c>
      <c r="B264" s="42">
        <v>45457.718865740739</v>
      </c>
      <c r="C264" s="31">
        <v>289</v>
      </c>
      <c r="D264" s="34">
        <v>19.54</v>
      </c>
      <c r="E264" s="28">
        <v>5647.0599999999995</v>
      </c>
      <c r="F264" s="31" t="s">
        <v>18</v>
      </c>
    </row>
    <row r="265" spans="1:6">
      <c r="A265" s="29"/>
      <c r="B265" s="42" t="s">
        <v>22</v>
      </c>
      <c r="C265" s="31" t="s">
        <v>23</v>
      </c>
      <c r="D265" s="34" t="s">
        <v>23</v>
      </c>
      <c r="E265" s="28" t="s">
        <v>23</v>
      </c>
      <c r="F265" s="31" t="s">
        <v>23</v>
      </c>
    </row>
    <row r="266" spans="1:6">
      <c r="A266" s="29"/>
      <c r="B266" s="42" t="s">
        <v>22</v>
      </c>
      <c r="C266" s="31" t="s">
        <v>23</v>
      </c>
      <c r="D266" s="34" t="s">
        <v>23</v>
      </c>
      <c r="E266" s="28" t="s">
        <v>23</v>
      </c>
      <c r="F266" s="31" t="s">
        <v>23</v>
      </c>
    </row>
    <row r="267" spans="1:6">
      <c r="A267" s="29"/>
      <c r="B267" s="42" t="s">
        <v>22</v>
      </c>
      <c r="C267" s="31" t="s">
        <v>23</v>
      </c>
      <c r="D267" s="34" t="s">
        <v>23</v>
      </c>
      <c r="E267" s="28" t="s">
        <v>23</v>
      </c>
      <c r="F267" s="31" t="s">
        <v>23</v>
      </c>
    </row>
    <row r="268" spans="1:6">
      <c r="A268" s="29"/>
      <c r="B268" s="42" t="s">
        <v>22</v>
      </c>
      <c r="C268" s="31" t="s">
        <v>23</v>
      </c>
      <c r="D268" s="34" t="s">
        <v>23</v>
      </c>
      <c r="E268" s="28" t="s">
        <v>23</v>
      </c>
      <c r="F268" s="31" t="s">
        <v>23</v>
      </c>
    </row>
    <row r="269" spans="1:6">
      <c r="A269" s="29"/>
      <c r="B269" s="42" t="s">
        <v>22</v>
      </c>
      <c r="C269" s="31" t="s">
        <v>23</v>
      </c>
      <c r="D269" s="34" t="s">
        <v>23</v>
      </c>
      <c r="E269" s="28" t="s">
        <v>23</v>
      </c>
      <c r="F269" s="31" t="s">
        <v>23</v>
      </c>
    </row>
    <row r="270" spans="1:6">
      <c r="A270" s="29"/>
      <c r="B270" s="42" t="s">
        <v>22</v>
      </c>
      <c r="C270" s="31" t="s">
        <v>23</v>
      </c>
      <c r="D270" s="34" t="s">
        <v>23</v>
      </c>
      <c r="E270" s="28" t="s">
        <v>23</v>
      </c>
      <c r="F270" s="31" t="s">
        <v>23</v>
      </c>
    </row>
    <row r="271" spans="1:6">
      <c r="A271" s="29"/>
      <c r="B271" s="42" t="s">
        <v>22</v>
      </c>
      <c r="C271" s="31" t="s">
        <v>23</v>
      </c>
      <c r="D271" s="34" t="s">
        <v>23</v>
      </c>
      <c r="E271" s="28" t="s">
        <v>23</v>
      </c>
      <c r="F271" s="31" t="s">
        <v>23</v>
      </c>
    </row>
    <row r="272" spans="1:6">
      <c r="A272" s="29"/>
      <c r="B272" s="42" t="s">
        <v>22</v>
      </c>
      <c r="C272" s="31" t="s">
        <v>23</v>
      </c>
      <c r="D272" s="34" t="s">
        <v>23</v>
      </c>
      <c r="E272" s="28" t="s">
        <v>23</v>
      </c>
      <c r="F272" s="31" t="s">
        <v>23</v>
      </c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3ED318E-C160-4560-B60A-81DB656884FA}">
  <dimension ref="A1:F272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45446.426863425928</v>
      </c>
      <c r="B5" s="42">
        <v>45446.426863425928</v>
      </c>
      <c r="C5" s="31">
        <v>100</v>
      </c>
      <c r="D5" s="34">
        <v>19.84</v>
      </c>
      <c r="E5" s="28">
        <v>1984</v>
      </c>
      <c r="F5" s="31" t="s">
        <v>18</v>
      </c>
    </row>
    <row r="6" spans="1:6">
      <c r="A6" s="29">
        <v>45446.426874999997</v>
      </c>
      <c r="B6" s="42">
        <v>45446.426874999997</v>
      </c>
      <c r="C6" s="31">
        <v>183</v>
      </c>
      <c r="D6" s="34">
        <v>19.84</v>
      </c>
      <c r="E6" s="28">
        <v>3630.72</v>
      </c>
      <c r="F6" s="31" t="s">
        <v>18</v>
      </c>
    </row>
    <row r="7" spans="1:6">
      <c r="A7" s="29">
        <v>45446.431967592594</v>
      </c>
      <c r="B7" s="42">
        <v>45446.431967592594</v>
      </c>
      <c r="C7" s="31">
        <v>100</v>
      </c>
      <c r="D7" s="34">
        <v>19.84</v>
      </c>
      <c r="E7" s="28">
        <v>1984</v>
      </c>
      <c r="F7" s="31" t="s">
        <v>18</v>
      </c>
    </row>
    <row r="8" spans="1:6">
      <c r="A8" s="29">
        <v>45446.43482638889</v>
      </c>
      <c r="B8" s="42">
        <v>45446.43482638889</v>
      </c>
      <c r="C8" s="31">
        <v>172</v>
      </c>
      <c r="D8" s="34">
        <v>19.82</v>
      </c>
      <c r="E8" s="28">
        <v>3409.04</v>
      </c>
      <c r="F8" s="31" t="s">
        <v>18</v>
      </c>
    </row>
    <row r="9" spans="1:6">
      <c r="A9" s="29">
        <v>45446.43482638889</v>
      </c>
      <c r="B9" s="42">
        <v>45446.43482638889</v>
      </c>
      <c r="C9" s="31">
        <v>78</v>
      </c>
      <c r="D9" s="34">
        <v>19.82</v>
      </c>
      <c r="E9" s="28">
        <v>1545.96</v>
      </c>
      <c r="F9" s="31" t="s">
        <v>18</v>
      </c>
    </row>
    <row r="10" spans="1:6">
      <c r="A10" s="29">
        <v>45446.43482638889</v>
      </c>
      <c r="B10" s="42">
        <v>45446.43482638889</v>
      </c>
      <c r="C10" s="31">
        <v>178</v>
      </c>
      <c r="D10" s="34">
        <v>19.82</v>
      </c>
      <c r="E10" s="28">
        <v>3527.96</v>
      </c>
      <c r="F10" s="31" t="s">
        <v>18</v>
      </c>
    </row>
    <row r="11" spans="1:6">
      <c r="A11" s="29">
        <v>45446.43482638889</v>
      </c>
      <c r="B11" s="42">
        <v>45446.43482638889</v>
      </c>
      <c r="C11" s="31">
        <v>100</v>
      </c>
      <c r="D11" s="34">
        <v>19.82</v>
      </c>
      <c r="E11" s="28">
        <v>1982</v>
      </c>
      <c r="F11" s="31" t="s">
        <v>18</v>
      </c>
    </row>
    <row r="12" spans="1:6">
      <c r="A12" s="29">
        <v>45446.450023148151</v>
      </c>
      <c r="B12" s="42">
        <v>45446.450023148151</v>
      </c>
      <c r="C12" s="31">
        <v>201</v>
      </c>
      <c r="D12" s="34">
        <v>19.739999999999998</v>
      </c>
      <c r="E12" s="28">
        <v>3967.74</v>
      </c>
      <c r="F12" s="31" t="s">
        <v>18</v>
      </c>
    </row>
    <row r="13" spans="1:6">
      <c r="A13" s="29">
        <v>45446.458587962959</v>
      </c>
      <c r="B13" s="42">
        <v>45446.458587962959</v>
      </c>
      <c r="C13" s="31">
        <v>81</v>
      </c>
      <c r="D13" s="34">
        <v>19.760000000000002</v>
      </c>
      <c r="E13" s="28">
        <v>1600.5600000000002</v>
      </c>
      <c r="F13" s="31" t="s">
        <v>18</v>
      </c>
    </row>
    <row r="14" spans="1:6">
      <c r="A14" s="29">
        <v>45446.458587962959</v>
      </c>
      <c r="B14" s="42">
        <v>45446.458587962959</v>
      </c>
      <c r="C14" s="31">
        <v>26</v>
      </c>
      <c r="D14" s="34">
        <v>19.760000000000002</v>
      </c>
      <c r="E14" s="28">
        <v>513.76</v>
      </c>
      <c r="F14" s="31" t="s">
        <v>18</v>
      </c>
    </row>
    <row r="15" spans="1:6">
      <c r="A15" s="29">
        <v>45446.458587962959</v>
      </c>
      <c r="B15" s="42">
        <v>45446.458587962959</v>
      </c>
      <c r="C15" s="31">
        <v>9</v>
      </c>
      <c r="D15" s="34">
        <v>19.760000000000002</v>
      </c>
      <c r="E15" s="28">
        <v>177.84</v>
      </c>
      <c r="F15" s="31" t="s">
        <v>18</v>
      </c>
    </row>
    <row r="16" spans="1:6">
      <c r="A16" s="29">
        <v>45446.474305555559</v>
      </c>
      <c r="B16" s="42">
        <v>45446.474305555559</v>
      </c>
      <c r="C16" s="31">
        <v>96</v>
      </c>
      <c r="D16" s="34">
        <v>19.739999999999998</v>
      </c>
      <c r="E16" s="28">
        <v>1895.04</v>
      </c>
      <c r="F16" s="31" t="s">
        <v>18</v>
      </c>
    </row>
    <row r="17" spans="1:6">
      <c r="A17" s="29">
        <v>45446.474305555559</v>
      </c>
      <c r="B17" s="42">
        <v>45446.474305555559</v>
      </c>
      <c r="C17" s="31">
        <v>281</v>
      </c>
      <c r="D17" s="34">
        <v>19.739999999999998</v>
      </c>
      <c r="E17" s="28">
        <v>5546.94</v>
      </c>
      <c r="F17" s="31" t="s">
        <v>18</v>
      </c>
    </row>
    <row r="18" spans="1:6">
      <c r="A18" s="29">
        <v>45446.526875000003</v>
      </c>
      <c r="B18" s="42">
        <v>45446.526875000003</v>
      </c>
      <c r="C18" s="31">
        <v>169</v>
      </c>
      <c r="D18" s="34">
        <v>19.62</v>
      </c>
      <c r="E18" s="28">
        <v>3315.78</v>
      </c>
      <c r="F18" s="31" t="s">
        <v>18</v>
      </c>
    </row>
    <row r="19" spans="1:6">
      <c r="A19" s="29">
        <v>45446.561874999999</v>
      </c>
      <c r="B19" s="42">
        <v>45446.561874999999</v>
      </c>
      <c r="C19" s="31">
        <v>192</v>
      </c>
      <c r="D19" s="34">
        <v>19.68</v>
      </c>
      <c r="E19" s="28">
        <v>3778.56</v>
      </c>
      <c r="F19" s="31" t="s">
        <v>18</v>
      </c>
    </row>
    <row r="20" spans="1:6">
      <c r="A20" s="29">
        <v>45446.561874999999</v>
      </c>
      <c r="B20" s="42">
        <v>45446.561874999999</v>
      </c>
      <c r="C20" s="31">
        <v>125</v>
      </c>
      <c r="D20" s="34">
        <v>19.68</v>
      </c>
      <c r="E20" s="28">
        <v>2460</v>
      </c>
      <c r="F20" s="31" t="s">
        <v>18</v>
      </c>
    </row>
    <row r="21" spans="1:6">
      <c r="A21" s="29">
        <v>45446.561874999999</v>
      </c>
      <c r="B21" s="42">
        <v>45446.561874999999</v>
      </c>
      <c r="C21" s="31">
        <v>43</v>
      </c>
      <c r="D21" s="34">
        <v>19.68</v>
      </c>
      <c r="E21" s="28">
        <v>846.24</v>
      </c>
      <c r="F21" s="31" t="s">
        <v>18</v>
      </c>
    </row>
    <row r="22" spans="1:6">
      <c r="A22" s="29">
        <v>45446.575810185182</v>
      </c>
      <c r="B22" s="42">
        <v>45446.575810185182</v>
      </c>
      <c r="C22" s="31">
        <v>17</v>
      </c>
      <c r="D22" s="34">
        <v>19.68</v>
      </c>
      <c r="E22" s="28">
        <v>334.56</v>
      </c>
      <c r="F22" s="31" t="s">
        <v>18</v>
      </c>
    </row>
    <row r="23" spans="1:6">
      <c r="A23" s="29">
        <v>45446.575810185182</v>
      </c>
      <c r="B23" s="42">
        <v>45446.575810185182</v>
      </c>
      <c r="C23" s="31">
        <v>170</v>
      </c>
      <c r="D23" s="34">
        <v>19.68</v>
      </c>
      <c r="E23" s="28">
        <v>3345.6</v>
      </c>
      <c r="F23" s="31" t="s">
        <v>18</v>
      </c>
    </row>
    <row r="24" spans="1:6">
      <c r="A24" s="29">
        <v>45446.581932870373</v>
      </c>
      <c r="B24" s="42">
        <v>45446.581932870373</v>
      </c>
      <c r="C24" s="31">
        <v>2</v>
      </c>
      <c r="D24" s="34">
        <v>19.68</v>
      </c>
      <c r="E24" s="28">
        <v>39.36</v>
      </c>
      <c r="F24" s="31" t="s">
        <v>18</v>
      </c>
    </row>
    <row r="25" spans="1:6">
      <c r="A25" s="29">
        <v>45446.588136574072</v>
      </c>
      <c r="B25" s="42">
        <v>45446.588136574072</v>
      </c>
      <c r="C25" s="31">
        <v>70</v>
      </c>
      <c r="D25" s="34">
        <v>19.739999999999998</v>
      </c>
      <c r="E25" s="28">
        <v>1381.8</v>
      </c>
      <c r="F25" s="31" t="s">
        <v>18</v>
      </c>
    </row>
    <row r="26" spans="1:6">
      <c r="A26" s="29">
        <v>45446.588136574072</v>
      </c>
      <c r="B26" s="42">
        <v>45446.588136574072</v>
      </c>
      <c r="C26" s="31">
        <v>330</v>
      </c>
      <c r="D26" s="34">
        <v>19.739999999999998</v>
      </c>
      <c r="E26" s="28">
        <v>6514.2</v>
      </c>
      <c r="F26" s="31" t="s">
        <v>18</v>
      </c>
    </row>
    <row r="27" spans="1:6">
      <c r="A27" s="29">
        <v>45446.593819444446</v>
      </c>
      <c r="B27" s="42">
        <v>45446.593819444446</v>
      </c>
      <c r="C27" s="31">
        <v>100</v>
      </c>
      <c r="D27" s="34">
        <v>19.739999999999998</v>
      </c>
      <c r="E27" s="28">
        <v>1973.9999999999998</v>
      </c>
      <c r="F27" s="31" t="s">
        <v>18</v>
      </c>
    </row>
    <row r="28" spans="1:6">
      <c r="A28" s="29">
        <v>45446.596689814818</v>
      </c>
      <c r="B28" s="42">
        <v>45446.596689814818</v>
      </c>
      <c r="C28" s="31">
        <v>172</v>
      </c>
      <c r="D28" s="34">
        <v>19.739999999999998</v>
      </c>
      <c r="E28" s="28">
        <v>3395.2799999999997</v>
      </c>
      <c r="F28" s="31" t="s">
        <v>18</v>
      </c>
    </row>
    <row r="29" spans="1:6">
      <c r="A29" s="29">
        <v>45446.601840277777</v>
      </c>
      <c r="B29" s="42">
        <v>45446.601840277777</v>
      </c>
      <c r="C29" s="31">
        <v>42</v>
      </c>
      <c r="D29" s="34">
        <v>19.739999999999998</v>
      </c>
      <c r="E29" s="28">
        <v>829.07999999999993</v>
      </c>
      <c r="F29" s="31" t="s">
        <v>18</v>
      </c>
    </row>
    <row r="30" spans="1:6">
      <c r="A30" s="29">
        <v>45446.601840277777</v>
      </c>
      <c r="B30" s="42">
        <v>45446.601840277777</v>
      </c>
      <c r="C30" s="31">
        <v>52</v>
      </c>
      <c r="D30" s="34">
        <v>19.739999999999998</v>
      </c>
      <c r="E30" s="28">
        <v>1026.48</v>
      </c>
      <c r="F30" s="31" t="s">
        <v>18</v>
      </c>
    </row>
    <row r="31" spans="1:6">
      <c r="A31" s="29">
        <v>45446.617361111108</v>
      </c>
      <c r="B31" s="42">
        <v>45446.617361111108</v>
      </c>
      <c r="C31" s="31">
        <v>23</v>
      </c>
      <c r="D31" s="34">
        <v>19.760000000000002</v>
      </c>
      <c r="E31" s="28">
        <v>454.48</v>
      </c>
      <c r="F31" s="31" t="s">
        <v>18</v>
      </c>
    </row>
    <row r="32" spans="1:6">
      <c r="A32" s="29">
        <v>45446.617361111108</v>
      </c>
      <c r="B32" s="42">
        <v>45446.617361111108</v>
      </c>
      <c r="C32" s="31">
        <v>166</v>
      </c>
      <c r="D32" s="34">
        <v>19.760000000000002</v>
      </c>
      <c r="E32" s="28">
        <v>3280.1600000000003</v>
      </c>
      <c r="F32" s="31" t="s">
        <v>18</v>
      </c>
    </row>
    <row r="33" spans="1:6">
      <c r="A33" s="29">
        <v>45446.626712962963</v>
      </c>
      <c r="B33" s="42">
        <v>45446.626712962963</v>
      </c>
      <c r="C33" s="31">
        <v>362</v>
      </c>
      <c r="D33" s="34">
        <v>19.739999999999998</v>
      </c>
      <c r="E33" s="28">
        <v>7145.8799999999992</v>
      </c>
      <c r="F33" s="31" t="s">
        <v>18</v>
      </c>
    </row>
    <row r="34" spans="1:6">
      <c r="A34" s="29">
        <v>45446.635520833333</v>
      </c>
      <c r="B34" s="42">
        <v>45446.635520833333</v>
      </c>
      <c r="C34" s="31">
        <v>193</v>
      </c>
      <c r="D34" s="34">
        <v>19.8</v>
      </c>
      <c r="E34" s="28">
        <v>3821.4</v>
      </c>
      <c r="F34" s="31" t="s">
        <v>18</v>
      </c>
    </row>
    <row r="35" spans="1:6">
      <c r="A35" s="29">
        <v>45446.64162037037</v>
      </c>
      <c r="B35" s="42">
        <v>45446.64162037037</v>
      </c>
      <c r="C35" s="31">
        <v>146</v>
      </c>
      <c r="D35" s="34">
        <v>19.8</v>
      </c>
      <c r="E35" s="28">
        <v>2890.8</v>
      </c>
      <c r="F35" s="31" t="s">
        <v>18</v>
      </c>
    </row>
    <row r="36" spans="1:6">
      <c r="A36" s="29">
        <v>45446.64162037037</v>
      </c>
      <c r="B36" s="42">
        <v>45446.64162037037</v>
      </c>
      <c r="C36" s="31">
        <v>381</v>
      </c>
      <c r="D36" s="34">
        <v>19.8</v>
      </c>
      <c r="E36" s="28">
        <v>7543.8</v>
      </c>
      <c r="F36" s="31" t="s">
        <v>18</v>
      </c>
    </row>
    <row r="37" spans="1:6">
      <c r="A37" s="29">
        <v>45446.64162037037</v>
      </c>
      <c r="B37" s="42">
        <v>45446.64162037037</v>
      </c>
      <c r="C37" s="31">
        <v>44</v>
      </c>
      <c r="D37" s="34">
        <v>19.8</v>
      </c>
      <c r="E37" s="28">
        <v>871.2</v>
      </c>
      <c r="F37" s="31" t="s">
        <v>18</v>
      </c>
    </row>
    <row r="38" spans="1:6">
      <c r="A38" s="29">
        <v>45446.682789351849</v>
      </c>
      <c r="B38" s="42">
        <v>45446.682789351849</v>
      </c>
      <c r="C38" s="31">
        <v>168</v>
      </c>
      <c r="D38" s="34">
        <v>19.8</v>
      </c>
      <c r="E38" s="28">
        <v>3326.4</v>
      </c>
      <c r="F38" s="31" t="s">
        <v>18</v>
      </c>
    </row>
    <row r="39" spans="1:6">
      <c r="A39" s="29">
        <v>45446.692083333335</v>
      </c>
      <c r="B39" s="42">
        <v>45446.692083333335</v>
      </c>
      <c r="C39" s="31">
        <v>89</v>
      </c>
      <c r="D39" s="34">
        <v>19.78</v>
      </c>
      <c r="E39" s="28">
        <v>1760.42</v>
      </c>
      <c r="F39" s="31" t="s">
        <v>18</v>
      </c>
    </row>
    <row r="40" spans="1:6">
      <c r="A40" s="29">
        <v>45446.704247685186</v>
      </c>
      <c r="B40" s="42">
        <v>45446.704247685186</v>
      </c>
      <c r="C40" s="31">
        <v>52</v>
      </c>
      <c r="D40" s="34">
        <v>19.88</v>
      </c>
      <c r="E40" s="28">
        <v>1033.76</v>
      </c>
      <c r="F40" s="31" t="s">
        <v>18</v>
      </c>
    </row>
    <row r="41" spans="1:6">
      <c r="A41" s="29">
        <v>45446.704247685186</v>
      </c>
      <c r="B41" s="42">
        <v>45446.704247685186</v>
      </c>
      <c r="C41" s="31">
        <v>125</v>
      </c>
      <c r="D41" s="34">
        <v>19.88</v>
      </c>
      <c r="E41" s="28">
        <v>2485</v>
      </c>
      <c r="F41" s="31" t="s">
        <v>18</v>
      </c>
    </row>
    <row r="42" spans="1:6">
      <c r="A42" s="29">
        <v>45446.718124999999</v>
      </c>
      <c r="B42" s="42">
        <v>45446.718124999999</v>
      </c>
      <c r="C42" s="31">
        <v>396</v>
      </c>
      <c r="D42" s="34">
        <v>19.96</v>
      </c>
      <c r="E42" s="28">
        <v>7904.1600000000008</v>
      </c>
      <c r="F42" s="31" t="s">
        <v>18</v>
      </c>
    </row>
    <row r="43" spans="1:6">
      <c r="A43" s="29">
        <v>45447.384247685186</v>
      </c>
      <c r="B43" s="42">
        <v>45447.384247685186</v>
      </c>
      <c r="C43" s="31">
        <v>100</v>
      </c>
      <c r="D43" s="34">
        <v>19.899999999999999</v>
      </c>
      <c r="E43" s="28">
        <v>1989.9999999999998</v>
      </c>
      <c r="F43" s="31" t="s">
        <v>18</v>
      </c>
    </row>
    <row r="44" spans="1:6">
      <c r="A44" s="29">
        <v>45447.408553240741</v>
      </c>
      <c r="B44" s="42">
        <v>45447.408553240741</v>
      </c>
      <c r="C44" s="31">
        <v>14</v>
      </c>
      <c r="D44" s="34">
        <v>20</v>
      </c>
      <c r="E44" s="28">
        <v>280</v>
      </c>
      <c r="F44" s="31" t="s">
        <v>18</v>
      </c>
    </row>
    <row r="45" spans="1:6">
      <c r="A45" s="29">
        <v>45447.412442129629</v>
      </c>
      <c r="B45" s="42">
        <v>45447.412442129629</v>
      </c>
      <c r="C45" s="31">
        <v>325</v>
      </c>
      <c r="D45" s="34">
        <v>20</v>
      </c>
      <c r="E45" s="28">
        <v>6500</v>
      </c>
      <c r="F45" s="31" t="s">
        <v>18</v>
      </c>
    </row>
    <row r="46" spans="1:6">
      <c r="A46" s="29">
        <v>45447.418680555558</v>
      </c>
      <c r="B46" s="42">
        <v>45447.418680555558</v>
      </c>
      <c r="C46" s="31">
        <v>173</v>
      </c>
      <c r="D46" s="34">
        <v>20</v>
      </c>
      <c r="E46" s="28">
        <v>3460</v>
      </c>
      <c r="F46" s="31" t="s">
        <v>18</v>
      </c>
    </row>
    <row r="47" spans="1:6">
      <c r="A47" s="29">
        <v>45447.418680555558</v>
      </c>
      <c r="B47" s="42">
        <v>45447.418680555558</v>
      </c>
      <c r="C47" s="31">
        <v>166</v>
      </c>
      <c r="D47" s="34">
        <v>20</v>
      </c>
      <c r="E47" s="28">
        <v>3320</v>
      </c>
      <c r="F47" s="31" t="s">
        <v>18</v>
      </c>
    </row>
    <row r="48" spans="1:6">
      <c r="A48" s="29">
        <v>45447.458564814813</v>
      </c>
      <c r="B48" s="42">
        <v>45447.458564814813</v>
      </c>
      <c r="C48" s="31">
        <v>429</v>
      </c>
      <c r="D48" s="34">
        <v>20</v>
      </c>
      <c r="E48" s="28">
        <v>8580</v>
      </c>
      <c r="F48" s="31" t="s">
        <v>18</v>
      </c>
    </row>
    <row r="49" spans="1:6">
      <c r="A49" s="29">
        <v>45447.499895833331</v>
      </c>
      <c r="B49" s="42">
        <v>45447.499895833331</v>
      </c>
      <c r="C49" s="31">
        <v>9</v>
      </c>
      <c r="D49" s="34">
        <v>20</v>
      </c>
      <c r="E49" s="28">
        <v>180</v>
      </c>
      <c r="F49" s="31" t="s">
        <v>18</v>
      </c>
    </row>
    <row r="50" spans="1:6">
      <c r="A50" s="29">
        <v>45447.499895833331</v>
      </c>
      <c r="B50" s="42">
        <v>45447.499895833331</v>
      </c>
      <c r="C50" s="31">
        <v>18</v>
      </c>
      <c r="D50" s="34">
        <v>20</v>
      </c>
      <c r="E50" s="28">
        <v>360</v>
      </c>
      <c r="F50" s="31" t="s">
        <v>18</v>
      </c>
    </row>
    <row r="51" spans="1:6">
      <c r="A51" s="29">
        <v>45447.504513888889</v>
      </c>
      <c r="B51" s="42">
        <v>45447.504513888889</v>
      </c>
      <c r="C51" s="31">
        <v>231</v>
      </c>
      <c r="D51" s="34">
        <v>20</v>
      </c>
      <c r="E51" s="28">
        <v>4620</v>
      </c>
      <c r="F51" s="31" t="s">
        <v>18</v>
      </c>
    </row>
    <row r="52" spans="1:6">
      <c r="A52" s="29">
        <v>45447.504513888889</v>
      </c>
      <c r="B52" s="42">
        <v>45447.504513888889</v>
      </c>
      <c r="C52" s="31">
        <v>53</v>
      </c>
      <c r="D52" s="34">
        <v>20</v>
      </c>
      <c r="E52" s="28">
        <v>1060</v>
      </c>
      <c r="F52" s="31" t="s">
        <v>18</v>
      </c>
    </row>
    <row r="53" spans="1:6">
      <c r="A53" s="29">
        <v>45447.504513888889</v>
      </c>
      <c r="B53" s="42">
        <v>45447.504513888889</v>
      </c>
      <c r="C53" s="31">
        <v>100</v>
      </c>
      <c r="D53" s="34">
        <v>20</v>
      </c>
      <c r="E53" s="28">
        <v>2000</v>
      </c>
      <c r="F53" s="31" t="s">
        <v>18</v>
      </c>
    </row>
    <row r="54" spans="1:6">
      <c r="A54" s="29">
        <v>45447.504513888889</v>
      </c>
      <c r="B54" s="42">
        <v>45447.504513888889</v>
      </c>
      <c r="C54" s="31">
        <v>167</v>
      </c>
      <c r="D54" s="34">
        <v>20</v>
      </c>
      <c r="E54" s="28">
        <v>3340</v>
      </c>
      <c r="F54" s="31" t="s">
        <v>18</v>
      </c>
    </row>
    <row r="55" spans="1:6">
      <c r="A55" s="29">
        <v>45447.504513888889</v>
      </c>
      <c r="B55" s="42">
        <v>45447.504513888889</v>
      </c>
      <c r="C55" s="31">
        <v>125</v>
      </c>
      <c r="D55" s="34">
        <v>20</v>
      </c>
      <c r="E55" s="28">
        <v>2500</v>
      </c>
      <c r="F55" s="31" t="s">
        <v>18</v>
      </c>
    </row>
    <row r="56" spans="1:6">
      <c r="A56" s="29">
        <v>45447.504513888889</v>
      </c>
      <c r="B56" s="42">
        <v>45447.504513888889</v>
      </c>
      <c r="C56" s="31">
        <v>25</v>
      </c>
      <c r="D56" s="34">
        <v>20</v>
      </c>
      <c r="E56" s="28">
        <v>500</v>
      </c>
      <c r="F56" s="31" t="s">
        <v>18</v>
      </c>
    </row>
    <row r="57" spans="1:6">
      <c r="A57" s="29">
        <v>45447.560219907406</v>
      </c>
      <c r="B57" s="42">
        <v>45447.560219907406</v>
      </c>
      <c r="C57" s="31">
        <v>332</v>
      </c>
      <c r="D57" s="34">
        <v>20</v>
      </c>
      <c r="E57" s="28">
        <v>6640</v>
      </c>
      <c r="F57" s="31" t="s">
        <v>18</v>
      </c>
    </row>
    <row r="58" spans="1:6">
      <c r="A58" s="29">
        <v>45447.572013888886</v>
      </c>
      <c r="B58" s="42">
        <v>45447.572013888886</v>
      </c>
      <c r="C58" s="31">
        <v>80</v>
      </c>
      <c r="D58" s="34">
        <v>19.98</v>
      </c>
      <c r="E58" s="28">
        <v>1598.4</v>
      </c>
      <c r="F58" s="31" t="s">
        <v>18</v>
      </c>
    </row>
    <row r="59" spans="1:6">
      <c r="A59" s="29">
        <v>45447.631724537037</v>
      </c>
      <c r="B59" s="42">
        <v>45447.631724537037</v>
      </c>
      <c r="C59" s="31">
        <v>171</v>
      </c>
      <c r="D59" s="34">
        <v>20</v>
      </c>
      <c r="E59" s="28">
        <v>3420</v>
      </c>
      <c r="F59" s="31" t="s">
        <v>18</v>
      </c>
    </row>
    <row r="60" spans="1:6">
      <c r="A60" s="29">
        <v>45447.631724537037</v>
      </c>
      <c r="B60" s="42">
        <v>45447.631724537037</v>
      </c>
      <c r="C60" s="31">
        <v>174</v>
      </c>
      <c r="D60" s="34">
        <v>20</v>
      </c>
      <c r="E60" s="28">
        <v>3480</v>
      </c>
      <c r="F60" s="31" t="s">
        <v>18</v>
      </c>
    </row>
    <row r="61" spans="1:6">
      <c r="A61" s="29">
        <v>45447.649606481478</v>
      </c>
      <c r="B61" s="42">
        <v>45447.649606481478</v>
      </c>
      <c r="C61" s="31">
        <v>53</v>
      </c>
      <c r="D61" s="34">
        <v>20</v>
      </c>
      <c r="E61" s="28">
        <v>1060</v>
      </c>
      <c r="F61" s="31" t="s">
        <v>18</v>
      </c>
    </row>
    <row r="62" spans="1:6">
      <c r="A62" s="29">
        <v>45447.693391203706</v>
      </c>
      <c r="B62" s="42">
        <v>45447.693391203706</v>
      </c>
      <c r="C62" s="31">
        <v>191</v>
      </c>
      <c r="D62" s="34">
        <v>20.100000000000001</v>
      </c>
      <c r="E62" s="28">
        <v>3839.1000000000004</v>
      </c>
      <c r="F62" s="31" t="s">
        <v>18</v>
      </c>
    </row>
    <row r="63" spans="1:6">
      <c r="A63" s="29">
        <v>45447.723310185182</v>
      </c>
      <c r="B63" s="42">
        <v>45447.723310185182</v>
      </c>
      <c r="C63" s="31">
        <v>93</v>
      </c>
      <c r="D63" s="34">
        <v>20.149999999999999</v>
      </c>
      <c r="E63" s="28">
        <v>1873.9499999999998</v>
      </c>
      <c r="F63" s="31" t="s">
        <v>18</v>
      </c>
    </row>
    <row r="64" spans="1:6">
      <c r="A64" s="29">
        <v>45447.723310185182</v>
      </c>
      <c r="B64" s="42">
        <v>45447.723310185182</v>
      </c>
      <c r="C64" s="31">
        <v>497</v>
      </c>
      <c r="D64" s="34">
        <v>20.149999999999999</v>
      </c>
      <c r="E64" s="28">
        <v>10014.549999999999</v>
      </c>
      <c r="F64" s="31" t="s">
        <v>18</v>
      </c>
    </row>
    <row r="65" spans="1:6">
      <c r="A65" s="29">
        <v>45447.723310185182</v>
      </c>
      <c r="B65" s="42">
        <v>45447.723310185182</v>
      </c>
      <c r="C65" s="31">
        <v>100</v>
      </c>
      <c r="D65" s="34">
        <v>20.149999999999999</v>
      </c>
      <c r="E65" s="28">
        <v>2014.9999999999998</v>
      </c>
      <c r="F65" s="31" t="s">
        <v>18</v>
      </c>
    </row>
    <row r="66" spans="1:6">
      <c r="A66" s="29">
        <v>45447.723310185182</v>
      </c>
      <c r="B66" s="42">
        <v>45447.723310185182</v>
      </c>
      <c r="C66" s="31">
        <v>258</v>
      </c>
      <c r="D66" s="34">
        <v>20.149999999999999</v>
      </c>
      <c r="E66" s="28">
        <v>5198.7</v>
      </c>
      <c r="F66" s="31" t="s">
        <v>18</v>
      </c>
    </row>
    <row r="67" spans="1:6">
      <c r="A67" s="29">
        <v>45447.723310185182</v>
      </c>
      <c r="B67" s="42">
        <v>45447.723310185182</v>
      </c>
      <c r="C67" s="31">
        <v>52</v>
      </c>
      <c r="D67" s="34">
        <v>20.149999999999999</v>
      </c>
      <c r="E67" s="28">
        <v>1047.8</v>
      </c>
      <c r="F67" s="31" t="s">
        <v>18</v>
      </c>
    </row>
    <row r="68" spans="1:6">
      <c r="A68" s="29">
        <v>45448.38</v>
      </c>
      <c r="B68" s="42">
        <v>45448.38</v>
      </c>
      <c r="C68" s="31">
        <v>13</v>
      </c>
      <c r="D68" s="34">
        <v>20.149999999999999</v>
      </c>
      <c r="E68" s="28">
        <v>261.95</v>
      </c>
      <c r="F68" s="31" t="s">
        <v>18</v>
      </c>
    </row>
    <row r="69" spans="1:6">
      <c r="A69" s="29">
        <v>45448.38</v>
      </c>
      <c r="B69" s="42">
        <v>45448.38</v>
      </c>
      <c r="C69" s="31">
        <v>35</v>
      </c>
      <c r="D69" s="34">
        <v>20.149999999999999</v>
      </c>
      <c r="E69" s="28">
        <v>705.25</v>
      </c>
      <c r="F69" s="31" t="s">
        <v>18</v>
      </c>
    </row>
    <row r="70" spans="1:6">
      <c r="A70" s="29">
        <v>45448.383379629631</v>
      </c>
      <c r="B70" s="42">
        <v>45448.383379629631</v>
      </c>
      <c r="C70" s="31">
        <v>155</v>
      </c>
      <c r="D70" s="34">
        <v>20.149999999999999</v>
      </c>
      <c r="E70" s="28">
        <v>3123.25</v>
      </c>
      <c r="F70" s="31" t="s">
        <v>18</v>
      </c>
    </row>
    <row r="71" spans="1:6">
      <c r="A71" s="29">
        <v>45448.383379629631</v>
      </c>
      <c r="B71" s="42">
        <v>45448.383379629631</v>
      </c>
      <c r="C71" s="31">
        <v>10</v>
      </c>
      <c r="D71" s="34">
        <v>20.149999999999999</v>
      </c>
      <c r="E71" s="28">
        <v>201.5</v>
      </c>
      <c r="F71" s="31" t="s">
        <v>18</v>
      </c>
    </row>
    <row r="72" spans="1:6">
      <c r="A72" s="29">
        <v>45448.38890046296</v>
      </c>
      <c r="B72" s="42">
        <v>45448.38890046296</v>
      </c>
      <c r="C72" s="31">
        <v>100</v>
      </c>
      <c r="D72" s="34">
        <v>20.149999999999999</v>
      </c>
      <c r="E72" s="28">
        <v>2014.9999999999998</v>
      </c>
      <c r="F72" s="31" t="s">
        <v>18</v>
      </c>
    </row>
    <row r="73" spans="1:6">
      <c r="A73" s="29">
        <v>45448.38890046296</v>
      </c>
      <c r="B73" s="42">
        <v>45448.38890046296</v>
      </c>
      <c r="C73" s="31">
        <v>45</v>
      </c>
      <c r="D73" s="34">
        <v>20.149999999999999</v>
      </c>
      <c r="E73" s="28">
        <v>906.74999999999989</v>
      </c>
      <c r="F73" s="31" t="s">
        <v>18</v>
      </c>
    </row>
    <row r="74" spans="1:6">
      <c r="A74" s="29">
        <v>45448.390416666669</v>
      </c>
      <c r="B74" s="42">
        <v>45448.390416666669</v>
      </c>
      <c r="C74" s="31">
        <v>264</v>
      </c>
      <c r="D74" s="34">
        <v>20.149999999999999</v>
      </c>
      <c r="E74" s="28">
        <v>5319.5999999999995</v>
      </c>
      <c r="F74" s="31" t="s">
        <v>18</v>
      </c>
    </row>
    <row r="75" spans="1:6">
      <c r="A75" s="29">
        <v>45448.390416666669</v>
      </c>
      <c r="B75" s="42">
        <v>45448.390416666669</v>
      </c>
      <c r="C75" s="31">
        <v>36</v>
      </c>
      <c r="D75" s="34">
        <v>20.149999999999999</v>
      </c>
      <c r="E75" s="28">
        <v>725.4</v>
      </c>
      <c r="F75" s="31" t="s">
        <v>18</v>
      </c>
    </row>
    <row r="76" spans="1:6">
      <c r="A76" s="29">
        <v>45448.390416666669</v>
      </c>
      <c r="B76" s="42">
        <v>45448.390416666669</v>
      </c>
      <c r="C76" s="31">
        <v>100</v>
      </c>
      <c r="D76" s="34">
        <v>20.149999999999999</v>
      </c>
      <c r="E76" s="28">
        <v>2014.9999999999998</v>
      </c>
      <c r="F76" s="31" t="s">
        <v>18</v>
      </c>
    </row>
    <row r="77" spans="1:6">
      <c r="A77" s="29">
        <v>45448.396157407406</v>
      </c>
      <c r="B77" s="42">
        <v>45448.396157407406</v>
      </c>
      <c r="C77" s="31">
        <v>25</v>
      </c>
      <c r="D77" s="34">
        <v>20.149999999999999</v>
      </c>
      <c r="E77" s="28">
        <v>503.74999999999994</v>
      </c>
      <c r="F77" s="31" t="s">
        <v>18</v>
      </c>
    </row>
    <row r="78" spans="1:6">
      <c r="A78" s="29">
        <v>45448.396157407406</v>
      </c>
      <c r="B78" s="42">
        <v>45448.396157407406</v>
      </c>
      <c r="C78" s="31">
        <v>100</v>
      </c>
      <c r="D78" s="34">
        <v>20.149999999999999</v>
      </c>
      <c r="E78" s="28">
        <v>2014.9999999999998</v>
      </c>
      <c r="F78" s="31" t="s">
        <v>18</v>
      </c>
    </row>
    <row r="79" spans="1:6">
      <c r="A79" s="29">
        <v>45448.403020833335</v>
      </c>
      <c r="B79" s="42">
        <v>45448.403020833335</v>
      </c>
      <c r="C79" s="31">
        <v>6</v>
      </c>
      <c r="D79" s="34">
        <v>20.149999999999999</v>
      </c>
      <c r="E79" s="28">
        <v>120.89999999999999</v>
      </c>
      <c r="F79" s="31" t="s">
        <v>18</v>
      </c>
    </row>
    <row r="80" spans="1:6">
      <c r="A80" s="29">
        <v>45448.403020833335</v>
      </c>
      <c r="B80" s="42">
        <v>45448.403020833335</v>
      </c>
      <c r="C80" s="31">
        <v>100</v>
      </c>
      <c r="D80" s="34">
        <v>20.149999999999999</v>
      </c>
      <c r="E80" s="28">
        <v>2014.9999999999998</v>
      </c>
      <c r="F80" s="31" t="s">
        <v>18</v>
      </c>
    </row>
    <row r="81" spans="1:6">
      <c r="A81" s="29">
        <v>45448.403020833335</v>
      </c>
      <c r="B81" s="42">
        <v>45448.403020833335</v>
      </c>
      <c r="C81" s="31">
        <v>21</v>
      </c>
      <c r="D81" s="34">
        <v>20.149999999999999</v>
      </c>
      <c r="E81" s="28">
        <v>423.15</v>
      </c>
      <c r="F81" s="31" t="s">
        <v>18</v>
      </c>
    </row>
    <row r="82" spans="1:6">
      <c r="A82" s="29">
        <v>45448.410393518519</v>
      </c>
      <c r="B82" s="42">
        <v>45448.410393518519</v>
      </c>
      <c r="C82" s="31">
        <v>7</v>
      </c>
      <c r="D82" s="34">
        <v>20.149999999999999</v>
      </c>
      <c r="E82" s="28">
        <v>141.04999999999998</v>
      </c>
      <c r="F82" s="31" t="s">
        <v>18</v>
      </c>
    </row>
    <row r="83" spans="1:6">
      <c r="A83" s="29">
        <v>45448.410393518519</v>
      </c>
      <c r="B83" s="42">
        <v>45448.410393518519</v>
      </c>
      <c r="C83" s="31">
        <v>100</v>
      </c>
      <c r="D83" s="34">
        <v>20.149999999999999</v>
      </c>
      <c r="E83" s="28">
        <v>2014.9999999999998</v>
      </c>
      <c r="F83" s="31" t="s">
        <v>18</v>
      </c>
    </row>
    <row r="84" spans="1:6">
      <c r="A84" s="29">
        <v>45448.410393518519</v>
      </c>
      <c r="B84" s="42">
        <v>45448.410393518519</v>
      </c>
      <c r="C84" s="31">
        <v>21</v>
      </c>
      <c r="D84" s="34">
        <v>20.149999999999999</v>
      </c>
      <c r="E84" s="28">
        <v>423.15</v>
      </c>
      <c r="F84" s="31" t="s">
        <v>18</v>
      </c>
    </row>
    <row r="85" spans="1:6">
      <c r="A85" s="29">
        <v>45448.416435185187</v>
      </c>
      <c r="B85" s="42">
        <v>45448.416435185187</v>
      </c>
      <c r="C85" s="31">
        <v>85</v>
      </c>
      <c r="D85" s="34">
        <v>20.100000000000001</v>
      </c>
      <c r="E85" s="28">
        <v>1708.5000000000002</v>
      </c>
      <c r="F85" s="31" t="s">
        <v>18</v>
      </c>
    </row>
    <row r="86" spans="1:6">
      <c r="A86" s="29">
        <v>45448.416944444441</v>
      </c>
      <c r="B86" s="42">
        <v>45448.416944444441</v>
      </c>
      <c r="C86" s="31">
        <v>34</v>
      </c>
      <c r="D86" s="34">
        <v>20.100000000000001</v>
      </c>
      <c r="E86" s="28">
        <v>683.40000000000009</v>
      </c>
      <c r="F86" s="31" t="s">
        <v>18</v>
      </c>
    </row>
    <row r="87" spans="1:6">
      <c r="A87" s="29">
        <v>45448.416944444441</v>
      </c>
      <c r="B87" s="42">
        <v>45448.416944444441</v>
      </c>
      <c r="C87" s="31">
        <v>100</v>
      </c>
      <c r="D87" s="34">
        <v>20.100000000000001</v>
      </c>
      <c r="E87" s="28">
        <v>2010.0000000000002</v>
      </c>
      <c r="F87" s="31" t="s">
        <v>18</v>
      </c>
    </row>
    <row r="88" spans="1:6">
      <c r="A88" s="29">
        <v>45448.416944444441</v>
      </c>
      <c r="B88" s="42">
        <v>45448.416944444441</v>
      </c>
      <c r="C88" s="31">
        <v>159</v>
      </c>
      <c r="D88" s="34">
        <v>20.100000000000001</v>
      </c>
      <c r="E88" s="28">
        <v>3195.9</v>
      </c>
      <c r="F88" s="31" t="s">
        <v>18</v>
      </c>
    </row>
    <row r="89" spans="1:6">
      <c r="A89" s="29">
        <v>45448.416944444441</v>
      </c>
      <c r="B89" s="42">
        <v>45448.416944444441</v>
      </c>
      <c r="C89" s="31">
        <v>147</v>
      </c>
      <c r="D89" s="34">
        <v>20.100000000000001</v>
      </c>
      <c r="E89" s="28">
        <v>2954.7000000000003</v>
      </c>
      <c r="F89" s="31" t="s">
        <v>18</v>
      </c>
    </row>
    <row r="90" spans="1:6">
      <c r="A90" s="29">
        <v>45448.464039351849</v>
      </c>
      <c r="B90" s="42">
        <v>45448.464039351849</v>
      </c>
      <c r="C90" s="31">
        <v>190</v>
      </c>
      <c r="D90" s="34">
        <v>20.100000000000001</v>
      </c>
      <c r="E90" s="28">
        <v>3819.0000000000005</v>
      </c>
      <c r="F90" s="31" t="s">
        <v>18</v>
      </c>
    </row>
    <row r="91" spans="1:6">
      <c r="A91" s="29">
        <v>45448.494155092594</v>
      </c>
      <c r="B91" s="42">
        <v>45448.494155092594</v>
      </c>
      <c r="C91" s="31">
        <v>169</v>
      </c>
      <c r="D91" s="34">
        <v>20.100000000000001</v>
      </c>
      <c r="E91" s="28">
        <v>3396.9</v>
      </c>
      <c r="F91" s="31" t="s">
        <v>18</v>
      </c>
    </row>
    <row r="92" spans="1:6">
      <c r="A92" s="29">
        <v>45448.494155092594</v>
      </c>
      <c r="B92" s="42">
        <v>45448.494155092594</v>
      </c>
      <c r="C92" s="31">
        <v>501</v>
      </c>
      <c r="D92" s="34">
        <v>20.100000000000001</v>
      </c>
      <c r="E92" s="28">
        <v>10070.1</v>
      </c>
      <c r="F92" s="31" t="s">
        <v>18</v>
      </c>
    </row>
    <row r="93" spans="1:6">
      <c r="A93" s="29">
        <v>45448.494155092594</v>
      </c>
      <c r="B93" s="42">
        <v>45448.494155092594</v>
      </c>
      <c r="C93" s="31">
        <v>112</v>
      </c>
      <c r="D93" s="34">
        <v>20.100000000000001</v>
      </c>
      <c r="E93" s="28">
        <v>2251.2000000000003</v>
      </c>
      <c r="F93" s="31" t="s">
        <v>18</v>
      </c>
    </row>
    <row r="94" spans="1:6">
      <c r="A94" s="29">
        <v>45448.494155092594</v>
      </c>
      <c r="B94" s="42">
        <v>45448.494155092594</v>
      </c>
      <c r="C94" s="31">
        <v>165</v>
      </c>
      <c r="D94" s="34">
        <v>20.100000000000001</v>
      </c>
      <c r="E94" s="28">
        <v>3316.5000000000005</v>
      </c>
      <c r="F94" s="31" t="s">
        <v>18</v>
      </c>
    </row>
    <row r="95" spans="1:6">
      <c r="A95" s="29">
        <v>45448.494155092594</v>
      </c>
      <c r="B95" s="42">
        <v>45448.494155092594</v>
      </c>
      <c r="C95" s="31">
        <v>55</v>
      </c>
      <c r="D95" s="34">
        <v>20.100000000000001</v>
      </c>
      <c r="E95" s="28">
        <v>1105.5</v>
      </c>
      <c r="F95" s="31" t="s">
        <v>18</v>
      </c>
    </row>
    <row r="96" spans="1:6">
      <c r="A96" s="29">
        <v>45448.494155092594</v>
      </c>
      <c r="B96" s="42">
        <v>45448.494155092594</v>
      </c>
      <c r="C96" s="31">
        <v>5</v>
      </c>
      <c r="D96" s="34">
        <v>20.100000000000001</v>
      </c>
      <c r="E96" s="28">
        <v>100.5</v>
      </c>
      <c r="F96" s="31" t="s">
        <v>18</v>
      </c>
    </row>
    <row r="97" spans="1:6">
      <c r="A97" s="29">
        <v>45448.509375000001</v>
      </c>
      <c r="B97" s="42">
        <v>45448.509375000001</v>
      </c>
      <c r="C97" s="31">
        <v>171</v>
      </c>
      <c r="D97" s="34">
        <v>20.05</v>
      </c>
      <c r="E97" s="28">
        <v>3428.55</v>
      </c>
      <c r="F97" s="31" t="s">
        <v>18</v>
      </c>
    </row>
    <row r="98" spans="1:6">
      <c r="A98" s="29">
        <v>45448.531030092592</v>
      </c>
      <c r="B98" s="42">
        <v>45448.531030092592</v>
      </c>
      <c r="C98" s="31">
        <v>5</v>
      </c>
      <c r="D98" s="34">
        <v>20.05</v>
      </c>
      <c r="E98" s="28">
        <v>100.25</v>
      </c>
      <c r="F98" s="31" t="s">
        <v>18</v>
      </c>
    </row>
    <row r="99" spans="1:6">
      <c r="A99" s="29">
        <v>45448.555983796294</v>
      </c>
      <c r="B99" s="42">
        <v>45448.555983796294</v>
      </c>
      <c r="C99" s="31">
        <v>4</v>
      </c>
      <c r="D99" s="34">
        <v>20.149999999999999</v>
      </c>
      <c r="E99" s="28">
        <v>80.599999999999994</v>
      </c>
      <c r="F99" s="31" t="s">
        <v>18</v>
      </c>
    </row>
    <row r="100" spans="1:6">
      <c r="A100" s="29">
        <v>45448.555983796294</v>
      </c>
      <c r="B100" s="42">
        <v>45448.555983796294</v>
      </c>
      <c r="C100" s="31">
        <v>32</v>
      </c>
      <c r="D100" s="34">
        <v>20.149999999999999</v>
      </c>
      <c r="E100" s="28">
        <v>644.79999999999995</v>
      </c>
      <c r="F100" s="31" t="s">
        <v>18</v>
      </c>
    </row>
    <row r="101" spans="1:6">
      <c r="A101" s="29">
        <v>45448.555983796294</v>
      </c>
      <c r="B101" s="42">
        <v>45448.555983796294</v>
      </c>
      <c r="C101" s="31">
        <v>109</v>
      </c>
      <c r="D101" s="34">
        <v>20.149999999999999</v>
      </c>
      <c r="E101" s="28">
        <v>2196.35</v>
      </c>
      <c r="F101" s="31" t="s">
        <v>18</v>
      </c>
    </row>
    <row r="102" spans="1:6">
      <c r="A102" s="29">
        <v>45448.555983796294</v>
      </c>
      <c r="B102" s="42">
        <v>45448.555983796294</v>
      </c>
      <c r="C102" s="31">
        <v>54</v>
      </c>
      <c r="D102" s="34">
        <v>20.149999999999999</v>
      </c>
      <c r="E102" s="28">
        <v>1088.0999999999999</v>
      </c>
      <c r="F102" s="31" t="s">
        <v>18</v>
      </c>
    </row>
    <row r="103" spans="1:6">
      <c r="A103" s="29">
        <v>45448.578900462962</v>
      </c>
      <c r="B103" s="42">
        <v>45448.578900462962</v>
      </c>
      <c r="C103" s="31">
        <v>529</v>
      </c>
      <c r="D103" s="34">
        <v>20.149999999999999</v>
      </c>
      <c r="E103" s="28">
        <v>10659.349999999999</v>
      </c>
      <c r="F103" s="31" t="s">
        <v>18</v>
      </c>
    </row>
    <row r="104" spans="1:6">
      <c r="A104" s="29">
        <v>45448.578900462962</v>
      </c>
      <c r="B104" s="42">
        <v>45448.578900462962</v>
      </c>
      <c r="C104" s="31">
        <v>168</v>
      </c>
      <c r="D104" s="34">
        <v>20.149999999999999</v>
      </c>
      <c r="E104" s="28">
        <v>3385.2</v>
      </c>
      <c r="F104" s="31" t="s">
        <v>18</v>
      </c>
    </row>
    <row r="105" spans="1:6">
      <c r="A105" s="29">
        <v>45448.60434027778</v>
      </c>
      <c r="B105" s="42">
        <v>45448.60434027778</v>
      </c>
      <c r="C105" s="31">
        <v>166</v>
      </c>
      <c r="D105" s="34">
        <v>20.100000000000001</v>
      </c>
      <c r="E105" s="28">
        <v>3336.6000000000004</v>
      </c>
      <c r="F105" s="31" t="s">
        <v>18</v>
      </c>
    </row>
    <row r="106" spans="1:6">
      <c r="A106" s="29">
        <v>45448.63175925926</v>
      </c>
      <c r="B106" s="42">
        <v>45448.63175925926</v>
      </c>
      <c r="C106" s="31">
        <v>109</v>
      </c>
      <c r="D106" s="34">
        <v>20.149999999999999</v>
      </c>
      <c r="E106" s="28">
        <v>2196.35</v>
      </c>
      <c r="F106" s="31" t="s">
        <v>18</v>
      </c>
    </row>
    <row r="107" spans="1:6">
      <c r="A107" s="29">
        <v>45448.63175925926</v>
      </c>
      <c r="B107" s="42">
        <v>45448.63175925926</v>
      </c>
      <c r="C107" s="31">
        <v>68</v>
      </c>
      <c r="D107" s="34">
        <v>20.149999999999999</v>
      </c>
      <c r="E107" s="28">
        <v>1370.1999999999998</v>
      </c>
      <c r="F107" s="31" t="s">
        <v>18</v>
      </c>
    </row>
    <row r="108" spans="1:6">
      <c r="A108" s="29">
        <v>45448.63175925926</v>
      </c>
      <c r="B108" s="42">
        <v>45448.63175925926</v>
      </c>
      <c r="C108" s="31">
        <v>18</v>
      </c>
      <c r="D108" s="34">
        <v>20.149999999999999</v>
      </c>
      <c r="E108" s="28">
        <v>362.7</v>
      </c>
      <c r="F108" s="31" t="s">
        <v>18</v>
      </c>
    </row>
    <row r="109" spans="1:6">
      <c r="A109" s="29">
        <v>45448.644479166665</v>
      </c>
      <c r="B109" s="42">
        <v>45448.644479166665</v>
      </c>
      <c r="C109" s="31">
        <v>178</v>
      </c>
      <c r="D109" s="34">
        <v>20.149999999999999</v>
      </c>
      <c r="E109" s="28">
        <v>3586.7</v>
      </c>
      <c r="F109" s="31" t="s">
        <v>18</v>
      </c>
    </row>
    <row r="110" spans="1:6">
      <c r="A110" s="29">
        <v>45448.644479166665</v>
      </c>
      <c r="B110" s="42">
        <v>45448.644479166665</v>
      </c>
      <c r="C110" s="31">
        <v>5</v>
      </c>
      <c r="D110" s="34">
        <v>20.149999999999999</v>
      </c>
      <c r="E110" s="28">
        <v>100.75</v>
      </c>
      <c r="F110" s="31" t="s">
        <v>18</v>
      </c>
    </row>
    <row r="111" spans="1:6">
      <c r="A111" s="29">
        <v>45448.648946759262</v>
      </c>
      <c r="B111" s="42">
        <v>45448.648946759262</v>
      </c>
      <c r="C111" s="31">
        <v>183</v>
      </c>
      <c r="D111" s="34">
        <v>20.100000000000001</v>
      </c>
      <c r="E111" s="28">
        <v>3678.3</v>
      </c>
      <c r="F111" s="31" t="s">
        <v>18</v>
      </c>
    </row>
    <row r="112" spans="1:6">
      <c r="A112" s="29">
        <v>45448.648946759262</v>
      </c>
      <c r="B112" s="42">
        <v>45448.648946759262</v>
      </c>
      <c r="C112" s="31">
        <v>151</v>
      </c>
      <c r="D112" s="34">
        <v>20.100000000000001</v>
      </c>
      <c r="E112" s="28">
        <v>3035.1000000000004</v>
      </c>
      <c r="F112" s="31" t="s">
        <v>18</v>
      </c>
    </row>
    <row r="113" spans="1:6">
      <c r="A113" s="29">
        <v>45448.648946759262</v>
      </c>
      <c r="B113" s="42">
        <v>45448.648946759262</v>
      </c>
      <c r="C113" s="31">
        <v>74</v>
      </c>
      <c r="D113" s="34">
        <v>20.100000000000001</v>
      </c>
      <c r="E113" s="28">
        <v>1487.4</v>
      </c>
      <c r="F113" s="31" t="s">
        <v>18</v>
      </c>
    </row>
    <row r="114" spans="1:6">
      <c r="A114" s="29">
        <v>45448.648946759262</v>
      </c>
      <c r="B114" s="42">
        <v>45448.648946759262</v>
      </c>
      <c r="C114" s="31">
        <v>106</v>
      </c>
      <c r="D114" s="34">
        <v>20.100000000000001</v>
      </c>
      <c r="E114" s="28">
        <v>2130.6000000000004</v>
      </c>
      <c r="F114" s="31" t="s">
        <v>18</v>
      </c>
    </row>
    <row r="115" spans="1:6">
      <c r="A115" s="29">
        <v>45448.648946759262</v>
      </c>
      <c r="B115" s="42">
        <v>45448.648946759262</v>
      </c>
      <c r="C115" s="31">
        <v>5</v>
      </c>
      <c r="D115" s="34">
        <v>20.100000000000001</v>
      </c>
      <c r="E115" s="28">
        <v>100.5</v>
      </c>
      <c r="F115" s="31" t="s">
        <v>18</v>
      </c>
    </row>
    <row r="116" spans="1:6">
      <c r="A116" s="29">
        <v>45448.67287037037</v>
      </c>
      <c r="B116" s="42">
        <v>45448.67287037037</v>
      </c>
      <c r="C116" s="31">
        <v>177</v>
      </c>
      <c r="D116" s="34">
        <v>20.05</v>
      </c>
      <c r="E116" s="28">
        <v>3548.85</v>
      </c>
      <c r="F116" s="31" t="s">
        <v>18</v>
      </c>
    </row>
    <row r="117" spans="1:6">
      <c r="A117" s="29">
        <v>45448.67287037037</v>
      </c>
      <c r="B117" s="42">
        <v>45448.67287037037</v>
      </c>
      <c r="C117" s="31">
        <v>23</v>
      </c>
      <c r="D117" s="34">
        <v>20.05</v>
      </c>
      <c r="E117" s="28">
        <v>461.15000000000003</v>
      </c>
      <c r="F117" s="31" t="s">
        <v>18</v>
      </c>
    </row>
    <row r="118" spans="1:6">
      <c r="A118" s="29">
        <v>45448.682349537034</v>
      </c>
      <c r="B118" s="42">
        <v>45448.682349537034</v>
      </c>
      <c r="C118" s="31">
        <v>27</v>
      </c>
      <c r="D118" s="34">
        <v>20.05</v>
      </c>
      <c r="E118" s="28">
        <v>541.35</v>
      </c>
      <c r="F118" s="31" t="s">
        <v>18</v>
      </c>
    </row>
    <row r="119" spans="1:6">
      <c r="A119" s="29">
        <v>45448.685949074075</v>
      </c>
      <c r="B119" s="42">
        <v>45448.685949074075</v>
      </c>
      <c r="C119" s="31">
        <v>94</v>
      </c>
      <c r="D119" s="34">
        <v>20.05</v>
      </c>
      <c r="E119" s="28">
        <v>1884.7</v>
      </c>
      <c r="F119" s="31" t="s">
        <v>18</v>
      </c>
    </row>
    <row r="120" spans="1:6">
      <c r="A120" s="29">
        <v>45448.685949074075</v>
      </c>
      <c r="B120" s="42">
        <v>45448.685949074075</v>
      </c>
      <c r="C120" s="31">
        <v>100</v>
      </c>
      <c r="D120" s="34">
        <v>20.05</v>
      </c>
      <c r="E120" s="28">
        <v>2005</v>
      </c>
      <c r="F120" s="31" t="s">
        <v>18</v>
      </c>
    </row>
    <row r="121" spans="1:6">
      <c r="A121" s="29">
        <v>45448.693252314813</v>
      </c>
      <c r="B121" s="42">
        <v>45448.693252314813</v>
      </c>
      <c r="C121" s="31">
        <v>65</v>
      </c>
      <c r="D121" s="34">
        <v>20.05</v>
      </c>
      <c r="E121" s="28">
        <v>1303.25</v>
      </c>
      <c r="F121" s="31" t="s">
        <v>18</v>
      </c>
    </row>
    <row r="122" spans="1:6">
      <c r="A122" s="29">
        <v>45448.693252314813</v>
      </c>
      <c r="B122" s="42">
        <v>45448.693252314813</v>
      </c>
      <c r="C122" s="31">
        <v>3</v>
      </c>
      <c r="D122" s="34">
        <v>20.05</v>
      </c>
      <c r="E122" s="28">
        <v>60.150000000000006</v>
      </c>
      <c r="F122" s="31" t="s">
        <v>18</v>
      </c>
    </row>
    <row r="123" spans="1:6">
      <c r="A123" s="29">
        <v>45448.693252314813</v>
      </c>
      <c r="B123" s="42">
        <v>45448.693252314813</v>
      </c>
      <c r="C123" s="31">
        <v>32</v>
      </c>
      <c r="D123" s="34">
        <v>20.05</v>
      </c>
      <c r="E123" s="28">
        <v>641.6</v>
      </c>
      <c r="F123" s="31" t="s">
        <v>18</v>
      </c>
    </row>
    <row r="124" spans="1:6">
      <c r="A124" s="29">
        <v>45448.693252314813</v>
      </c>
      <c r="B124" s="42">
        <v>45448.693252314813</v>
      </c>
      <c r="C124" s="31">
        <v>23</v>
      </c>
      <c r="D124" s="34">
        <v>20.05</v>
      </c>
      <c r="E124" s="28">
        <v>461.15000000000003</v>
      </c>
      <c r="F124" s="31" t="s">
        <v>18</v>
      </c>
    </row>
    <row r="125" spans="1:6">
      <c r="A125" s="29">
        <v>45448.693252314813</v>
      </c>
      <c r="B125" s="42">
        <v>45448.693252314813</v>
      </c>
      <c r="C125" s="31">
        <v>48</v>
      </c>
      <c r="D125" s="34">
        <v>20.05</v>
      </c>
      <c r="E125" s="28">
        <v>962.40000000000009</v>
      </c>
      <c r="F125" s="31" t="s">
        <v>18</v>
      </c>
    </row>
    <row r="126" spans="1:6">
      <c r="A126" s="29">
        <v>45448.701678240737</v>
      </c>
      <c r="B126" s="42">
        <v>45448.701678240737</v>
      </c>
      <c r="C126" s="31">
        <v>110</v>
      </c>
      <c r="D126" s="34">
        <v>20.05</v>
      </c>
      <c r="E126" s="28">
        <v>2205.5</v>
      </c>
      <c r="F126" s="31" t="s">
        <v>18</v>
      </c>
    </row>
    <row r="127" spans="1:6">
      <c r="A127" s="29">
        <v>45448.701678240737</v>
      </c>
      <c r="B127" s="42">
        <v>45448.701678240737</v>
      </c>
      <c r="C127" s="31">
        <v>48</v>
      </c>
      <c r="D127" s="34">
        <v>20.05</v>
      </c>
      <c r="E127" s="28">
        <v>962.40000000000009</v>
      </c>
      <c r="F127" s="31" t="s">
        <v>18</v>
      </c>
    </row>
    <row r="128" spans="1:6">
      <c r="A128" s="29">
        <v>45448.701678240737</v>
      </c>
      <c r="B128" s="42">
        <v>45448.701678240737</v>
      </c>
      <c r="C128" s="31">
        <v>9</v>
      </c>
      <c r="D128" s="34">
        <v>20.05</v>
      </c>
      <c r="E128" s="28">
        <v>180.45000000000002</v>
      </c>
      <c r="F128" s="31" t="s">
        <v>18</v>
      </c>
    </row>
    <row r="129" spans="1:6">
      <c r="A129" s="29">
        <v>45448.706331018519</v>
      </c>
      <c r="B129" s="42">
        <v>45448.706331018519</v>
      </c>
      <c r="C129" s="31">
        <v>383</v>
      </c>
      <c r="D129" s="34">
        <v>19.96</v>
      </c>
      <c r="E129" s="28">
        <v>7644.68</v>
      </c>
      <c r="F129" s="31" t="s">
        <v>18</v>
      </c>
    </row>
    <row r="130" spans="1:6">
      <c r="A130" s="29">
        <v>45449.410416666666</v>
      </c>
      <c r="B130" s="42">
        <v>45449.410416666666</v>
      </c>
      <c r="C130" s="31">
        <v>144</v>
      </c>
      <c r="D130" s="34">
        <v>19.98</v>
      </c>
      <c r="E130" s="28">
        <v>2877.12</v>
      </c>
      <c r="F130" s="31" t="s">
        <v>18</v>
      </c>
    </row>
    <row r="131" spans="1:6">
      <c r="A131" s="29">
        <v>45449.434629629628</v>
      </c>
      <c r="B131" s="42">
        <v>45449.434629629628</v>
      </c>
      <c r="C131" s="31">
        <v>36</v>
      </c>
      <c r="D131" s="34">
        <v>19.96</v>
      </c>
      <c r="E131" s="28">
        <v>718.56000000000006</v>
      </c>
      <c r="F131" s="31" t="s">
        <v>18</v>
      </c>
    </row>
    <row r="132" spans="1:6">
      <c r="A132" s="29">
        <v>45449.463692129626</v>
      </c>
      <c r="B132" s="42">
        <v>45449.463692129626</v>
      </c>
      <c r="C132" s="31">
        <v>98</v>
      </c>
      <c r="D132" s="34">
        <v>19.96</v>
      </c>
      <c r="E132" s="28">
        <v>1956.0800000000002</v>
      </c>
      <c r="F132" s="31" t="s">
        <v>18</v>
      </c>
    </row>
    <row r="133" spans="1:6">
      <c r="A133" s="29">
        <v>45449.48269675926</v>
      </c>
      <c r="B133" s="42">
        <v>45449.48269675926</v>
      </c>
      <c r="C133" s="31">
        <v>5</v>
      </c>
      <c r="D133" s="34">
        <v>19.96</v>
      </c>
      <c r="E133" s="28">
        <v>99.800000000000011</v>
      </c>
      <c r="F133" s="31" t="s">
        <v>18</v>
      </c>
    </row>
    <row r="134" spans="1:6">
      <c r="A134" s="29">
        <v>45449.483032407406</v>
      </c>
      <c r="B134" s="42">
        <v>45449.483032407406</v>
      </c>
      <c r="C134" s="31">
        <v>143</v>
      </c>
      <c r="D134" s="34">
        <v>19.96</v>
      </c>
      <c r="E134" s="28">
        <v>2854.28</v>
      </c>
      <c r="F134" s="31" t="s">
        <v>18</v>
      </c>
    </row>
    <row r="135" spans="1:6">
      <c r="A135" s="29">
        <v>45449.575740740744</v>
      </c>
      <c r="B135" s="42">
        <v>45449.575740740744</v>
      </c>
      <c r="C135" s="31">
        <v>131</v>
      </c>
      <c r="D135" s="34">
        <v>20</v>
      </c>
      <c r="E135" s="28">
        <v>2620</v>
      </c>
      <c r="F135" s="31" t="s">
        <v>18</v>
      </c>
    </row>
    <row r="136" spans="1:6">
      <c r="A136" s="29">
        <v>45449.575740740744</v>
      </c>
      <c r="B136" s="42">
        <v>45449.575740740744</v>
      </c>
      <c r="C136" s="31">
        <v>133</v>
      </c>
      <c r="D136" s="34">
        <v>20</v>
      </c>
      <c r="E136" s="28">
        <v>2660</v>
      </c>
      <c r="F136" s="31" t="s">
        <v>18</v>
      </c>
    </row>
    <row r="137" spans="1:6">
      <c r="A137" s="29">
        <v>45449.589178240742</v>
      </c>
      <c r="B137" s="42">
        <v>45449.589178240742</v>
      </c>
      <c r="C137" s="31">
        <v>3</v>
      </c>
      <c r="D137" s="34">
        <v>19.98</v>
      </c>
      <c r="E137" s="28">
        <v>59.94</v>
      </c>
      <c r="F137" s="31" t="s">
        <v>18</v>
      </c>
    </row>
    <row r="138" spans="1:6">
      <c r="A138" s="29">
        <v>45449.599247685182</v>
      </c>
      <c r="B138" s="42">
        <v>45449.599247685182</v>
      </c>
      <c r="C138" s="31">
        <v>4</v>
      </c>
      <c r="D138" s="34">
        <v>19.98</v>
      </c>
      <c r="E138" s="28">
        <v>79.92</v>
      </c>
      <c r="F138" s="31" t="s">
        <v>18</v>
      </c>
    </row>
    <row r="139" spans="1:6">
      <c r="A139" s="29">
        <v>45449.599247685182</v>
      </c>
      <c r="B139" s="42">
        <v>45449.599247685182</v>
      </c>
      <c r="C139" s="31">
        <v>1</v>
      </c>
      <c r="D139" s="34">
        <v>19.98</v>
      </c>
      <c r="E139" s="28">
        <v>19.98</v>
      </c>
      <c r="F139" s="31" t="s">
        <v>18</v>
      </c>
    </row>
    <row r="140" spans="1:6">
      <c r="A140" s="29">
        <v>45449.599247685182</v>
      </c>
      <c r="B140" s="42">
        <v>45449.599247685182</v>
      </c>
      <c r="C140" s="31">
        <v>5</v>
      </c>
      <c r="D140" s="34">
        <v>19.98</v>
      </c>
      <c r="E140" s="28">
        <v>99.9</v>
      </c>
      <c r="F140" s="31" t="s">
        <v>18</v>
      </c>
    </row>
    <row r="141" spans="1:6">
      <c r="A141" s="29">
        <v>45449.599247685182</v>
      </c>
      <c r="B141" s="42">
        <v>45449.599247685182</v>
      </c>
      <c r="C141" s="31">
        <v>134</v>
      </c>
      <c r="D141" s="34">
        <v>19.98</v>
      </c>
      <c r="E141" s="28">
        <v>2677.32</v>
      </c>
      <c r="F141" s="31" t="s">
        <v>18</v>
      </c>
    </row>
    <row r="142" spans="1:6">
      <c r="A142" s="29">
        <v>45449.599247685182</v>
      </c>
      <c r="B142" s="42">
        <v>45449.599247685182</v>
      </c>
      <c r="C142" s="31">
        <v>5</v>
      </c>
      <c r="D142" s="34">
        <v>19.98</v>
      </c>
      <c r="E142" s="28">
        <v>99.9</v>
      </c>
      <c r="F142" s="31" t="s">
        <v>18</v>
      </c>
    </row>
    <row r="143" spans="1:6">
      <c r="A143" s="29">
        <v>45449.604259259257</v>
      </c>
      <c r="B143" s="42">
        <v>45449.604259259257</v>
      </c>
      <c r="C143" s="31">
        <v>3</v>
      </c>
      <c r="D143" s="34">
        <v>19.98</v>
      </c>
      <c r="E143" s="28">
        <v>59.94</v>
      </c>
      <c r="F143" s="31" t="s">
        <v>18</v>
      </c>
    </row>
    <row r="144" spans="1:6">
      <c r="A144" s="29">
        <v>45449.611145833333</v>
      </c>
      <c r="B144" s="42">
        <v>45449.611145833333</v>
      </c>
      <c r="C144" s="31">
        <v>134</v>
      </c>
      <c r="D144" s="34">
        <v>19.98</v>
      </c>
      <c r="E144" s="28">
        <v>2677.32</v>
      </c>
      <c r="F144" s="31" t="s">
        <v>18</v>
      </c>
    </row>
    <row r="145" spans="1:6">
      <c r="A145" s="29">
        <v>45449.611145833333</v>
      </c>
      <c r="B145" s="42">
        <v>45449.611145833333</v>
      </c>
      <c r="C145" s="31">
        <v>136</v>
      </c>
      <c r="D145" s="34">
        <v>19.98</v>
      </c>
      <c r="E145" s="28">
        <v>2717.28</v>
      </c>
      <c r="F145" s="31" t="s">
        <v>18</v>
      </c>
    </row>
    <row r="146" spans="1:6">
      <c r="A146" s="29">
        <v>45449.628553240742</v>
      </c>
      <c r="B146" s="42">
        <v>45449.628553240742</v>
      </c>
      <c r="C146" s="31">
        <v>141</v>
      </c>
      <c r="D146" s="34">
        <v>19.940000000000001</v>
      </c>
      <c r="E146" s="28">
        <v>2811.54</v>
      </c>
      <c r="F146" s="31" t="s">
        <v>18</v>
      </c>
    </row>
    <row r="147" spans="1:6">
      <c r="A147" s="29">
        <v>45449.628553240742</v>
      </c>
      <c r="B147" s="42">
        <v>45449.628553240742</v>
      </c>
      <c r="C147" s="31">
        <v>141</v>
      </c>
      <c r="D147" s="34">
        <v>19.940000000000001</v>
      </c>
      <c r="E147" s="28">
        <v>2811.54</v>
      </c>
      <c r="F147" s="31" t="s">
        <v>18</v>
      </c>
    </row>
    <row r="148" spans="1:6">
      <c r="A148" s="29">
        <v>45449.633969907409</v>
      </c>
      <c r="B148" s="42">
        <v>45449.633969907409</v>
      </c>
      <c r="C148" s="31">
        <v>178</v>
      </c>
      <c r="D148" s="34">
        <v>19.899999999999999</v>
      </c>
      <c r="E148" s="28">
        <v>3542.2</v>
      </c>
      <c r="F148" s="31" t="s">
        <v>18</v>
      </c>
    </row>
    <row r="149" spans="1:6">
      <c r="A149" s="29">
        <v>45449.633969907409</v>
      </c>
      <c r="B149" s="42">
        <v>45449.633969907409</v>
      </c>
      <c r="C149" s="31">
        <v>21</v>
      </c>
      <c r="D149" s="34">
        <v>19.899999999999999</v>
      </c>
      <c r="E149" s="28">
        <v>417.9</v>
      </c>
      <c r="F149" s="31" t="s">
        <v>18</v>
      </c>
    </row>
    <row r="150" spans="1:6">
      <c r="A150" s="29">
        <v>45449.650081018517</v>
      </c>
      <c r="B150" s="42">
        <v>45449.650081018517</v>
      </c>
      <c r="C150" s="31">
        <v>132</v>
      </c>
      <c r="D150" s="34">
        <v>19.920000000000002</v>
      </c>
      <c r="E150" s="28">
        <v>2629.44</v>
      </c>
      <c r="F150" s="31" t="s">
        <v>18</v>
      </c>
    </row>
    <row r="151" spans="1:6">
      <c r="A151" s="29">
        <v>45449.650081018517</v>
      </c>
      <c r="B151" s="42">
        <v>45449.650081018517</v>
      </c>
      <c r="C151" s="31">
        <v>100</v>
      </c>
      <c r="D151" s="34">
        <v>19.920000000000002</v>
      </c>
      <c r="E151" s="28">
        <v>1992.0000000000002</v>
      </c>
      <c r="F151" s="31" t="s">
        <v>18</v>
      </c>
    </row>
    <row r="152" spans="1:6">
      <c r="A152" s="29">
        <v>45449.650081018517</v>
      </c>
      <c r="B152" s="42">
        <v>45449.650081018517</v>
      </c>
      <c r="C152" s="31">
        <v>212</v>
      </c>
      <c r="D152" s="34">
        <v>19.920000000000002</v>
      </c>
      <c r="E152" s="28">
        <v>4223.04</v>
      </c>
      <c r="F152" s="31" t="s">
        <v>18</v>
      </c>
    </row>
    <row r="153" spans="1:6">
      <c r="A153" s="29">
        <v>45449.650081018517</v>
      </c>
      <c r="B153" s="42">
        <v>45449.650081018517</v>
      </c>
      <c r="C153" s="31">
        <v>899</v>
      </c>
      <c r="D153" s="34">
        <v>19.920000000000002</v>
      </c>
      <c r="E153" s="28">
        <v>17908.080000000002</v>
      </c>
      <c r="F153" s="31" t="s">
        <v>18</v>
      </c>
    </row>
    <row r="154" spans="1:6">
      <c r="A154" s="29">
        <v>45449.650081018517</v>
      </c>
      <c r="B154" s="42">
        <v>45449.650081018517</v>
      </c>
      <c r="C154" s="31">
        <v>101</v>
      </c>
      <c r="D154" s="34">
        <v>19.920000000000002</v>
      </c>
      <c r="E154" s="28">
        <v>2011.92</v>
      </c>
      <c r="F154" s="31" t="s">
        <v>18</v>
      </c>
    </row>
    <row r="155" spans="1:6">
      <c r="A155" s="29">
        <v>45449.653773148151</v>
      </c>
      <c r="B155" s="42">
        <v>45449.653773148151</v>
      </c>
      <c r="C155" s="31">
        <v>43</v>
      </c>
      <c r="D155" s="34">
        <v>20.05</v>
      </c>
      <c r="E155" s="28">
        <v>862.15</v>
      </c>
      <c r="F155" s="31" t="s">
        <v>18</v>
      </c>
    </row>
    <row r="156" spans="1:6">
      <c r="A156" s="29">
        <v>45449.653773148151</v>
      </c>
      <c r="B156" s="42">
        <v>45449.653773148151</v>
      </c>
      <c r="C156" s="31">
        <v>200</v>
      </c>
      <c r="D156" s="34">
        <v>20.05</v>
      </c>
      <c r="E156" s="28">
        <v>4010</v>
      </c>
      <c r="F156" s="31" t="s">
        <v>18</v>
      </c>
    </row>
    <row r="157" spans="1:6">
      <c r="A157" s="29">
        <v>45449.653773148151</v>
      </c>
      <c r="B157" s="42">
        <v>45449.653773148151</v>
      </c>
      <c r="C157" s="31">
        <v>78</v>
      </c>
      <c r="D157" s="34">
        <v>20.05</v>
      </c>
      <c r="E157" s="28">
        <v>1563.9</v>
      </c>
      <c r="F157" s="31" t="s">
        <v>18</v>
      </c>
    </row>
    <row r="158" spans="1:6">
      <c r="A158" s="29">
        <v>45449.654872685183</v>
      </c>
      <c r="B158" s="42">
        <v>45449.654872685183</v>
      </c>
      <c r="C158" s="31">
        <v>89</v>
      </c>
      <c r="D158" s="34">
        <v>20.05</v>
      </c>
      <c r="E158" s="28">
        <v>1784.45</v>
      </c>
      <c r="F158" s="31" t="s">
        <v>18</v>
      </c>
    </row>
    <row r="159" spans="1:6">
      <c r="A159" s="29">
        <v>45449.654872685183</v>
      </c>
      <c r="B159" s="42">
        <v>45449.654872685183</v>
      </c>
      <c r="C159" s="31">
        <v>54</v>
      </c>
      <c r="D159" s="34">
        <v>20.05</v>
      </c>
      <c r="E159" s="28">
        <v>1082.7</v>
      </c>
      <c r="F159" s="31" t="s">
        <v>18</v>
      </c>
    </row>
    <row r="160" spans="1:6">
      <c r="A160" s="29">
        <v>45449.654872685183</v>
      </c>
      <c r="B160" s="42">
        <v>45449.654872685183</v>
      </c>
      <c r="C160" s="31">
        <v>129</v>
      </c>
      <c r="D160" s="34">
        <v>20.05</v>
      </c>
      <c r="E160" s="28">
        <v>2586.4500000000003</v>
      </c>
      <c r="F160" s="31" t="s">
        <v>18</v>
      </c>
    </row>
    <row r="161" spans="1:6">
      <c r="A161" s="29">
        <v>45449.654872685183</v>
      </c>
      <c r="B161" s="42">
        <v>45449.654872685183</v>
      </c>
      <c r="C161" s="31">
        <v>135</v>
      </c>
      <c r="D161" s="34">
        <v>20.05</v>
      </c>
      <c r="E161" s="28">
        <v>2706.75</v>
      </c>
      <c r="F161" s="31" t="s">
        <v>18</v>
      </c>
    </row>
    <row r="162" spans="1:6">
      <c r="A162" s="29">
        <v>45449.654872685183</v>
      </c>
      <c r="B162" s="42">
        <v>45449.654872685183</v>
      </c>
      <c r="C162" s="31">
        <v>134</v>
      </c>
      <c r="D162" s="34">
        <v>20.05</v>
      </c>
      <c r="E162" s="28">
        <v>2686.7000000000003</v>
      </c>
      <c r="F162" s="31" t="s">
        <v>18</v>
      </c>
    </row>
    <row r="163" spans="1:6">
      <c r="A163" s="29">
        <v>45449.662222222221</v>
      </c>
      <c r="B163" s="42">
        <v>45449.662222222221</v>
      </c>
      <c r="C163" s="31">
        <v>228</v>
      </c>
      <c r="D163" s="34">
        <v>20</v>
      </c>
      <c r="E163" s="28">
        <v>4560</v>
      </c>
      <c r="F163" s="31" t="s">
        <v>18</v>
      </c>
    </row>
    <row r="164" spans="1:6">
      <c r="A164" s="29">
        <v>45449.669791666667</v>
      </c>
      <c r="B164" s="42">
        <v>45449.669791666667</v>
      </c>
      <c r="C164" s="31">
        <v>147</v>
      </c>
      <c r="D164" s="34">
        <v>19.98</v>
      </c>
      <c r="E164" s="28">
        <v>2937.06</v>
      </c>
      <c r="F164" s="31" t="s">
        <v>18</v>
      </c>
    </row>
    <row r="165" spans="1:6">
      <c r="A165" s="29">
        <v>45449.688194444447</v>
      </c>
      <c r="B165" s="42">
        <v>45449.688194444447</v>
      </c>
      <c r="C165" s="31">
        <v>5</v>
      </c>
      <c r="D165" s="34">
        <v>20</v>
      </c>
      <c r="E165" s="28">
        <v>100</v>
      </c>
      <c r="F165" s="31" t="s">
        <v>18</v>
      </c>
    </row>
    <row r="166" spans="1:6">
      <c r="A166" s="29">
        <v>45449.688194444447</v>
      </c>
      <c r="B166" s="42">
        <v>45449.688194444447</v>
      </c>
      <c r="C166" s="31">
        <v>151</v>
      </c>
      <c r="D166" s="34">
        <v>20</v>
      </c>
      <c r="E166" s="28">
        <v>3020</v>
      </c>
      <c r="F166" s="31" t="s">
        <v>18</v>
      </c>
    </row>
    <row r="167" spans="1:6">
      <c r="A167" s="29">
        <v>45449.688194444447</v>
      </c>
      <c r="B167" s="42">
        <v>45449.688194444447</v>
      </c>
      <c r="C167" s="31">
        <v>72</v>
      </c>
      <c r="D167" s="34">
        <v>20</v>
      </c>
      <c r="E167" s="28">
        <v>1440</v>
      </c>
      <c r="F167" s="31" t="s">
        <v>18</v>
      </c>
    </row>
    <row r="168" spans="1:6">
      <c r="A168" s="29">
        <v>45449.688194444447</v>
      </c>
      <c r="B168" s="42">
        <v>45449.688194444447</v>
      </c>
      <c r="C168" s="31">
        <v>55</v>
      </c>
      <c r="D168" s="34">
        <v>20</v>
      </c>
      <c r="E168" s="28">
        <v>1100</v>
      </c>
      <c r="F168" s="31" t="s">
        <v>18</v>
      </c>
    </row>
    <row r="169" spans="1:6">
      <c r="A169" s="29">
        <v>45449.699861111112</v>
      </c>
      <c r="B169" s="42">
        <v>45449.699861111112</v>
      </c>
      <c r="C169" s="31">
        <v>81</v>
      </c>
      <c r="D169" s="34">
        <v>19.96</v>
      </c>
      <c r="E169" s="28">
        <v>1616.76</v>
      </c>
      <c r="F169" s="31" t="s">
        <v>18</v>
      </c>
    </row>
    <row r="170" spans="1:6">
      <c r="A170" s="29">
        <v>45449.699861111112</v>
      </c>
      <c r="B170" s="42">
        <v>45449.699861111112</v>
      </c>
      <c r="C170" s="31">
        <v>181</v>
      </c>
      <c r="D170" s="34">
        <v>19.96</v>
      </c>
      <c r="E170" s="28">
        <v>3612.76</v>
      </c>
      <c r="F170" s="31" t="s">
        <v>18</v>
      </c>
    </row>
    <row r="171" spans="1:6">
      <c r="A171" s="29">
        <v>45449.715763888889</v>
      </c>
      <c r="B171" s="42">
        <v>45449.715763888889</v>
      </c>
      <c r="C171" s="31">
        <v>1</v>
      </c>
      <c r="D171" s="34">
        <v>19.98</v>
      </c>
      <c r="E171" s="28">
        <v>19.98</v>
      </c>
      <c r="F171" s="31" t="s">
        <v>18</v>
      </c>
    </row>
    <row r="172" spans="1:6">
      <c r="A172" s="29">
        <v>45449.715763888889</v>
      </c>
      <c r="B172" s="42">
        <v>45449.715763888889</v>
      </c>
      <c r="C172" s="31">
        <v>4</v>
      </c>
      <c r="D172" s="34">
        <v>19.98</v>
      </c>
      <c r="E172" s="28">
        <v>79.92</v>
      </c>
      <c r="F172" s="31" t="s">
        <v>18</v>
      </c>
    </row>
    <row r="173" spans="1:6">
      <c r="A173" s="29">
        <v>45449.715763888889</v>
      </c>
      <c r="B173" s="42">
        <v>45449.715763888889</v>
      </c>
      <c r="C173" s="31">
        <v>15</v>
      </c>
      <c r="D173" s="34">
        <v>19.98</v>
      </c>
      <c r="E173" s="28">
        <v>299.7</v>
      </c>
      <c r="F173" s="31" t="s">
        <v>18</v>
      </c>
    </row>
    <row r="174" spans="1:6">
      <c r="A174" s="29">
        <v>45450.408877314818</v>
      </c>
      <c r="B174" s="42">
        <v>45450.408877314818</v>
      </c>
      <c r="C174" s="31">
        <v>10</v>
      </c>
      <c r="D174" s="34">
        <v>19.899999999999999</v>
      </c>
      <c r="E174" s="28">
        <v>199</v>
      </c>
      <c r="F174" s="31" t="s">
        <v>18</v>
      </c>
    </row>
    <row r="175" spans="1:6">
      <c r="A175" s="29">
        <v>45450.408877314818</v>
      </c>
      <c r="B175" s="42">
        <v>45450.408877314818</v>
      </c>
      <c r="C175" s="31">
        <v>162</v>
      </c>
      <c r="D175" s="34">
        <v>19.899999999999999</v>
      </c>
      <c r="E175" s="28">
        <v>3223.7999999999997</v>
      </c>
      <c r="F175" s="31" t="s">
        <v>18</v>
      </c>
    </row>
    <row r="176" spans="1:6">
      <c r="A176" s="29">
        <v>45450.488287037035</v>
      </c>
      <c r="B176" s="42">
        <v>45450.488287037035</v>
      </c>
      <c r="C176" s="31">
        <v>145</v>
      </c>
      <c r="D176" s="34">
        <v>20</v>
      </c>
      <c r="E176" s="28">
        <v>2900</v>
      </c>
      <c r="F176" s="31" t="s">
        <v>18</v>
      </c>
    </row>
    <row r="177" spans="1:6">
      <c r="A177" s="29">
        <v>45450.508252314816</v>
      </c>
      <c r="B177" s="42">
        <v>45450.508252314816</v>
      </c>
      <c r="C177" s="31">
        <v>139</v>
      </c>
      <c r="D177" s="34">
        <v>20</v>
      </c>
      <c r="E177" s="28">
        <v>2780</v>
      </c>
      <c r="F177" s="31" t="s">
        <v>18</v>
      </c>
    </row>
    <row r="178" spans="1:6">
      <c r="A178" s="29">
        <v>45450.508252314816</v>
      </c>
      <c r="B178" s="42">
        <v>45450.508252314816</v>
      </c>
      <c r="C178" s="31">
        <v>83</v>
      </c>
      <c r="D178" s="34">
        <v>20</v>
      </c>
      <c r="E178" s="28">
        <v>1660</v>
      </c>
      <c r="F178" s="31" t="s">
        <v>18</v>
      </c>
    </row>
    <row r="179" spans="1:6">
      <c r="A179" s="29">
        <v>45450.508252314816</v>
      </c>
      <c r="B179" s="42">
        <v>45450.508252314816</v>
      </c>
      <c r="C179" s="31">
        <v>100</v>
      </c>
      <c r="D179" s="34">
        <v>20</v>
      </c>
      <c r="E179" s="28">
        <v>2000</v>
      </c>
      <c r="F179" s="31" t="s">
        <v>18</v>
      </c>
    </row>
    <row r="180" spans="1:6">
      <c r="A180" s="29">
        <v>45450.508252314816</v>
      </c>
      <c r="B180" s="42">
        <v>45450.508252314816</v>
      </c>
      <c r="C180" s="31">
        <v>26</v>
      </c>
      <c r="D180" s="34">
        <v>20</v>
      </c>
      <c r="E180" s="28">
        <v>520</v>
      </c>
      <c r="F180" s="31" t="s">
        <v>18</v>
      </c>
    </row>
    <row r="181" spans="1:6">
      <c r="A181" s="29">
        <v>45450.508252314816</v>
      </c>
      <c r="B181" s="42">
        <v>45450.508252314816</v>
      </c>
      <c r="C181" s="31">
        <v>5</v>
      </c>
      <c r="D181" s="34">
        <v>20</v>
      </c>
      <c r="E181" s="28">
        <v>100</v>
      </c>
      <c r="F181" s="31" t="s">
        <v>18</v>
      </c>
    </row>
    <row r="182" spans="1:6">
      <c r="A182" s="29">
        <v>45450.508657407408</v>
      </c>
      <c r="B182" s="42">
        <v>45450.508657407408</v>
      </c>
      <c r="C182" s="31">
        <v>162</v>
      </c>
      <c r="D182" s="34">
        <v>19.96</v>
      </c>
      <c r="E182" s="28">
        <v>3233.52</v>
      </c>
      <c r="F182" s="31" t="s">
        <v>18</v>
      </c>
    </row>
    <row r="183" spans="1:6">
      <c r="A183" s="29">
        <v>45450.518576388888</v>
      </c>
      <c r="B183" s="42">
        <v>45450.518576388888</v>
      </c>
      <c r="C183" s="31">
        <v>4</v>
      </c>
      <c r="D183" s="34">
        <v>19.86</v>
      </c>
      <c r="E183" s="28">
        <v>79.44</v>
      </c>
      <c r="F183" s="31" t="s">
        <v>18</v>
      </c>
    </row>
    <row r="184" spans="1:6">
      <c r="A184" s="29">
        <v>45450.518576388888</v>
      </c>
      <c r="B184" s="42">
        <v>45450.518576388888</v>
      </c>
      <c r="C184" s="31">
        <v>1</v>
      </c>
      <c r="D184" s="34">
        <v>19.86</v>
      </c>
      <c r="E184" s="28">
        <v>19.86</v>
      </c>
      <c r="F184" s="31" t="s">
        <v>18</v>
      </c>
    </row>
    <row r="185" spans="1:6">
      <c r="A185" s="29">
        <v>45450.518576388888</v>
      </c>
      <c r="B185" s="42">
        <v>45450.518576388888</v>
      </c>
      <c r="C185" s="31">
        <v>16</v>
      </c>
      <c r="D185" s="34">
        <v>19.86</v>
      </c>
      <c r="E185" s="28">
        <v>317.76</v>
      </c>
      <c r="F185" s="31" t="s">
        <v>18</v>
      </c>
    </row>
    <row r="186" spans="1:6">
      <c r="A186" s="29">
        <v>45450.531469907408</v>
      </c>
      <c r="B186" s="42">
        <v>45450.531469907408</v>
      </c>
      <c r="C186" s="31">
        <v>178</v>
      </c>
      <c r="D186" s="34">
        <v>19.84</v>
      </c>
      <c r="E186" s="28">
        <v>3531.52</v>
      </c>
      <c r="F186" s="31" t="s">
        <v>18</v>
      </c>
    </row>
    <row r="187" spans="1:6">
      <c r="A187" s="29">
        <v>45450.531469907408</v>
      </c>
      <c r="B187" s="42">
        <v>45450.531469907408</v>
      </c>
      <c r="C187" s="31">
        <v>178</v>
      </c>
      <c r="D187" s="34">
        <v>19.84</v>
      </c>
      <c r="E187" s="28">
        <v>3531.52</v>
      </c>
      <c r="F187" s="31" t="s">
        <v>18</v>
      </c>
    </row>
    <row r="188" spans="1:6">
      <c r="A188" s="29">
        <v>45450.547210648147</v>
      </c>
      <c r="B188" s="42">
        <v>45450.547210648147</v>
      </c>
      <c r="C188" s="31">
        <v>192</v>
      </c>
      <c r="D188" s="34">
        <v>19.88</v>
      </c>
      <c r="E188" s="28">
        <v>3816.96</v>
      </c>
      <c r="F188" s="31" t="s">
        <v>18</v>
      </c>
    </row>
    <row r="189" spans="1:6">
      <c r="A189" s="29">
        <v>45450.599097222221</v>
      </c>
      <c r="B189" s="42">
        <v>45450.599097222221</v>
      </c>
      <c r="C189" s="31">
        <v>176</v>
      </c>
      <c r="D189" s="34">
        <v>19.88</v>
      </c>
      <c r="E189" s="28">
        <v>3498.8799999999997</v>
      </c>
      <c r="F189" s="31" t="s">
        <v>18</v>
      </c>
    </row>
    <row r="190" spans="1:6">
      <c r="A190" s="29">
        <v>45450.599097222221</v>
      </c>
      <c r="B190" s="42">
        <v>45450.599097222221</v>
      </c>
      <c r="C190" s="31">
        <v>496</v>
      </c>
      <c r="D190" s="34">
        <v>19.88</v>
      </c>
      <c r="E190" s="28">
        <v>9860.48</v>
      </c>
      <c r="F190" s="31" t="s">
        <v>18</v>
      </c>
    </row>
    <row r="191" spans="1:6">
      <c r="A191" s="29">
        <v>45450.599097222221</v>
      </c>
      <c r="B191" s="42">
        <v>45450.599097222221</v>
      </c>
      <c r="C191" s="31">
        <v>320</v>
      </c>
      <c r="D191" s="34">
        <v>19.88</v>
      </c>
      <c r="E191" s="28">
        <v>6361.5999999999995</v>
      </c>
      <c r="F191" s="31" t="s">
        <v>18</v>
      </c>
    </row>
    <row r="192" spans="1:6">
      <c r="A192" s="29">
        <v>45450.599097222221</v>
      </c>
      <c r="B192" s="42">
        <v>45450.599097222221</v>
      </c>
      <c r="C192" s="31">
        <v>84</v>
      </c>
      <c r="D192" s="34">
        <v>19.88</v>
      </c>
      <c r="E192" s="28">
        <v>1669.9199999999998</v>
      </c>
      <c r="F192" s="31" t="s">
        <v>18</v>
      </c>
    </row>
    <row r="193" spans="1:6">
      <c r="A193" s="29">
        <v>45450.599097222221</v>
      </c>
      <c r="B193" s="42">
        <v>45450.599097222221</v>
      </c>
      <c r="C193" s="31">
        <v>100</v>
      </c>
      <c r="D193" s="34">
        <v>19.88</v>
      </c>
      <c r="E193" s="28">
        <v>1988</v>
      </c>
      <c r="F193" s="31" t="s">
        <v>18</v>
      </c>
    </row>
    <row r="194" spans="1:6">
      <c r="A194" s="29">
        <v>45450.604270833333</v>
      </c>
      <c r="B194" s="42">
        <v>45450.604270833333</v>
      </c>
      <c r="C194" s="31">
        <v>104</v>
      </c>
      <c r="D194" s="34">
        <v>19.86</v>
      </c>
      <c r="E194" s="28">
        <v>2065.44</v>
      </c>
      <c r="F194" s="31" t="s">
        <v>18</v>
      </c>
    </row>
    <row r="195" spans="1:6">
      <c r="A195" s="29">
        <v>45450.604270833333</v>
      </c>
      <c r="B195" s="42">
        <v>45450.604270833333</v>
      </c>
      <c r="C195" s="31">
        <v>84</v>
      </c>
      <c r="D195" s="34">
        <v>19.86</v>
      </c>
      <c r="E195" s="28">
        <v>1668.24</v>
      </c>
      <c r="F195" s="31" t="s">
        <v>18</v>
      </c>
    </row>
    <row r="196" spans="1:6">
      <c r="A196" s="29">
        <v>45450.606932870367</v>
      </c>
      <c r="B196" s="42">
        <v>45450.606932870367</v>
      </c>
      <c r="C196" s="31">
        <v>6</v>
      </c>
      <c r="D196" s="34">
        <v>19.78</v>
      </c>
      <c r="E196" s="28">
        <v>118.68</v>
      </c>
      <c r="F196" s="31" t="s">
        <v>18</v>
      </c>
    </row>
    <row r="197" spans="1:6">
      <c r="A197" s="29">
        <v>45450.612604166665</v>
      </c>
      <c r="B197" s="42">
        <v>45450.612604166665</v>
      </c>
      <c r="C197" s="31">
        <v>182</v>
      </c>
      <c r="D197" s="34">
        <v>19.72</v>
      </c>
      <c r="E197" s="28">
        <v>3589.04</v>
      </c>
      <c r="F197" s="31" t="s">
        <v>18</v>
      </c>
    </row>
    <row r="198" spans="1:6">
      <c r="A198" s="29">
        <v>45450.612604166665</v>
      </c>
      <c r="B198" s="42">
        <v>45450.612604166665</v>
      </c>
      <c r="C198" s="31">
        <v>175</v>
      </c>
      <c r="D198" s="34">
        <v>19.72</v>
      </c>
      <c r="E198" s="28">
        <v>3451</v>
      </c>
      <c r="F198" s="31" t="s">
        <v>18</v>
      </c>
    </row>
    <row r="199" spans="1:6">
      <c r="A199" s="29">
        <v>45450.632025462961</v>
      </c>
      <c r="B199" s="42">
        <v>45450.632025462961</v>
      </c>
      <c r="C199" s="31">
        <v>168</v>
      </c>
      <c r="D199" s="34">
        <v>19.760000000000002</v>
      </c>
      <c r="E199" s="28">
        <v>3319.6800000000003</v>
      </c>
      <c r="F199" s="31" t="s">
        <v>18</v>
      </c>
    </row>
    <row r="200" spans="1:6">
      <c r="A200" s="29">
        <v>45450.63212962963</v>
      </c>
      <c r="B200" s="42">
        <v>45450.63212962963</v>
      </c>
      <c r="C200" s="31">
        <v>365</v>
      </c>
      <c r="D200" s="34">
        <v>19.739999999999998</v>
      </c>
      <c r="E200" s="28">
        <v>7205.0999999999995</v>
      </c>
      <c r="F200" s="31" t="s">
        <v>18</v>
      </c>
    </row>
    <row r="201" spans="1:6">
      <c r="A201" s="29">
        <v>45450.636354166665</v>
      </c>
      <c r="B201" s="42">
        <v>45450.636354166665</v>
      </c>
      <c r="C201" s="31">
        <v>189</v>
      </c>
      <c r="D201" s="34">
        <v>19.739999999999998</v>
      </c>
      <c r="E201" s="28">
        <v>3730.8599999999997</v>
      </c>
      <c r="F201" s="31" t="s">
        <v>18</v>
      </c>
    </row>
    <row r="202" spans="1:6">
      <c r="A202" s="29">
        <v>45450.650370370371</v>
      </c>
      <c r="B202" s="42">
        <v>45450.650370370371</v>
      </c>
      <c r="C202" s="31">
        <v>198</v>
      </c>
      <c r="D202" s="34">
        <v>19.72</v>
      </c>
      <c r="E202" s="28">
        <v>3904.56</v>
      </c>
      <c r="F202" s="31" t="s">
        <v>18</v>
      </c>
    </row>
    <row r="203" spans="1:6">
      <c r="A203" s="29">
        <v>45450.663888888892</v>
      </c>
      <c r="B203" s="42">
        <v>45450.663888888892</v>
      </c>
      <c r="C203" s="31">
        <v>8</v>
      </c>
      <c r="D203" s="34">
        <v>19.82</v>
      </c>
      <c r="E203" s="28">
        <v>158.56</v>
      </c>
      <c r="F203" s="31" t="s">
        <v>18</v>
      </c>
    </row>
    <row r="204" spans="1:6">
      <c r="A204" s="29">
        <v>45450.663888888892</v>
      </c>
      <c r="B204" s="42">
        <v>45450.663888888892</v>
      </c>
      <c r="C204" s="31">
        <v>168</v>
      </c>
      <c r="D204" s="34">
        <v>19.82</v>
      </c>
      <c r="E204" s="28">
        <v>3329.76</v>
      </c>
      <c r="F204" s="31" t="s">
        <v>18</v>
      </c>
    </row>
    <row r="205" spans="1:6">
      <c r="A205" s="29">
        <v>45450.663888888892</v>
      </c>
      <c r="B205" s="42">
        <v>45450.663888888892</v>
      </c>
      <c r="C205" s="31">
        <v>162</v>
      </c>
      <c r="D205" s="34">
        <v>19.82</v>
      </c>
      <c r="E205" s="28">
        <v>3210.84</v>
      </c>
      <c r="F205" s="31" t="s">
        <v>18</v>
      </c>
    </row>
    <row r="206" spans="1:6">
      <c r="A206" s="29">
        <v>45450.663888888892</v>
      </c>
      <c r="B206" s="42">
        <v>45450.663888888892</v>
      </c>
      <c r="C206" s="31">
        <v>18</v>
      </c>
      <c r="D206" s="34">
        <v>19.82</v>
      </c>
      <c r="E206" s="28">
        <v>356.76</v>
      </c>
      <c r="F206" s="31" t="s">
        <v>18</v>
      </c>
    </row>
    <row r="207" spans="1:6">
      <c r="A207" s="29">
        <v>45450.663888888892</v>
      </c>
      <c r="B207" s="42">
        <v>45450.663888888892</v>
      </c>
      <c r="C207" s="31">
        <v>330</v>
      </c>
      <c r="D207" s="34">
        <v>19.82</v>
      </c>
      <c r="E207" s="28">
        <v>6540.6</v>
      </c>
      <c r="F207" s="31" t="s">
        <v>18</v>
      </c>
    </row>
    <row r="208" spans="1:6">
      <c r="A208" s="29">
        <v>45450.687175925923</v>
      </c>
      <c r="B208" s="42">
        <v>45450.687175925923</v>
      </c>
      <c r="C208" s="31">
        <v>171</v>
      </c>
      <c r="D208" s="34">
        <v>19.78</v>
      </c>
      <c r="E208" s="28">
        <v>3382.38</v>
      </c>
      <c r="F208" s="31" t="s">
        <v>18</v>
      </c>
    </row>
    <row r="209" spans="1:6">
      <c r="A209" s="29">
        <v>45450.687175925923</v>
      </c>
      <c r="B209" s="42">
        <v>45450.687175925923</v>
      </c>
      <c r="C209" s="31">
        <v>67</v>
      </c>
      <c r="D209" s="34">
        <v>19.78</v>
      </c>
      <c r="E209" s="28">
        <v>1325.26</v>
      </c>
      <c r="F209" s="31" t="s">
        <v>18</v>
      </c>
    </row>
    <row r="210" spans="1:6">
      <c r="A210" s="29">
        <v>45450.687175925923</v>
      </c>
      <c r="B210" s="42">
        <v>45450.687175925923</v>
      </c>
      <c r="C210" s="31">
        <v>108</v>
      </c>
      <c r="D210" s="34">
        <v>19.78</v>
      </c>
      <c r="E210" s="28">
        <v>2136.2400000000002</v>
      </c>
      <c r="F210" s="31" t="s">
        <v>18</v>
      </c>
    </row>
    <row r="211" spans="1:6">
      <c r="A211" s="29">
        <v>45450.688831018517</v>
      </c>
      <c r="B211" s="42">
        <v>45450.688831018517</v>
      </c>
      <c r="C211" s="31">
        <v>168</v>
      </c>
      <c r="D211" s="34">
        <v>19.760000000000002</v>
      </c>
      <c r="E211" s="28">
        <v>3319.6800000000003</v>
      </c>
      <c r="F211" s="31" t="s">
        <v>18</v>
      </c>
    </row>
    <row r="212" spans="1:6">
      <c r="A212" s="29">
        <v>45450.697395833333</v>
      </c>
      <c r="B212" s="42">
        <v>45450.697395833333</v>
      </c>
      <c r="C212" s="31">
        <v>170</v>
      </c>
      <c r="D212" s="34">
        <v>19.78</v>
      </c>
      <c r="E212" s="28">
        <v>3362.6000000000004</v>
      </c>
      <c r="F212" s="31" t="s">
        <v>18</v>
      </c>
    </row>
    <row r="213" spans="1:6">
      <c r="A213" s="29">
        <v>45450.701423611114</v>
      </c>
      <c r="B213" s="42">
        <v>45450.701423611114</v>
      </c>
      <c r="C213" s="31">
        <v>187</v>
      </c>
      <c r="D213" s="34">
        <v>19.739999999999998</v>
      </c>
      <c r="E213" s="28">
        <v>3691.3799999999997</v>
      </c>
      <c r="F213" s="31" t="s">
        <v>18</v>
      </c>
    </row>
    <row r="214" spans="1:6">
      <c r="A214" s="29">
        <v>45450.713541666664</v>
      </c>
      <c r="B214" s="42">
        <v>45450.713541666664</v>
      </c>
      <c r="C214" s="31">
        <v>1</v>
      </c>
      <c r="D214" s="34">
        <v>19.72</v>
      </c>
      <c r="E214" s="28">
        <v>19.72</v>
      </c>
      <c r="F214" s="31" t="s">
        <v>18</v>
      </c>
    </row>
    <row r="215" spans="1:6">
      <c r="A215" s="29">
        <v>45450.71365740741</v>
      </c>
      <c r="B215" s="42">
        <v>45450.71365740741</v>
      </c>
      <c r="C215" s="31">
        <v>499</v>
      </c>
      <c r="D215" s="34">
        <v>19.72</v>
      </c>
      <c r="E215" s="28">
        <v>9840.2799999999988</v>
      </c>
      <c r="F215" s="31" t="s">
        <v>18</v>
      </c>
    </row>
    <row r="216" spans="1:6">
      <c r="A216" s="29"/>
      <c r="B216" s="42" t="s">
        <v>22</v>
      </c>
      <c r="C216" s="31" t="s">
        <v>23</v>
      </c>
      <c r="D216" s="34" t="s">
        <v>23</v>
      </c>
      <c r="E216" s="28" t="s">
        <v>23</v>
      </c>
      <c r="F216" s="31" t="s">
        <v>23</v>
      </c>
    </row>
    <row r="217" spans="1:6">
      <c r="A217" s="29"/>
      <c r="B217" s="42" t="s">
        <v>22</v>
      </c>
      <c r="C217" s="31" t="s">
        <v>23</v>
      </c>
      <c r="D217" s="34" t="s">
        <v>23</v>
      </c>
      <c r="E217" s="28" t="s">
        <v>23</v>
      </c>
      <c r="F217" s="31" t="s">
        <v>23</v>
      </c>
    </row>
    <row r="218" spans="1:6">
      <c r="A218" s="29"/>
      <c r="B218" s="42" t="s">
        <v>22</v>
      </c>
      <c r="C218" s="31" t="s">
        <v>23</v>
      </c>
      <c r="D218" s="34" t="s">
        <v>23</v>
      </c>
      <c r="E218" s="28" t="s">
        <v>23</v>
      </c>
      <c r="F218" s="31" t="s">
        <v>23</v>
      </c>
    </row>
    <row r="219" spans="1:6">
      <c r="A219" s="29"/>
      <c r="B219" s="42" t="s">
        <v>22</v>
      </c>
      <c r="C219" s="31" t="s">
        <v>23</v>
      </c>
      <c r="D219" s="34" t="s">
        <v>23</v>
      </c>
      <c r="E219" s="28" t="s">
        <v>23</v>
      </c>
      <c r="F219" s="31" t="s">
        <v>23</v>
      </c>
    </row>
    <row r="220" spans="1:6">
      <c r="A220" s="29"/>
      <c r="B220" s="42" t="s">
        <v>22</v>
      </c>
      <c r="C220" s="31" t="s">
        <v>23</v>
      </c>
      <c r="D220" s="34" t="s">
        <v>23</v>
      </c>
      <c r="E220" s="28" t="s">
        <v>23</v>
      </c>
      <c r="F220" s="31" t="s">
        <v>23</v>
      </c>
    </row>
    <row r="221" spans="1:6">
      <c r="A221" s="29"/>
      <c r="B221" s="42" t="s">
        <v>22</v>
      </c>
      <c r="C221" s="31" t="s">
        <v>23</v>
      </c>
      <c r="D221" s="34" t="s">
        <v>23</v>
      </c>
      <c r="E221" s="28" t="s">
        <v>23</v>
      </c>
      <c r="F221" s="31" t="s">
        <v>23</v>
      </c>
    </row>
    <row r="222" spans="1:6">
      <c r="A222" s="29"/>
      <c r="B222" s="42" t="s">
        <v>22</v>
      </c>
      <c r="C222" s="31" t="s">
        <v>23</v>
      </c>
      <c r="D222" s="34" t="s">
        <v>23</v>
      </c>
      <c r="E222" s="28" t="s">
        <v>23</v>
      </c>
      <c r="F222" s="31" t="s">
        <v>23</v>
      </c>
    </row>
    <row r="223" spans="1:6">
      <c r="A223" s="29"/>
      <c r="B223" s="42" t="s">
        <v>22</v>
      </c>
      <c r="C223" s="31" t="s">
        <v>23</v>
      </c>
      <c r="D223" s="34" t="s">
        <v>23</v>
      </c>
      <c r="E223" s="28" t="s">
        <v>23</v>
      </c>
      <c r="F223" s="31" t="s">
        <v>23</v>
      </c>
    </row>
    <row r="224" spans="1:6">
      <c r="A224" s="29"/>
      <c r="B224" s="42" t="s">
        <v>22</v>
      </c>
      <c r="C224" s="31" t="s">
        <v>23</v>
      </c>
      <c r="D224" s="34" t="s">
        <v>23</v>
      </c>
      <c r="E224" s="28" t="s">
        <v>23</v>
      </c>
      <c r="F224" s="31" t="s">
        <v>23</v>
      </c>
    </row>
    <row r="225" spans="1:6">
      <c r="A225" s="29"/>
      <c r="B225" s="42" t="s">
        <v>22</v>
      </c>
      <c r="C225" s="31" t="s">
        <v>23</v>
      </c>
      <c r="D225" s="34" t="s">
        <v>23</v>
      </c>
      <c r="E225" s="28" t="s">
        <v>23</v>
      </c>
      <c r="F225" s="31" t="s">
        <v>23</v>
      </c>
    </row>
    <row r="226" spans="1:6">
      <c r="A226" s="29"/>
      <c r="B226" s="42" t="s">
        <v>22</v>
      </c>
      <c r="C226" s="31" t="s">
        <v>23</v>
      </c>
      <c r="D226" s="34" t="s">
        <v>23</v>
      </c>
      <c r="E226" s="28" t="s">
        <v>23</v>
      </c>
      <c r="F226" s="31" t="s">
        <v>23</v>
      </c>
    </row>
    <row r="227" spans="1:6">
      <c r="A227" s="29"/>
      <c r="B227" s="42" t="s">
        <v>22</v>
      </c>
      <c r="C227" s="31" t="s">
        <v>23</v>
      </c>
      <c r="D227" s="34" t="s">
        <v>23</v>
      </c>
      <c r="E227" s="28" t="s">
        <v>23</v>
      </c>
      <c r="F227" s="31" t="s">
        <v>23</v>
      </c>
    </row>
    <row r="228" spans="1:6">
      <c r="A228" s="29"/>
      <c r="B228" s="42" t="s">
        <v>22</v>
      </c>
      <c r="C228" s="31" t="s">
        <v>23</v>
      </c>
      <c r="D228" s="34" t="s">
        <v>23</v>
      </c>
      <c r="E228" s="28" t="s">
        <v>23</v>
      </c>
      <c r="F228" s="31" t="s">
        <v>23</v>
      </c>
    </row>
    <row r="229" spans="1:6">
      <c r="A229" s="29"/>
      <c r="B229" s="42" t="s">
        <v>22</v>
      </c>
      <c r="C229" s="31" t="s">
        <v>23</v>
      </c>
      <c r="D229" s="34" t="s">
        <v>23</v>
      </c>
      <c r="E229" s="28" t="s">
        <v>23</v>
      </c>
      <c r="F229" s="31" t="s">
        <v>23</v>
      </c>
    </row>
    <row r="230" spans="1:6">
      <c r="A230" s="29"/>
      <c r="B230" s="42" t="s">
        <v>22</v>
      </c>
      <c r="C230" s="31" t="s">
        <v>23</v>
      </c>
      <c r="D230" s="34" t="s">
        <v>23</v>
      </c>
      <c r="E230" s="28" t="s">
        <v>23</v>
      </c>
      <c r="F230" s="31" t="s">
        <v>23</v>
      </c>
    </row>
    <row r="231" spans="1:6">
      <c r="A231" s="29"/>
      <c r="B231" s="42" t="s">
        <v>22</v>
      </c>
      <c r="C231" s="31" t="s">
        <v>23</v>
      </c>
      <c r="D231" s="34" t="s">
        <v>23</v>
      </c>
      <c r="E231" s="28" t="s">
        <v>23</v>
      </c>
      <c r="F231" s="31" t="s">
        <v>23</v>
      </c>
    </row>
    <row r="232" spans="1:6">
      <c r="A232" s="29"/>
      <c r="B232" s="42" t="s">
        <v>22</v>
      </c>
      <c r="C232" s="31" t="s">
        <v>23</v>
      </c>
      <c r="D232" s="34" t="s">
        <v>23</v>
      </c>
      <c r="E232" s="28" t="s">
        <v>23</v>
      </c>
      <c r="F232" s="31" t="s">
        <v>23</v>
      </c>
    </row>
    <row r="233" spans="1:6">
      <c r="A233" s="29"/>
      <c r="B233" s="42" t="s">
        <v>22</v>
      </c>
      <c r="C233" s="31" t="s">
        <v>23</v>
      </c>
      <c r="D233" s="34" t="s">
        <v>23</v>
      </c>
      <c r="E233" s="28" t="s">
        <v>23</v>
      </c>
      <c r="F233" s="31" t="s">
        <v>23</v>
      </c>
    </row>
    <row r="234" spans="1:6">
      <c r="A234" s="29"/>
      <c r="B234" s="42" t="s">
        <v>22</v>
      </c>
      <c r="C234" s="31" t="s">
        <v>23</v>
      </c>
      <c r="D234" s="34" t="s">
        <v>23</v>
      </c>
      <c r="E234" s="28" t="s">
        <v>23</v>
      </c>
      <c r="F234" s="31" t="s">
        <v>23</v>
      </c>
    </row>
    <row r="235" spans="1:6">
      <c r="A235" s="29"/>
      <c r="B235" s="42" t="s">
        <v>22</v>
      </c>
      <c r="C235" s="31" t="s">
        <v>23</v>
      </c>
      <c r="D235" s="34" t="s">
        <v>23</v>
      </c>
      <c r="E235" s="28" t="s">
        <v>23</v>
      </c>
      <c r="F235" s="31" t="s">
        <v>23</v>
      </c>
    </row>
    <row r="236" spans="1:6">
      <c r="A236" s="29"/>
      <c r="B236" s="42" t="s">
        <v>22</v>
      </c>
      <c r="C236" s="31" t="s">
        <v>23</v>
      </c>
      <c r="D236" s="34" t="s">
        <v>23</v>
      </c>
      <c r="E236" s="28" t="s">
        <v>23</v>
      </c>
      <c r="F236" s="31" t="s">
        <v>23</v>
      </c>
    </row>
    <row r="237" spans="1:6">
      <c r="A237" s="29"/>
      <c r="B237" s="42" t="s">
        <v>22</v>
      </c>
      <c r="C237" s="31" t="s">
        <v>23</v>
      </c>
      <c r="D237" s="34" t="s">
        <v>23</v>
      </c>
      <c r="E237" s="28" t="s">
        <v>23</v>
      </c>
      <c r="F237" s="31" t="s">
        <v>23</v>
      </c>
    </row>
    <row r="238" spans="1:6">
      <c r="A238" s="29"/>
      <c r="B238" s="42" t="s">
        <v>22</v>
      </c>
      <c r="C238" s="31" t="s">
        <v>23</v>
      </c>
      <c r="D238" s="34" t="s">
        <v>23</v>
      </c>
      <c r="E238" s="28" t="s">
        <v>23</v>
      </c>
      <c r="F238" s="31" t="s">
        <v>23</v>
      </c>
    </row>
    <row r="239" spans="1:6">
      <c r="A239" s="29"/>
      <c r="B239" s="42" t="s">
        <v>22</v>
      </c>
      <c r="C239" s="31" t="s">
        <v>23</v>
      </c>
      <c r="D239" s="34" t="s">
        <v>23</v>
      </c>
      <c r="E239" s="28" t="s">
        <v>23</v>
      </c>
      <c r="F239" s="31" t="s">
        <v>23</v>
      </c>
    </row>
    <row r="240" spans="1:6">
      <c r="A240" s="29"/>
      <c r="B240" s="42" t="s">
        <v>22</v>
      </c>
      <c r="C240" s="31" t="s">
        <v>23</v>
      </c>
      <c r="D240" s="34" t="s">
        <v>23</v>
      </c>
      <c r="E240" s="28" t="s">
        <v>23</v>
      </c>
      <c r="F240" s="31" t="s">
        <v>23</v>
      </c>
    </row>
    <row r="241" spans="1:6">
      <c r="A241" s="29"/>
      <c r="B241" s="42" t="s">
        <v>22</v>
      </c>
      <c r="C241" s="31" t="s">
        <v>23</v>
      </c>
      <c r="D241" s="34" t="s">
        <v>23</v>
      </c>
      <c r="E241" s="28" t="s">
        <v>23</v>
      </c>
      <c r="F241" s="31" t="s">
        <v>23</v>
      </c>
    </row>
    <row r="242" spans="1:6">
      <c r="A242" s="29"/>
      <c r="B242" s="42" t="s">
        <v>22</v>
      </c>
      <c r="C242" s="31" t="s">
        <v>23</v>
      </c>
      <c r="D242" s="34" t="s">
        <v>23</v>
      </c>
      <c r="E242" s="28" t="s">
        <v>23</v>
      </c>
      <c r="F242" s="31" t="s">
        <v>23</v>
      </c>
    </row>
    <row r="243" spans="1:6">
      <c r="A243" s="29"/>
      <c r="B243" s="42" t="s">
        <v>22</v>
      </c>
      <c r="C243" s="31" t="s">
        <v>23</v>
      </c>
      <c r="D243" s="34" t="s">
        <v>23</v>
      </c>
      <c r="E243" s="28" t="s">
        <v>23</v>
      </c>
      <c r="F243" s="31" t="s">
        <v>23</v>
      </c>
    </row>
    <row r="244" spans="1:6">
      <c r="A244" s="29"/>
      <c r="B244" s="42" t="s">
        <v>22</v>
      </c>
      <c r="C244" s="31" t="s">
        <v>23</v>
      </c>
      <c r="D244" s="34" t="s">
        <v>23</v>
      </c>
      <c r="E244" s="28" t="s">
        <v>23</v>
      </c>
      <c r="F244" s="31" t="s">
        <v>23</v>
      </c>
    </row>
    <row r="245" spans="1:6">
      <c r="A245" s="29"/>
      <c r="B245" s="42" t="s">
        <v>22</v>
      </c>
      <c r="C245" s="31" t="s">
        <v>23</v>
      </c>
      <c r="D245" s="34" t="s">
        <v>23</v>
      </c>
      <c r="E245" s="28" t="s">
        <v>23</v>
      </c>
      <c r="F245" s="31" t="s">
        <v>23</v>
      </c>
    </row>
    <row r="246" spans="1:6">
      <c r="A246" s="29"/>
      <c r="B246" s="42" t="s">
        <v>22</v>
      </c>
      <c r="C246" s="31" t="s">
        <v>23</v>
      </c>
      <c r="D246" s="34" t="s">
        <v>23</v>
      </c>
      <c r="E246" s="28" t="s">
        <v>23</v>
      </c>
      <c r="F246" s="31" t="s">
        <v>23</v>
      </c>
    </row>
    <row r="247" spans="1:6">
      <c r="A247" s="29"/>
      <c r="B247" s="42" t="s">
        <v>22</v>
      </c>
      <c r="C247" s="31" t="s">
        <v>23</v>
      </c>
      <c r="D247" s="34" t="s">
        <v>23</v>
      </c>
      <c r="E247" s="28" t="s">
        <v>23</v>
      </c>
      <c r="F247" s="31" t="s">
        <v>23</v>
      </c>
    </row>
    <row r="248" spans="1:6">
      <c r="A248" s="29"/>
      <c r="B248" s="42" t="s">
        <v>22</v>
      </c>
      <c r="C248" s="31" t="s">
        <v>23</v>
      </c>
      <c r="D248" s="34" t="s">
        <v>23</v>
      </c>
      <c r="E248" s="28" t="s">
        <v>23</v>
      </c>
      <c r="F248" s="31" t="s">
        <v>23</v>
      </c>
    </row>
    <row r="249" spans="1:6">
      <c r="A249" s="29"/>
      <c r="B249" s="42" t="s">
        <v>22</v>
      </c>
      <c r="C249" s="31" t="s">
        <v>23</v>
      </c>
      <c r="D249" s="34" t="s">
        <v>23</v>
      </c>
      <c r="E249" s="28" t="s">
        <v>23</v>
      </c>
      <c r="F249" s="31" t="s">
        <v>23</v>
      </c>
    </row>
    <row r="250" spans="1:6">
      <c r="A250" s="29"/>
      <c r="B250" s="42" t="s">
        <v>22</v>
      </c>
      <c r="C250" s="31" t="s">
        <v>23</v>
      </c>
      <c r="D250" s="34" t="s">
        <v>23</v>
      </c>
      <c r="E250" s="28" t="s">
        <v>23</v>
      </c>
      <c r="F250" s="31" t="s">
        <v>23</v>
      </c>
    </row>
    <row r="251" spans="1:6">
      <c r="A251" s="29"/>
      <c r="B251" s="42" t="s">
        <v>22</v>
      </c>
      <c r="C251" s="31" t="s">
        <v>23</v>
      </c>
      <c r="D251" s="34" t="s">
        <v>23</v>
      </c>
      <c r="E251" s="28" t="s">
        <v>23</v>
      </c>
      <c r="F251" s="31" t="s">
        <v>23</v>
      </c>
    </row>
    <row r="252" spans="1:6">
      <c r="A252" s="29"/>
      <c r="B252" s="42" t="s">
        <v>22</v>
      </c>
      <c r="C252" s="31" t="s">
        <v>23</v>
      </c>
      <c r="D252" s="34" t="s">
        <v>23</v>
      </c>
      <c r="E252" s="28" t="s">
        <v>23</v>
      </c>
      <c r="F252" s="31" t="s">
        <v>23</v>
      </c>
    </row>
    <row r="253" spans="1:6">
      <c r="A253" s="29"/>
      <c r="B253" s="42" t="s">
        <v>22</v>
      </c>
      <c r="C253" s="31" t="s">
        <v>23</v>
      </c>
      <c r="D253" s="34" t="s">
        <v>23</v>
      </c>
      <c r="E253" s="28" t="s">
        <v>23</v>
      </c>
      <c r="F253" s="31" t="s">
        <v>23</v>
      </c>
    </row>
    <row r="254" spans="1:6">
      <c r="A254" s="29"/>
      <c r="B254" s="42" t="s">
        <v>22</v>
      </c>
      <c r="C254" s="31" t="s">
        <v>23</v>
      </c>
      <c r="D254" s="34" t="s">
        <v>23</v>
      </c>
      <c r="E254" s="28" t="s">
        <v>23</v>
      </c>
      <c r="F254" s="31" t="s">
        <v>23</v>
      </c>
    </row>
    <row r="255" spans="1:6">
      <c r="A255" s="29"/>
      <c r="B255" s="42" t="s">
        <v>22</v>
      </c>
      <c r="C255" s="31" t="s">
        <v>23</v>
      </c>
      <c r="D255" s="34" t="s">
        <v>23</v>
      </c>
      <c r="E255" s="28" t="s">
        <v>23</v>
      </c>
      <c r="F255" s="31" t="s">
        <v>23</v>
      </c>
    </row>
    <row r="256" spans="1:6">
      <c r="A256" s="29"/>
      <c r="B256" s="42" t="s">
        <v>22</v>
      </c>
      <c r="C256" s="31" t="s">
        <v>23</v>
      </c>
      <c r="D256" s="34" t="s">
        <v>23</v>
      </c>
      <c r="E256" s="28" t="s">
        <v>23</v>
      </c>
      <c r="F256" s="31" t="s">
        <v>23</v>
      </c>
    </row>
    <row r="257" spans="1:6">
      <c r="A257" s="29"/>
      <c r="B257" s="42" t="s">
        <v>22</v>
      </c>
      <c r="C257" s="31" t="s">
        <v>23</v>
      </c>
      <c r="D257" s="34" t="s">
        <v>23</v>
      </c>
      <c r="E257" s="28" t="s">
        <v>23</v>
      </c>
      <c r="F257" s="31" t="s">
        <v>23</v>
      </c>
    </row>
    <row r="258" spans="1:6">
      <c r="A258" s="29"/>
      <c r="B258" s="42" t="s">
        <v>22</v>
      </c>
      <c r="C258" s="31" t="s">
        <v>23</v>
      </c>
      <c r="D258" s="34" t="s">
        <v>23</v>
      </c>
      <c r="E258" s="28" t="s">
        <v>23</v>
      </c>
      <c r="F258" s="31" t="s">
        <v>23</v>
      </c>
    </row>
    <row r="259" spans="1:6">
      <c r="A259" s="29"/>
      <c r="B259" s="42" t="s">
        <v>22</v>
      </c>
      <c r="C259" s="31" t="s">
        <v>23</v>
      </c>
      <c r="D259" s="34" t="s">
        <v>23</v>
      </c>
      <c r="E259" s="28" t="s">
        <v>23</v>
      </c>
      <c r="F259" s="31" t="s">
        <v>23</v>
      </c>
    </row>
    <row r="260" spans="1:6">
      <c r="A260" s="29"/>
      <c r="B260" s="42" t="s">
        <v>22</v>
      </c>
      <c r="C260" s="31" t="s">
        <v>23</v>
      </c>
      <c r="D260" s="34" t="s">
        <v>23</v>
      </c>
      <c r="E260" s="28" t="s">
        <v>23</v>
      </c>
      <c r="F260" s="31" t="s">
        <v>23</v>
      </c>
    </row>
    <row r="261" spans="1:6">
      <c r="A261" s="29"/>
      <c r="B261" s="42" t="s">
        <v>22</v>
      </c>
      <c r="C261" s="31" t="s">
        <v>23</v>
      </c>
      <c r="D261" s="34" t="s">
        <v>23</v>
      </c>
      <c r="E261" s="28" t="s">
        <v>23</v>
      </c>
      <c r="F261" s="31" t="s">
        <v>23</v>
      </c>
    </row>
    <row r="262" spans="1:6">
      <c r="A262" s="29"/>
      <c r="B262" s="42" t="s">
        <v>22</v>
      </c>
      <c r="C262" s="31" t="s">
        <v>23</v>
      </c>
      <c r="D262" s="34" t="s">
        <v>23</v>
      </c>
      <c r="E262" s="28" t="s">
        <v>23</v>
      </c>
      <c r="F262" s="31" t="s">
        <v>23</v>
      </c>
    </row>
    <row r="263" spans="1:6">
      <c r="A263" s="29"/>
      <c r="B263" s="42" t="s">
        <v>22</v>
      </c>
      <c r="C263" s="31" t="s">
        <v>23</v>
      </c>
      <c r="D263" s="34" t="s">
        <v>23</v>
      </c>
      <c r="E263" s="28" t="s">
        <v>23</v>
      </c>
      <c r="F263" s="31" t="s">
        <v>23</v>
      </c>
    </row>
    <row r="264" spans="1:6">
      <c r="A264" s="29"/>
      <c r="B264" s="42" t="s">
        <v>22</v>
      </c>
      <c r="C264" s="31" t="s">
        <v>23</v>
      </c>
      <c r="D264" s="34" t="s">
        <v>23</v>
      </c>
      <c r="E264" s="28" t="s">
        <v>23</v>
      </c>
      <c r="F264" s="31" t="s">
        <v>23</v>
      </c>
    </row>
    <row r="265" spans="1:6">
      <c r="A265" s="29"/>
      <c r="B265" s="42" t="s">
        <v>22</v>
      </c>
      <c r="C265" s="31" t="s">
        <v>23</v>
      </c>
      <c r="D265" s="34" t="s">
        <v>23</v>
      </c>
      <c r="E265" s="28" t="s">
        <v>23</v>
      </c>
      <c r="F265" s="31" t="s">
        <v>23</v>
      </c>
    </row>
    <row r="266" spans="1:6">
      <c r="A266" s="29"/>
      <c r="B266" s="42" t="s">
        <v>22</v>
      </c>
      <c r="C266" s="31" t="s">
        <v>23</v>
      </c>
      <c r="D266" s="34" t="s">
        <v>23</v>
      </c>
      <c r="E266" s="28" t="s">
        <v>23</v>
      </c>
      <c r="F266" s="31" t="s">
        <v>23</v>
      </c>
    </row>
    <row r="267" spans="1:6">
      <c r="A267" s="29"/>
      <c r="B267" s="42" t="s">
        <v>22</v>
      </c>
      <c r="C267" s="31" t="s">
        <v>23</v>
      </c>
      <c r="D267" s="34" t="s">
        <v>23</v>
      </c>
      <c r="E267" s="28" t="s">
        <v>23</v>
      </c>
      <c r="F267" s="31" t="s">
        <v>23</v>
      </c>
    </row>
    <row r="268" spans="1:6">
      <c r="A268" s="29"/>
      <c r="B268" s="42" t="s">
        <v>22</v>
      </c>
      <c r="C268" s="31" t="s">
        <v>23</v>
      </c>
      <c r="D268" s="34" t="s">
        <v>23</v>
      </c>
      <c r="E268" s="28" t="s">
        <v>23</v>
      </c>
      <c r="F268" s="31" t="s">
        <v>23</v>
      </c>
    </row>
    <row r="269" spans="1:6">
      <c r="A269" s="29"/>
      <c r="B269" s="42" t="s">
        <v>22</v>
      </c>
      <c r="C269" s="31" t="s">
        <v>23</v>
      </c>
      <c r="D269" s="34" t="s">
        <v>23</v>
      </c>
      <c r="E269" s="28" t="s">
        <v>23</v>
      </c>
      <c r="F269" s="31" t="s">
        <v>23</v>
      </c>
    </row>
    <row r="270" spans="1:6">
      <c r="A270" s="29"/>
      <c r="B270" s="42" t="s">
        <v>22</v>
      </c>
      <c r="C270" s="31" t="s">
        <v>23</v>
      </c>
      <c r="D270" s="34" t="s">
        <v>23</v>
      </c>
      <c r="E270" s="28" t="s">
        <v>23</v>
      </c>
      <c r="F270" s="31" t="s">
        <v>23</v>
      </c>
    </row>
    <row r="271" spans="1:6">
      <c r="A271" s="29"/>
      <c r="B271" s="42" t="s">
        <v>22</v>
      </c>
      <c r="C271" s="31" t="s">
        <v>23</v>
      </c>
      <c r="D271" s="34" t="s">
        <v>23</v>
      </c>
      <c r="E271" s="28" t="s">
        <v>23</v>
      </c>
      <c r="F271" s="31" t="s">
        <v>23</v>
      </c>
    </row>
    <row r="272" spans="1:6">
      <c r="A272" s="29"/>
      <c r="B272" s="42" t="s">
        <v>22</v>
      </c>
      <c r="C272" s="31" t="s">
        <v>23</v>
      </c>
      <c r="D272" s="34" t="s">
        <v>23</v>
      </c>
      <c r="E272" s="28" t="s">
        <v>23</v>
      </c>
      <c r="F272" s="31" t="s">
        <v>23</v>
      </c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C3AC170-E807-4C20-800B-58CC8FCD5AF9}">
  <dimension ref="A1:F317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45439</v>
      </c>
      <c r="B5" s="42">
        <v>45439.380277777775</v>
      </c>
      <c r="C5" s="31">
        <v>64</v>
      </c>
      <c r="D5" s="34">
        <v>19.739999999999998</v>
      </c>
      <c r="E5" s="28">
        <v>1263.3599999999999</v>
      </c>
      <c r="F5" s="31" t="s">
        <v>18</v>
      </c>
    </row>
    <row r="6" spans="1:6">
      <c r="A6" s="29">
        <v>45439</v>
      </c>
      <c r="B6" s="42">
        <v>45439.380277777775</v>
      </c>
      <c r="C6" s="31">
        <v>114</v>
      </c>
      <c r="D6" s="34">
        <v>19.739999999999998</v>
      </c>
      <c r="E6" s="28">
        <v>2250.3599999999997</v>
      </c>
      <c r="F6" s="31" t="s">
        <v>18</v>
      </c>
    </row>
    <row r="7" spans="1:6">
      <c r="A7" s="29">
        <v>45439</v>
      </c>
      <c r="B7" s="42">
        <v>45439.380277777775</v>
      </c>
      <c r="C7" s="31">
        <v>150</v>
      </c>
      <c r="D7" s="34">
        <v>19.72</v>
      </c>
      <c r="E7" s="28">
        <v>2958</v>
      </c>
      <c r="F7" s="31" t="s">
        <v>18</v>
      </c>
    </row>
    <row r="8" spans="1:6">
      <c r="A8" s="29">
        <v>45439</v>
      </c>
      <c r="B8" s="42">
        <v>45439.380277777775</v>
      </c>
      <c r="C8" s="31">
        <v>29</v>
      </c>
      <c r="D8" s="34">
        <v>19.72</v>
      </c>
      <c r="E8" s="28">
        <v>571.88</v>
      </c>
      <c r="F8" s="31" t="s">
        <v>18</v>
      </c>
    </row>
    <row r="9" spans="1:6">
      <c r="A9" s="29">
        <v>45439</v>
      </c>
      <c r="B9" s="42">
        <v>45439.399131944447</v>
      </c>
      <c r="C9" s="31">
        <v>100</v>
      </c>
      <c r="D9" s="34">
        <v>19.739999999999998</v>
      </c>
      <c r="E9" s="28">
        <v>1973.9999999999998</v>
      </c>
      <c r="F9" s="31" t="s">
        <v>18</v>
      </c>
    </row>
    <row r="10" spans="1:6">
      <c r="A10" s="29">
        <v>45439</v>
      </c>
      <c r="B10" s="42">
        <v>45439.412615740737</v>
      </c>
      <c r="C10" s="31">
        <v>87</v>
      </c>
      <c r="D10" s="34">
        <v>19.739999999999998</v>
      </c>
      <c r="E10" s="28">
        <v>1717.3799999999999</v>
      </c>
      <c r="F10" s="31" t="s">
        <v>18</v>
      </c>
    </row>
    <row r="11" spans="1:6">
      <c r="A11" s="29">
        <v>45439</v>
      </c>
      <c r="B11" s="42">
        <v>45439.412615740737</v>
      </c>
      <c r="C11" s="31">
        <v>13</v>
      </c>
      <c r="D11" s="34">
        <v>19.739999999999998</v>
      </c>
      <c r="E11" s="28">
        <v>256.62</v>
      </c>
      <c r="F11" s="31" t="s">
        <v>18</v>
      </c>
    </row>
    <row r="12" spans="1:6">
      <c r="A12" s="29">
        <v>45439</v>
      </c>
      <c r="B12" s="42">
        <v>45439.41265046296</v>
      </c>
      <c r="C12" s="31">
        <v>51</v>
      </c>
      <c r="D12" s="34">
        <v>19.739999999999998</v>
      </c>
      <c r="E12" s="28">
        <v>1006.7399999999999</v>
      </c>
      <c r="F12" s="31" t="s">
        <v>18</v>
      </c>
    </row>
    <row r="13" spans="1:6">
      <c r="A13" s="29">
        <v>45439</v>
      </c>
      <c r="B13" s="42">
        <v>45439.41265046296</v>
      </c>
      <c r="C13" s="31">
        <v>128</v>
      </c>
      <c r="D13" s="34">
        <v>19.739999999999998</v>
      </c>
      <c r="E13" s="28">
        <v>2526.7199999999998</v>
      </c>
      <c r="F13" s="31" t="s">
        <v>18</v>
      </c>
    </row>
    <row r="14" spans="1:6">
      <c r="A14" s="29">
        <v>45439</v>
      </c>
      <c r="B14" s="42">
        <v>45439.41265046296</v>
      </c>
      <c r="C14" s="31">
        <v>22</v>
      </c>
      <c r="D14" s="34">
        <v>19.739999999999998</v>
      </c>
      <c r="E14" s="28">
        <v>434.28</v>
      </c>
      <c r="F14" s="31" t="s">
        <v>18</v>
      </c>
    </row>
    <row r="15" spans="1:6">
      <c r="A15" s="29">
        <v>45439</v>
      </c>
      <c r="B15" s="42">
        <v>45439.41265046296</v>
      </c>
      <c r="C15" s="31">
        <v>150</v>
      </c>
      <c r="D15" s="34">
        <v>19.739999999999998</v>
      </c>
      <c r="E15" s="28">
        <v>2960.9999999999995</v>
      </c>
      <c r="F15" s="31" t="s">
        <v>18</v>
      </c>
    </row>
    <row r="16" spans="1:6">
      <c r="A16" s="29">
        <v>45439</v>
      </c>
      <c r="B16" s="42">
        <v>45439.41265046296</v>
      </c>
      <c r="C16" s="31">
        <v>10</v>
      </c>
      <c r="D16" s="34">
        <v>19.739999999999998</v>
      </c>
      <c r="E16" s="28">
        <v>197.39999999999998</v>
      </c>
      <c r="F16" s="31" t="s">
        <v>18</v>
      </c>
    </row>
    <row r="17" spans="1:6">
      <c r="A17" s="29">
        <v>45439</v>
      </c>
      <c r="B17" s="42">
        <v>45439.451828703706</v>
      </c>
      <c r="C17" s="31">
        <v>194</v>
      </c>
      <c r="D17" s="34">
        <v>19.739999999999998</v>
      </c>
      <c r="E17" s="28">
        <v>3829.5599999999995</v>
      </c>
      <c r="F17" s="31" t="s">
        <v>18</v>
      </c>
    </row>
    <row r="18" spans="1:6">
      <c r="A18" s="29">
        <v>45439</v>
      </c>
      <c r="B18" s="42">
        <v>45439.451967592591</v>
      </c>
      <c r="C18" s="31">
        <v>196</v>
      </c>
      <c r="D18" s="34">
        <v>19.72</v>
      </c>
      <c r="E18" s="28">
        <v>3865.12</v>
      </c>
      <c r="F18" s="31" t="s">
        <v>18</v>
      </c>
    </row>
    <row r="19" spans="1:6">
      <c r="A19" s="29">
        <v>45439</v>
      </c>
      <c r="B19" s="42">
        <v>45439.452314814815</v>
      </c>
      <c r="C19" s="31">
        <v>204</v>
      </c>
      <c r="D19" s="34">
        <v>19.7</v>
      </c>
      <c r="E19" s="28">
        <v>4018.7999999999997</v>
      </c>
      <c r="F19" s="31" t="s">
        <v>18</v>
      </c>
    </row>
    <row r="20" spans="1:6">
      <c r="A20" s="29">
        <v>45439</v>
      </c>
      <c r="B20" s="42">
        <v>45439.464432870373</v>
      </c>
      <c r="C20" s="31">
        <v>187</v>
      </c>
      <c r="D20" s="34">
        <v>19.66</v>
      </c>
      <c r="E20" s="28">
        <v>3676.42</v>
      </c>
      <c r="F20" s="31" t="s">
        <v>18</v>
      </c>
    </row>
    <row r="21" spans="1:6">
      <c r="A21" s="29">
        <v>45439</v>
      </c>
      <c r="B21" s="42">
        <v>45439.500659722224</v>
      </c>
      <c r="C21" s="31">
        <v>200</v>
      </c>
      <c r="D21" s="34">
        <v>19.66</v>
      </c>
      <c r="E21" s="28">
        <v>3932</v>
      </c>
      <c r="F21" s="31" t="s">
        <v>18</v>
      </c>
    </row>
    <row r="22" spans="1:6">
      <c r="A22" s="29">
        <v>45439</v>
      </c>
      <c r="B22" s="42">
        <v>45439.500659722224</v>
      </c>
      <c r="C22" s="31">
        <v>191</v>
      </c>
      <c r="D22" s="34">
        <v>19.66</v>
      </c>
      <c r="E22" s="28">
        <v>3755.06</v>
      </c>
      <c r="F22" s="31" t="s">
        <v>18</v>
      </c>
    </row>
    <row r="23" spans="1:6">
      <c r="A23" s="29">
        <v>45439</v>
      </c>
      <c r="B23" s="42">
        <v>45439.525775462964</v>
      </c>
      <c r="C23" s="31">
        <v>174</v>
      </c>
      <c r="D23" s="34">
        <v>19.579999999999998</v>
      </c>
      <c r="E23" s="28">
        <v>3406.9199999999996</v>
      </c>
      <c r="F23" s="31" t="s">
        <v>18</v>
      </c>
    </row>
    <row r="24" spans="1:6">
      <c r="A24" s="29">
        <v>45439</v>
      </c>
      <c r="B24" s="42">
        <v>45439.525775462964</v>
      </c>
      <c r="C24" s="31">
        <v>202</v>
      </c>
      <c r="D24" s="34">
        <v>19.579999999999998</v>
      </c>
      <c r="E24" s="28">
        <v>3955.16</v>
      </c>
      <c r="F24" s="31" t="s">
        <v>18</v>
      </c>
    </row>
    <row r="25" spans="1:6">
      <c r="A25" s="29">
        <v>45439</v>
      </c>
      <c r="B25" s="42">
        <v>45439.525775462964</v>
      </c>
      <c r="C25" s="31">
        <v>200</v>
      </c>
      <c r="D25" s="34">
        <v>19.579999999999998</v>
      </c>
      <c r="E25" s="28">
        <v>3915.9999999999995</v>
      </c>
      <c r="F25" s="31" t="s">
        <v>18</v>
      </c>
    </row>
    <row r="26" spans="1:6">
      <c r="A26" s="29">
        <v>45439</v>
      </c>
      <c r="B26" s="42">
        <v>45439.525775462964</v>
      </c>
      <c r="C26" s="31">
        <v>184</v>
      </c>
      <c r="D26" s="34">
        <v>19.579999999999998</v>
      </c>
      <c r="E26" s="28">
        <v>3602.72</v>
      </c>
      <c r="F26" s="31" t="s">
        <v>18</v>
      </c>
    </row>
    <row r="27" spans="1:6">
      <c r="A27" s="29">
        <v>45439</v>
      </c>
      <c r="B27" s="42">
        <v>45439.525775462964</v>
      </c>
      <c r="C27" s="31">
        <v>176</v>
      </c>
      <c r="D27" s="34">
        <v>19.579999999999998</v>
      </c>
      <c r="E27" s="28">
        <v>3446.08</v>
      </c>
      <c r="F27" s="31" t="s">
        <v>18</v>
      </c>
    </row>
    <row r="28" spans="1:6">
      <c r="A28" s="29">
        <v>45439</v>
      </c>
      <c r="B28" s="42">
        <v>45439.559305555558</v>
      </c>
      <c r="C28" s="31">
        <v>365</v>
      </c>
      <c r="D28" s="34">
        <v>19.5</v>
      </c>
      <c r="E28" s="28">
        <v>7117.5</v>
      </c>
      <c r="F28" s="31" t="s">
        <v>18</v>
      </c>
    </row>
    <row r="29" spans="1:6">
      <c r="A29" s="29">
        <v>45439</v>
      </c>
      <c r="B29" s="42">
        <v>45439.560613425929</v>
      </c>
      <c r="C29" s="31">
        <v>112</v>
      </c>
      <c r="D29" s="34">
        <v>19.440000000000001</v>
      </c>
      <c r="E29" s="28">
        <v>2177.2800000000002</v>
      </c>
      <c r="F29" s="31" t="s">
        <v>18</v>
      </c>
    </row>
    <row r="30" spans="1:6">
      <c r="A30" s="29">
        <v>45439</v>
      </c>
      <c r="B30" s="42">
        <v>45439.584930555553</v>
      </c>
      <c r="C30" s="31">
        <v>150</v>
      </c>
      <c r="D30" s="34">
        <v>19.440000000000001</v>
      </c>
      <c r="E30" s="28">
        <v>2916</v>
      </c>
      <c r="F30" s="31" t="s">
        <v>18</v>
      </c>
    </row>
    <row r="31" spans="1:6">
      <c r="A31" s="29">
        <v>45439</v>
      </c>
      <c r="B31" s="42">
        <v>45439.584930555553</v>
      </c>
      <c r="C31" s="31">
        <v>150</v>
      </c>
      <c r="D31" s="34">
        <v>19.440000000000001</v>
      </c>
      <c r="E31" s="28">
        <v>2916</v>
      </c>
      <c r="F31" s="31" t="s">
        <v>18</v>
      </c>
    </row>
    <row r="32" spans="1:6">
      <c r="A32" s="29">
        <v>45439</v>
      </c>
      <c r="B32" s="42">
        <v>45439.584930555553</v>
      </c>
      <c r="C32" s="31">
        <v>188</v>
      </c>
      <c r="D32" s="34">
        <v>19.440000000000001</v>
      </c>
      <c r="E32" s="28">
        <v>3654.7200000000003</v>
      </c>
      <c r="F32" s="31" t="s">
        <v>18</v>
      </c>
    </row>
    <row r="33" spans="1:6">
      <c r="A33" s="29">
        <v>45439</v>
      </c>
      <c r="B33" s="42">
        <v>45439.600856481484</v>
      </c>
      <c r="C33" s="31">
        <v>209</v>
      </c>
      <c r="D33" s="34">
        <v>19.399999999999999</v>
      </c>
      <c r="E33" s="28">
        <v>4054.6</v>
      </c>
      <c r="F33" s="31" t="s">
        <v>18</v>
      </c>
    </row>
    <row r="34" spans="1:6">
      <c r="A34" s="29">
        <v>45439</v>
      </c>
      <c r="B34" s="42">
        <v>45439.615173611113</v>
      </c>
      <c r="C34" s="31">
        <v>24</v>
      </c>
      <c r="D34" s="34">
        <v>19.38</v>
      </c>
      <c r="E34" s="28">
        <v>465.12</v>
      </c>
      <c r="F34" s="31" t="s">
        <v>18</v>
      </c>
    </row>
    <row r="35" spans="1:6">
      <c r="A35" s="29">
        <v>45439</v>
      </c>
      <c r="B35" s="42">
        <v>45439.615173611113</v>
      </c>
      <c r="C35" s="31">
        <v>100</v>
      </c>
      <c r="D35" s="34">
        <v>19.38</v>
      </c>
      <c r="E35" s="28">
        <v>1938</v>
      </c>
      <c r="F35" s="31" t="s">
        <v>18</v>
      </c>
    </row>
    <row r="36" spans="1:6">
      <c r="A36" s="29">
        <v>45439</v>
      </c>
      <c r="B36" s="42">
        <v>45439.615173611113</v>
      </c>
      <c r="C36" s="31">
        <v>84</v>
      </c>
      <c r="D36" s="34">
        <v>19.38</v>
      </c>
      <c r="E36" s="28">
        <v>1627.9199999999998</v>
      </c>
      <c r="F36" s="31" t="s">
        <v>18</v>
      </c>
    </row>
    <row r="37" spans="1:6">
      <c r="A37" s="29">
        <v>45439</v>
      </c>
      <c r="B37" s="42">
        <v>45439.615173611113</v>
      </c>
      <c r="C37" s="31">
        <v>201</v>
      </c>
      <c r="D37" s="34">
        <v>19.38</v>
      </c>
      <c r="E37" s="28">
        <v>3895.3799999999997</v>
      </c>
      <c r="F37" s="31" t="s">
        <v>18</v>
      </c>
    </row>
    <row r="38" spans="1:6">
      <c r="A38" s="29">
        <v>45439</v>
      </c>
      <c r="B38" s="42">
        <v>45439.651250000003</v>
      </c>
      <c r="C38" s="31">
        <v>56</v>
      </c>
      <c r="D38" s="34">
        <v>19.32</v>
      </c>
      <c r="E38" s="28">
        <v>1081.92</v>
      </c>
      <c r="F38" s="31" t="s">
        <v>18</v>
      </c>
    </row>
    <row r="39" spans="1:6">
      <c r="A39" s="29">
        <v>45439</v>
      </c>
      <c r="B39" s="42">
        <v>45439.651250000003</v>
      </c>
      <c r="C39" s="31">
        <v>100</v>
      </c>
      <c r="D39" s="34">
        <v>19.32</v>
      </c>
      <c r="E39" s="28">
        <v>1932</v>
      </c>
      <c r="F39" s="31" t="s">
        <v>18</v>
      </c>
    </row>
    <row r="40" spans="1:6">
      <c r="A40" s="29">
        <v>45439</v>
      </c>
      <c r="B40" s="42">
        <v>45439.651250000003</v>
      </c>
      <c r="C40" s="31">
        <v>48</v>
      </c>
      <c r="D40" s="34">
        <v>19.32</v>
      </c>
      <c r="E40" s="28">
        <v>927.36</v>
      </c>
      <c r="F40" s="31" t="s">
        <v>18</v>
      </c>
    </row>
    <row r="41" spans="1:6">
      <c r="A41" s="29">
        <v>45439</v>
      </c>
      <c r="B41" s="42">
        <v>45439.658634259256</v>
      </c>
      <c r="C41" s="31">
        <v>60</v>
      </c>
      <c r="D41" s="34">
        <v>19.3</v>
      </c>
      <c r="E41" s="28">
        <v>1158</v>
      </c>
      <c r="F41" s="31" t="s">
        <v>18</v>
      </c>
    </row>
    <row r="42" spans="1:6">
      <c r="A42" s="29">
        <v>45439</v>
      </c>
      <c r="B42" s="42">
        <v>45439.658634259256</v>
      </c>
      <c r="C42" s="31">
        <v>57</v>
      </c>
      <c r="D42" s="34">
        <v>19.3</v>
      </c>
      <c r="E42" s="28">
        <v>1100.1000000000001</v>
      </c>
      <c r="F42" s="31" t="s">
        <v>18</v>
      </c>
    </row>
    <row r="43" spans="1:6">
      <c r="A43" s="29">
        <v>45439</v>
      </c>
      <c r="B43" s="42">
        <v>45439.658634259256</v>
      </c>
      <c r="C43" s="31">
        <v>5</v>
      </c>
      <c r="D43" s="34">
        <v>19.3</v>
      </c>
      <c r="E43" s="28">
        <v>96.5</v>
      </c>
      <c r="F43" s="31" t="s">
        <v>18</v>
      </c>
    </row>
    <row r="44" spans="1:6">
      <c r="A44" s="29">
        <v>45439</v>
      </c>
      <c r="B44" s="42">
        <v>45439.658634259256</v>
      </c>
      <c r="C44" s="31">
        <v>77</v>
      </c>
      <c r="D44" s="34">
        <v>19.3</v>
      </c>
      <c r="E44" s="28">
        <v>1486.1000000000001</v>
      </c>
      <c r="F44" s="31" t="s">
        <v>18</v>
      </c>
    </row>
    <row r="45" spans="1:6">
      <c r="A45" s="29">
        <v>45439</v>
      </c>
      <c r="B45" s="42">
        <v>45439.676736111112</v>
      </c>
      <c r="C45" s="31">
        <v>232</v>
      </c>
      <c r="D45" s="34">
        <v>19.28</v>
      </c>
      <c r="E45" s="28">
        <v>4472.96</v>
      </c>
      <c r="F45" s="31" t="s">
        <v>18</v>
      </c>
    </row>
    <row r="46" spans="1:6">
      <c r="A46" s="29">
        <v>45439</v>
      </c>
      <c r="B46" s="42">
        <v>45439.676736111112</v>
      </c>
      <c r="C46" s="31">
        <v>350</v>
      </c>
      <c r="D46" s="34">
        <v>19.28</v>
      </c>
      <c r="E46" s="28">
        <v>6748</v>
      </c>
      <c r="F46" s="31" t="s">
        <v>18</v>
      </c>
    </row>
    <row r="47" spans="1:6">
      <c r="A47" s="29">
        <v>45439</v>
      </c>
      <c r="B47" s="42">
        <v>45439.676736111112</v>
      </c>
      <c r="C47" s="31">
        <v>201</v>
      </c>
      <c r="D47" s="34">
        <v>19.28</v>
      </c>
      <c r="E47" s="28">
        <v>3875.28</v>
      </c>
      <c r="F47" s="31" t="s">
        <v>18</v>
      </c>
    </row>
    <row r="48" spans="1:6">
      <c r="A48" s="29">
        <v>45439</v>
      </c>
      <c r="B48" s="42">
        <v>45439.676736111112</v>
      </c>
      <c r="C48" s="31">
        <v>57</v>
      </c>
      <c r="D48" s="34">
        <v>19.28</v>
      </c>
      <c r="E48" s="28">
        <v>1098.96</v>
      </c>
      <c r="F48" s="31" t="s">
        <v>18</v>
      </c>
    </row>
    <row r="49" spans="1:6">
      <c r="A49" s="29">
        <v>45439</v>
      </c>
      <c r="B49" s="42">
        <v>45439.676736111112</v>
      </c>
      <c r="C49" s="31">
        <v>99</v>
      </c>
      <c r="D49" s="34">
        <v>19.28</v>
      </c>
      <c r="E49" s="28">
        <v>1908.72</v>
      </c>
      <c r="F49" s="31" t="s">
        <v>18</v>
      </c>
    </row>
    <row r="50" spans="1:6">
      <c r="A50" s="29">
        <v>45439</v>
      </c>
      <c r="B50" s="42">
        <v>45439.690081018518</v>
      </c>
      <c r="C50" s="31">
        <v>198</v>
      </c>
      <c r="D50" s="34">
        <v>19.260000000000002</v>
      </c>
      <c r="E50" s="28">
        <v>3813.4800000000005</v>
      </c>
      <c r="F50" s="31" t="s">
        <v>18</v>
      </c>
    </row>
    <row r="51" spans="1:6">
      <c r="A51" s="29">
        <v>45439</v>
      </c>
      <c r="B51" s="42">
        <v>45439.715694444443</v>
      </c>
      <c r="C51" s="31">
        <v>81</v>
      </c>
      <c r="D51" s="34">
        <v>19.28</v>
      </c>
      <c r="E51" s="28">
        <v>1561.68</v>
      </c>
      <c r="F51" s="31" t="s">
        <v>18</v>
      </c>
    </row>
    <row r="52" spans="1:6">
      <c r="A52" s="29">
        <v>45439</v>
      </c>
      <c r="B52" s="42">
        <v>45439.718009259261</v>
      </c>
      <c r="C52" s="31">
        <v>74</v>
      </c>
      <c r="D52" s="34">
        <v>19.28</v>
      </c>
      <c r="E52" s="28">
        <v>1426.72</v>
      </c>
      <c r="F52" s="31" t="s">
        <v>18</v>
      </c>
    </row>
    <row r="53" spans="1:6">
      <c r="A53" s="29">
        <v>45439</v>
      </c>
      <c r="B53" s="42">
        <v>45439.719861111109</v>
      </c>
      <c r="C53" s="31">
        <v>59</v>
      </c>
      <c r="D53" s="34">
        <v>19.28</v>
      </c>
      <c r="E53" s="28">
        <v>1137.52</v>
      </c>
      <c r="F53" s="31" t="s">
        <v>18</v>
      </c>
    </row>
    <row r="54" spans="1:6">
      <c r="A54" s="29">
        <v>45439</v>
      </c>
      <c r="B54" s="42">
        <v>45439.721018518518</v>
      </c>
      <c r="C54" s="31">
        <v>60</v>
      </c>
      <c r="D54" s="34">
        <v>19.28</v>
      </c>
      <c r="E54" s="28">
        <v>1156.8000000000002</v>
      </c>
      <c r="F54" s="31" t="s">
        <v>18</v>
      </c>
    </row>
    <row r="55" spans="1:6">
      <c r="A55" s="29">
        <v>45439</v>
      </c>
      <c r="B55" s="42">
        <v>45439.723958333336</v>
      </c>
      <c r="C55" s="31">
        <v>226</v>
      </c>
      <c r="D55" s="34">
        <v>19.36</v>
      </c>
      <c r="E55" s="28">
        <v>4375.3599999999997</v>
      </c>
      <c r="F55" s="31" t="s">
        <v>18</v>
      </c>
    </row>
    <row r="56" spans="1:6">
      <c r="A56" s="29">
        <v>45440</v>
      </c>
      <c r="B56" s="42">
        <v>45440.378472222219</v>
      </c>
      <c r="C56" s="31">
        <v>44</v>
      </c>
      <c r="D56" s="34">
        <v>19.3</v>
      </c>
      <c r="E56" s="28">
        <v>849.2</v>
      </c>
      <c r="F56" s="31" t="s">
        <v>18</v>
      </c>
    </row>
    <row r="57" spans="1:6">
      <c r="A57" s="29">
        <v>45440</v>
      </c>
      <c r="B57" s="42">
        <v>45440.413194444445</v>
      </c>
      <c r="C57" s="31">
        <v>22</v>
      </c>
      <c r="D57" s="34">
        <v>19.440000000000001</v>
      </c>
      <c r="E57" s="28">
        <v>427.68</v>
      </c>
      <c r="F57" s="31" t="s">
        <v>18</v>
      </c>
    </row>
    <row r="58" spans="1:6">
      <c r="A58" s="29">
        <v>45440</v>
      </c>
      <c r="B58" s="42">
        <v>45440.413194444445</v>
      </c>
      <c r="C58" s="31">
        <v>55</v>
      </c>
      <c r="D58" s="34">
        <v>19.440000000000001</v>
      </c>
      <c r="E58" s="28">
        <v>1069.2</v>
      </c>
      <c r="F58" s="31" t="s">
        <v>18</v>
      </c>
    </row>
    <row r="59" spans="1:6">
      <c r="A59" s="29">
        <v>45440</v>
      </c>
      <c r="B59" s="42">
        <v>45440.413240740738</v>
      </c>
      <c r="C59" s="31">
        <v>217</v>
      </c>
      <c r="D59" s="34">
        <v>19.440000000000001</v>
      </c>
      <c r="E59" s="28">
        <v>4218.4800000000005</v>
      </c>
      <c r="F59" s="31" t="s">
        <v>18</v>
      </c>
    </row>
    <row r="60" spans="1:6">
      <c r="A60" s="29">
        <v>45440</v>
      </c>
      <c r="B60" s="42">
        <v>45440.413240740738</v>
      </c>
      <c r="C60" s="31">
        <v>66</v>
      </c>
      <c r="D60" s="34">
        <v>19.440000000000001</v>
      </c>
      <c r="E60" s="28">
        <v>1283.0400000000002</v>
      </c>
      <c r="F60" s="31" t="s">
        <v>18</v>
      </c>
    </row>
    <row r="61" spans="1:6">
      <c r="A61" s="29">
        <v>45440</v>
      </c>
      <c r="B61" s="42">
        <v>45440.413240740738</v>
      </c>
      <c r="C61" s="31">
        <v>31</v>
      </c>
      <c r="D61" s="34">
        <v>19.440000000000001</v>
      </c>
      <c r="E61" s="28">
        <v>602.64</v>
      </c>
      <c r="F61" s="31" t="s">
        <v>18</v>
      </c>
    </row>
    <row r="62" spans="1:6">
      <c r="A62" s="29">
        <v>45440</v>
      </c>
      <c r="B62" s="42">
        <v>45440.413981481484</v>
      </c>
      <c r="C62" s="31">
        <v>60</v>
      </c>
      <c r="D62" s="34">
        <v>19.420000000000002</v>
      </c>
      <c r="E62" s="28">
        <v>1165.2</v>
      </c>
      <c r="F62" s="31" t="s">
        <v>18</v>
      </c>
    </row>
    <row r="63" spans="1:6">
      <c r="A63" s="29">
        <v>45440</v>
      </c>
      <c r="B63" s="42">
        <v>45440.413981481484</v>
      </c>
      <c r="C63" s="31">
        <v>141</v>
      </c>
      <c r="D63" s="34">
        <v>19.420000000000002</v>
      </c>
      <c r="E63" s="28">
        <v>2738.2200000000003</v>
      </c>
      <c r="F63" s="31" t="s">
        <v>18</v>
      </c>
    </row>
    <row r="64" spans="1:6">
      <c r="A64" s="29">
        <v>45440</v>
      </c>
      <c r="B64" s="42">
        <v>45440.433958333335</v>
      </c>
      <c r="C64" s="31">
        <v>188</v>
      </c>
      <c r="D64" s="34">
        <v>19.36</v>
      </c>
      <c r="E64" s="28">
        <v>3639.68</v>
      </c>
      <c r="F64" s="31" t="s">
        <v>18</v>
      </c>
    </row>
    <row r="65" spans="1:6">
      <c r="A65" s="29">
        <v>45440</v>
      </c>
      <c r="B65" s="42">
        <v>45440.480150462965</v>
      </c>
      <c r="C65" s="31">
        <v>100</v>
      </c>
      <c r="D65" s="34">
        <v>19.46</v>
      </c>
      <c r="E65" s="28">
        <v>1946</v>
      </c>
      <c r="F65" s="31" t="s">
        <v>18</v>
      </c>
    </row>
    <row r="66" spans="1:6">
      <c r="A66" s="29">
        <v>45440</v>
      </c>
      <c r="B66" s="42">
        <v>45440.482349537036</v>
      </c>
      <c r="C66" s="31">
        <v>35</v>
      </c>
      <c r="D66" s="34">
        <v>19.46</v>
      </c>
      <c r="E66" s="28">
        <v>681.1</v>
      </c>
      <c r="F66" s="31" t="s">
        <v>18</v>
      </c>
    </row>
    <row r="67" spans="1:6">
      <c r="A67" s="29">
        <v>45440</v>
      </c>
      <c r="B67" s="42">
        <v>45440.482349537036</v>
      </c>
      <c r="C67" s="31">
        <v>150</v>
      </c>
      <c r="D67" s="34">
        <v>19.46</v>
      </c>
      <c r="E67" s="28">
        <v>2919</v>
      </c>
      <c r="F67" s="31" t="s">
        <v>18</v>
      </c>
    </row>
    <row r="68" spans="1:6">
      <c r="A68" s="29">
        <v>45440</v>
      </c>
      <c r="B68" s="42">
        <v>45440.482349537036</v>
      </c>
      <c r="C68" s="31">
        <v>150</v>
      </c>
      <c r="D68" s="34">
        <v>19.46</v>
      </c>
      <c r="E68" s="28">
        <v>2919</v>
      </c>
      <c r="F68" s="31" t="s">
        <v>18</v>
      </c>
    </row>
    <row r="69" spans="1:6">
      <c r="A69" s="29">
        <v>45440</v>
      </c>
      <c r="B69" s="42">
        <v>45440.482361111113</v>
      </c>
      <c r="C69" s="31">
        <v>65</v>
      </c>
      <c r="D69" s="34">
        <v>19.46</v>
      </c>
      <c r="E69" s="28">
        <v>1264.9000000000001</v>
      </c>
      <c r="F69" s="31" t="s">
        <v>18</v>
      </c>
    </row>
    <row r="70" spans="1:6">
      <c r="A70" s="29">
        <v>45440</v>
      </c>
      <c r="B70" s="42">
        <v>45440.482361111113</v>
      </c>
      <c r="C70" s="31">
        <v>177</v>
      </c>
      <c r="D70" s="34">
        <v>19.440000000000001</v>
      </c>
      <c r="E70" s="28">
        <v>3440.88</v>
      </c>
      <c r="F70" s="31" t="s">
        <v>18</v>
      </c>
    </row>
    <row r="71" spans="1:6">
      <c r="A71" s="29">
        <v>45440</v>
      </c>
      <c r="B71" s="42">
        <v>45440.482361111113</v>
      </c>
      <c r="C71" s="31">
        <v>182</v>
      </c>
      <c r="D71" s="34">
        <v>19.440000000000001</v>
      </c>
      <c r="E71" s="28">
        <v>3538.0800000000004</v>
      </c>
      <c r="F71" s="31" t="s">
        <v>18</v>
      </c>
    </row>
    <row r="72" spans="1:6">
      <c r="A72" s="29">
        <v>45440</v>
      </c>
      <c r="B72" s="42">
        <v>45440.496608796297</v>
      </c>
      <c r="C72" s="31">
        <v>8</v>
      </c>
      <c r="D72" s="34">
        <v>19.399999999999999</v>
      </c>
      <c r="E72" s="28">
        <v>155.19999999999999</v>
      </c>
      <c r="F72" s="31" t="s">
        <v>18</v>
      </c>
    </row>
    <row r="73" spans="1:6">
      <c r="A73" s="29">
        <v>45440</v>
      </c>
      <c r="B73" s="42">
        <v>45440.496608796297</v>
      </c>
      <c r="C73" s="31">
        <v>177</v>
      </c>
      <c r="D73" s="34">
        <v>19.399999999999999</v>
      </c>
      <c r="E73" s="28">
        <v>3433.7999999999997</v>
      </c>
      <c r="F73" s="31" t="s">
        <v>18</v>
      </c>
    </row>
    <row r="74" spans="1:6">
      <c r="A74" s="29">
        <v>45440</v>
      </c>
      <c r="B74" s="42">
        <v>45440.532731481479</v>
      </c>
      <c r="C74" s="31">
        <v>45</v>
      </c>
      <c r="D74" s="34">
        <v>19.399999999999999</v>
      </c>
      <c r="E74" s="28">
        <v>872.99999999999989</v>
      </c>
      <c r="F74" s="31" t="s">
        <v>18</v>
      </c>
    </row>
    <row r="75" spans="1:6">
      <c r="A75" s="29">
        <v>45440</v>
      </c>
      <c r="B75" s="42">
        <v>45440.532731481479</v>
      </c>
      <c r="C75" s="31">
        <v>150</v>
      </c>
      <c r="D75" s="34">
        <v>19.399999999999999</v>
      </c>
      <c r="E75" s="28">
        <v>2910</v>
      </c>
      <c r="F75" s="31" t="s">
        <v>18</v>
      </c>
    </row>
    <row r="76" spans="1:6">
      <c r="A76" s="29">
        <v>45440</v>
      </c>
      <c r="B76" s="42">
        <v>45440.532731481479</v>
      </c>
      <c r="C76" s="31">
        <v>23</v>
      </c>
      <c r="D76" s="34">
        <v>19.399999999999999</v>
      </c>
      <c r="E76" s="28">
        <v>446.2</v>
      </c>
      <c r="F76" s="31" t="s">
        <v>18</v>
      </c>
    </row>
    <row r="77" spans="1:6">
      <c r="A77" s="29">
        <v>45440</v>
      </c>
      <c r="B77" s="42">
        <v>45440.532731481479</v>
      </c>
      <c r="C77" s="31">
        <v>140</v>
      </c>
      <c r="D77" s="34">
        <v>19.399999999999999</v>
      </c>
      <c r="E77" s="28">
        <v>2716</v>
      </c>
      <c r="F77" s="31" t="s">
        <v>18</v>
      </c>
    </row>
    <row r="78" spans="1:6">
      <c r="A78" s="29">
        <v>45440</v>
      </c>
      <c r="B78" s="42">
        <v>45440.533726851849</v>
      </c>
      <c r="C78" s="31">
        <v>65</v>
      </c>
      <c r="D78" s="34">
        <v>19.38</v>
      </c>
      <c r="E78" s="28">
        <v>1259.7</v>
      </c>
      <c r="F78" s="31" t="s">
        <v>18</v>
      </c>
    </row>
    <row r="79" spans="1:6">
      <c r="A79" s="29">
        <v>45440</v>
      </c>
      <c r="B79" s="42">
        <v>45440.537997685184</v>
      </c>
      <c r="C79" s="31">
        <v>124</v>
      </c>
      <c r="D79" s="34">
        <v>19.38</v>
      </c>
      <c r="E79" s="28">
        <v>2403.12</v>
      </c>
      <c r="F79" s="31" t="s">
        <v>18</v>
      </c>
    </row>
    <row r="80" spans="1:6">
      <c r="A80" s="29">
        <v>45440</v>
      </c>
      <c r="B80" s="42">
        <v>45440.541828703703</v>
      </c>
      <c r="C80" s="31">
        <v>65</v>
      </c>
      <c r="D80" s="34">
        <v>19.36</v>
      </c>
      <c r="E80" s="28">
        <v>1258.3999999999999</v>
      </c>
      <c r="F80" s="31" t="s">
        <v>18</v>
      </c>
    </row>
    <row r="81" spans="1:6">
      <c r="A81" s="29">
        <v>45440</v>
      </c>
      <c r="B81" s="42">
        <v>45440.567604166667</v>
      </c>
      <c r="C81" s="31">
        <v>70</v>
      </c>
      <c r="D81" s="34">
        <v>19.38</v>
      </c>
      <c r="E81" s="28">
        <v>1356.6</v>
      </c>
      <c r="F81" s="31" t="s">
        <v>18</v>
      </c>
    </row>
    <row r="82" spans="1:6">
      <c r="A82" s="29">
        <v>45440</v>
      </c>
      <c r="B82" s="42">
        <v>45440.572187500002</v>
      </c>
      <c r="C82" s="31">
        <v>20</v>
      </c>
      <c r="D82" s="34">
        <v>19.38</v>
      </c>
      <c r="E82" s="28">
        <v>387.59999999999997</v>
      </c>
      <c r="F82" s="31" t="s">
        <v>18</v>
      </c>
    </row>
    <row r="83" spans="1:6">
      <c r="A83" s="29">
        <v>45440</v>
      </c>
      <c r="B83" s="42">
        <v>45440.572187500002</v>
      </c>
      <c r="C83" s="31">
        <v>410</v>
      </c>
      <c r="D83" s="34">
        <v>19.38</v>
      </c>
      <c r="E83" s="28">
        <v>7945.7999999999993</v>
      </c>
      <c r="F83" s="31" t="s">
        <v>18</v>
      </c>
    </row>
    <row r="84" spans="1:6">
      <c r="A84" s="29">
        <v>45440</v>
      </c>
      <c r="B84" s="42">
        <v>45440.572187500002</v>
      </c>
      <c r="C84" s="31">
        <v>196</v>
      </c>
      <c r="D84" s="34">
        <v>19.38</v>
      </c>
      <c r="E84" s="28">
        <v>3798.48</v>
      </c>
      <c r="F84" s="31" t="s">
        <v>18</v>
      </c>
    </row>
    <row r="85" spans="1:6">
      <c r="A85" s="29">
        <v>45440</v>
      </c>
      <c r="B85" s="42">
        <v>45440.583715277775</v>
      </c>
      <c r="C85" s="31">
        <v>109</v>
      </c>
      <c r="D85" s="34">
        <v>19.36</v>
      </c>
      <c r="E85" s="28">
        <v>2110.2399999999998</v>
      </c>
      <c r="F85" s="31" t="s">
        <v>18</v>
      </c>
    </row>
    <row r="86" spans="1:6">
      <c r="A86" s="29">
        <v>45440</v>
      </c>
      <c r="B86" s="42">
        <v>45440.61346064815</v>
      </c>
      <c r="C86" s="31">
        <v>40</v>
      </c>
      <c r="D86" s="34">
        <v>19.36</v>
      </c>
      <c r="E86" s="28">
        <v>774.4</v>
      </c>
      <c r="F86" s="31" t="s">
        <v>18</v>
      </c>
    </row>
    <row r="87" spans="1:6">
      <c r="A87" s="29">
        <v>45440</v>
      </c>
      <c r="B87" s="42">
        <v>45440.615717592591</v>
      </c>
      <c r="C87" s="31">
        <v>5</v>
      </c>
      <c r="D87" s="34">
        <v>19.36</v>
      </c>
      <c r="E87" s="28">
        <v>96.8</v>
      </c>
      <c r="F87" s="31" t="s">
        <v>18</v>
      </c>
    </row>
    <row r="88" spans="1:6">
      <c r="A88" s="29">
        <v>45440</v>
      </c>
      <c r="B88" s="42">
        <v>45440.623530092591</v>
      </c>
      <c r="C88" s="31">
        <v>5</v>
      </c>
      <c r="D88" s="34">
        <v>19.36</v>
      </c>
      <c r="E88" s="28">
        <v>96.8</v>
      </c>
      <c r="F88" s="31" t="s">
        <v>18</v>
      </c>
    </row>
    <row r="89" spans="1:6">
      <c r="A89" s="29">
        <v>45440</v>
      </c>
      <c r="B89" s="42">
        <v>45440.623865740738</v>
      </c>
      <c r="C89" s="31">
        <v>205</v>
      </c>
      <c r="D89" s="34">
        <v>19.36</v>
      </c>
      <c r="E89" s="28">
        <v>3968.7999999999997</v>
      </c>
      <c r="F89" s="31" t="s">
        <v>18</v>
      </c>
    </row>
    <row r="90" spans="1:6">
      <c r="A90" s="29">
        <v>45440</v>
      </c>
      <c r="B90" s="42">
        <v>45440.637499999997</v>
      </c>
      <c r="C90" s="31">
        <v>6</v>
      </c>
      <c r="D90" s="34">
        <v>19.34</v>
      </c>
      <c r="E90" s="28">
        <v>116.03999999999999</v>
      </c>
      <c r="F90" s="31" t="s">
        <v>18</v>
      </c>
    </row>
    <row r="91" spans="1:6">
      <c r="A91" s="29">
        <v>45440</v>
      </c>
      <c r="B91" s="42">
        <v>45440.645833333336</v>
      </c>
      <c r="C91" s="31">
        <v>78</v>
      </c>
      <c r="D91" s="34">
        <v>19.32</v>
      </c>
      <c r="E91" s="28">
        <v>1506.96</v>
      </c>
      <c r="F91" s="31" t="s">
        <v>18</v>
      </c>
    </row>
    <row r="92" spans="1:6">
      <c r="A92" s="29">
        <v>45440</v>
      </c>
      <c r="B92" s="42">
        <v>45440.645833333336</v>
      </c>
      <c r="C92" s="31">
        <v>30</v>
      </c>
      <c r="D92" s="34">
        <v>19.32</v>
      </c>
      <c r="E92" s="28">
        <v>579.6</v>
      </c>
      <c r="F92" s="31" t="s">
        <v>18</v>
      </c>
    </row>
    <row r="93" spans="1:6">
      <c r="A93" s="29">
        <v>45440</v>
      </c>
      <c r="B93" s="42">
        <v>45440.645833333336</v>
      </c>
      <c r="C93" s="31">
        <v>1</v>
      </c>
      <c r="D93" s="34">
        <v>19.32</v>
      </c>
      <c r="E93" s="28">
        <v>19.32</v>
      </c>
      <c r="F93" s="31" t="s">
        <v>18</v>
      </c>
    </row>
    <row r="94" spans="1:6">
      <c r="A94" s="29">
        <v>45440</v>
      </c>
      <c r="B94" s="42">
        <v>45440.645833333336</v>
      </c>
      <c r="C94" s="31">
        <v>70</v>
      </c>
      <c r="D94" s="34">
        <v>19.32</v>
      </c>
      <c r="E94" s="28">
        <v>1352.4</v>
      </c>
      <c r="F94" s="31" t="s">
        <v>18</v>
      </c>
    </row>
    <row r="95" spans="1:6">
      <c r="A95" s="29">
        <v>45440</v>
      </c>
      <c r="B95" s="42">
        <v>45440.661435185182</v>
      </c>
      <c r="C95" s="31">
        <v>1</v>
      </c>
      <c r="D95" s="34">
        <v>19.36</v>
      </c>
      <c r="E95" s="28">
        <v>19.36</v>
      </c>
      <c r="F95" s="31" t="s">
        <v>18</v>
      </c>
    </row>
    <row r="96" spans="1:6">
      <c r="A96" s="29">
        <v>45440</v>
      </c>
      <c r="B96" s="42">
        <v>45440.663900462961</v>
      </c>
      <c r="C96" s="31">
        <v>110</v>
      </c>
      <c r="D96" s="34">
        <v>19.36</v>
      </c>
      <c r="E96" s="28">
        <v>2129.6</v>
      </c>
      <c r="F96" s="31" t="s">
        <v>18</v>
      </c>
    </row>
    <row r="97" spans="1:6">
      <c r="A97" s="29">
        <v>45440</v>
      </c>
      <c r="B97" s="42">
        <v>45440.663900462961</v>
      </c>
      <c r="C97" s="31">
        <v>34</v>
      </c>
      <c r="D97" s="34">
        <v>19.36</v>
      </c>
      <c r="E97" s="28">
        <v>658.24</v>
      </c>
      <c r="F97" s="31" t="s">
        <v>18</v>
      </c>
    </row>
    <row r="98" spans="1:6">
      <c r="A98" s="29">
        <v>45440</v>
      </c>
      <c r="B98" s="42">
        <v>45440.663900462961</v>
      </c>
      <c r="C98" s="31">
        <v>174</v>
      </c>
      <c r="D98" s="34">
        <v>19.36</v>
      </c>
      <c r="E98" s="28">
        <v>3368.64</v>
      </c>
      <c r="F98" s="31" t="s">
        <v>18</v>
      </c>
    </row>
    <row r="99" spans="1:6">
      <c r="A99" s="29">
        <v>45440</v>
      </c>
      <c r="B99" s="42">
        <v>45440.663900462961</v>
      </c>
      <c r="C99" s="31">
        <v>211</v>
      </c>
      <c r="D99" s="34">
        <v>19.36</v>
      </c>
      <c r="E99" s="28">
        <v>4084.96</v>
      </c>
      <c r="F99" s="31" t="s">
        <v>18</v>
      </c>
    </row>
    <row r="100" spans="1:6">
      <c r="A100" s="29">
        <v>45440</v>
      </c>
      <c r="B100" s="42">
        <v>45440.663900462961</v>
      </c>
      <c r="C100" s="31">
        <v>67</v>
      </c>
      <c r="D100" s="34">
        <v>19.36</v>
      </c>
      <c r="E100" s="28">
        <v>1297.1199999999999</v>
      </c>
      <c r="F100" s="31" t="s">
        <v>18</v>
      </c>
    </row>
    <row r="101" spans="1:6">
      <c r="A101" s="29">
        <v>45440</v>
      </c>
      <c r="B101" s="42">
        <v>45440.663900462961</v>
      </c>
      <c r="C101" s="31">
        <v>176</v>
      </c>
      <c r="D101" s="34">
        <v>19.36</v>
      </c>
      <c r="E101" s="28">
        <v>3407.3599999999997</v>
      </c>
      <c r="F101" s="31" t="s">
        <v>18</v>
      </c>
    </row>
    <row r="102" spans="1:6">
      <c r="A102" s="29">
        <v>45440</v>
      </c>
      <c r="B102" s="42">
        <v>45440.673530092594</v>
      </c>
      <c r="C102" s="31">
        <v>202</v>
      </c>
      <c r="D102" s="34">
        <v>19.260000000000002</v>
      </c>
      <c r="E102" s="28">
        <v>3890.5200000000004</v>
      </c>
      <c r="F102" s="31" t="s">
        <v>18</v>
      </c>
    </row>
    <row r="103" spans="1:6">
      <c r="A103" s="29">
        <v>45440</v>
      </c>
      <c r="B103" s="42">
        <v>45440.673530092594</v>
      </c>
      <c r="C103" s="31">
        <v>70</v>
      </c>
      <c r="D103" s="34">
        <v>19.239999999999998</v>
      </c>
      <c r="E103" s="28">
        <v>1346.8</v>
      </c>
      <c r="F103" s="31" t="s">
        <v>18</v>
      </c>
    </row>
    <row r="104" spans="1:6">
      <c r="A104" s="29">
        <v>45440</v>
      </c>
      <c r="B104" s="42">
        <v>45440.673530092594</v>
      </c>
      <c r="C104" s="31">
        <v>135</v>
      </c>
      <c r="D104" s="34">
        <v>19.239999999999998</v>
      </c>
      <c r="E104" s="28">
        <v>2597.3999999999996</v>
      </c>
      <c r="F104" s="31" t="s">
        <v>18</v>
      </c>
    </row>
    <row r="105" spans="1:6">
      <c r="A105" s="29">
        <v>45440</v>
      </c>
      <c r="B105" s="42">
        <v>45440.681458333333</v>
      </c>
      <c r="C105" s="31">
        <v>177</v>
      </c>
      <c r="D105" s="34">
        <v>19.22</v>
      </c>
      <c r="E105" s="28">
        <v>3401.9399999999996</v>
      </c>
      <c r="F105" s="31" t="s">
        <v>18</v>
      </c>
    </row>
    <row r="106" spans="1:6">
      <c r="A106" s="29">
        <v>45440</v>
      </c>
      <c r="B106" s="42">
        <v>45440.681458333333</v>
      </c>
      <c r="C106" s="31">
        <v>161</v>
      </c>
      <c r="D106" s="34">
        <v>19.22</v>
      </c>
      <c r="E106" s="28">
        <v>3094.4199999999996</v>
      </c>
      <c r="F106" s="31" t="s">
        <v>18</v>
      </c>
    </row>
    <row r="107" spans="1:6">
      <c r="A107" s="29">
        <v>45440</v>
      </c>
      <c r="B107" s="42">
        <v>45440.681458333333</v>
      </c>
      <c r="C107" s="31">
        <v>13</v>
      </c>
      <c r="D107" s="34">
        <v>19.22</v>
      </c>
      <c r="E107" s="28">
        <v>249.85999999999999</v>
      </c>
      <c r="F107" s="31" t="s">
        <v>18</v>
      </c>
    </row>
    <row r="108" spans="1:6">
      <c r="A108" s="29">
        <v>45440</v>
      </c>
      <c r="B108" s="42">
        <v>45440.692395833335</v>
      </c>
      <c r="C108" s="31">
        <v>39</v>
      </c>
      <c r="D108" s="34">
        <v>19.3</v>
      </c>
      <c r="E108" s="28">
        <v>752.7</v>
      </c>
      <c r="F108" s="31" t="s">
        <v>18</v>
      </c>
    </row>
    <row r="109" spans="1:6">
      <c r="A109" s="29">
        <v>45440</v>
      </c>
      <c r="B109" s="42">
        <v>45440.692395833335</v>
      </c>
      <c r="C109" s="31">
        <v>159</v>
      </c>
      <c r="D109" s="34">
        <v>19.3</v>
      </c>
      <c r="E109" s="28">
        <v>3068.7000000000003</v>
      </c>
      <c r="F109" s="31" t="s">
        <v>18</v>
      </c>
    </row>
    <row r="110" spans="1:6">
      <c r="A110" s="29">
        <v>45440</v>
      </c>
      <c r="B110" s="42">
        <v>45440.696921296294</v>
      </c>
      <c r="C110" s="31">
        <v>107</v>
      </c>
      <c r="D110" s="34">
        <v>19.3</v>
      </c>
      <c r="E110" s="28">
        <v>2065.1</v>
      </c>
      <c r="F110" s="31" t="s">
        <v>18</v>
      </c>
    </row>
    <row r="111" spans="1:6">
      <c r="A111" s="29">
        <v>45440</v>
      </c>
      <c r="B111" s="42">
        <v>45440.698298611111</v>
      </c>
      <c r="C111" s="31">
        <v>58</v>
      </c>
      <c r="D111" s="34">
        <v>19.34</v>
      </c>
      <c r="E111" s="28">
        <v>1121.72</v>
      </c>
      <c r="F111" s="31" t="s">
        <v>18</v>
      </c>
    </row>
    <row r="112" spans="1:6">
      <c r="A112" s="29">
        <v>45440</v>
      </c>
      <c r="B112" s="42">
        <v>45440.698298611111</v>
      </c>
      <c r="C112" s="31">
        <v>100</v>
      </c>
      <c r="D112" s="34">
        <v>19.34</v>
      </c>
      <c r="E112" s="28">
        <v>1934</v>
      </c>
      <c r="F112" s="31" t="s">
        <v>18</v>
      </c>
    </row>
    <row r="113" spans="1:6">
      <c r="A113" s="29">
        <v>45440</v>
      </c>
      <c r="B113" s="42">
        <v>45440.702152777776</v>
      </c>
      <c r="C113" s="31">
        <v>57</v>
      </c>
      <c r="D113" s="34">
        <v>19.34</v>
      </c>
      <c r="E113" s="28">
        <v>1102.3799999999999</v>
      </c>
      <c r="F113" s="31" t="s">
        <v>18</v>
      </c>
    </row>
    <row r="114" spans="1:6">
      <c r="A114" s="29">
        <v>45440</v>
      </c>
      <c r="B114" s="42">
        <v>45440.702152777776</v>
      </c>
      <c r="C114" s="31">
        <v>66</v>
      </c>
      <c r="D114" s="34">
        <v>19.34</v>
      </c>
      <c r="E114" s="28">
        <v>1276.44</v>
      </c>
      <c r="F114" s="31" t="s">
        <v>18</v>
      </c>
    </row>
    <row r="115" spans="1:6">
      <c r="A115" s="29">
        <v>45440</v>
      </c>
      <c r="B115" s="42">
        <v>45440.702152777776</v>
      </c>
      <c r="C115" s="31">
        <v>87</v>
      </c>
      <c r="D115" s="34">
        <v>19.34</v>
      </c>
      <c r="E115" s="28">
        <v>1682.58</v>
      </c>
      <c r="F115" s="31" t="s">
        <v>18</v>
      </c>
    </row>
    <row r="116" spans="1:6">
      <c r="A116" s="29">
        <v>45440</v>
      </c>
      <c r="B116" s="42">
        <v>45440.70349537037</v>
      </c>
      <c r="C116" s="31">
        <v>56</v>
      </c>
      <c r="D116" s="34">
        <v>19.32</v>
      </c>
      <c r="E116" s="28">
        <v>1081.92</v>
      </c>
      <c r="F116" s="31" t="s">
        <v>18</v>
      </c>
    </row>
    <row r="117" spans="1:6">
      <c r="A117" s="29">
        <v>45440</v>
      </c>
      <c r="B117" s="42">
        <v>45440.70349537037</v>
      </c>
      <c r="C117" s="31">
        <v>129</v>
      </c>
      <c r="D117" s="34">
        <v>19.32</v>
      </c>
      <c r="E117" s="28">
        <v>2492.2800000000002</v>
      </c>
      <c r="F117" s="31" t="s">
        <v>18</v>
      </c>
    </row>
    <row r="118" spans="1:6">
      <c r="A118" s="29">
        <v>45440</v>
      </c>
      <c r="B118" s="42">
        <v>45440.712187500001</v>
      </c>
      <c r="C118" s="31">
        <v>175</v>
      </c>
      <c r="D118" s="34">
        <v>19.28</v>
      </c>
      <c r="E118" s="28">
        <v>3374</v>
      </c>
      <c r="F118" s="31" t="s">
        <v>18</v>
      </c>
    </row>
    <row r="119" spans="1:6">
      <c r="A119" s="29">
        <v>45440</v>
      </c>
      <c r="B119" s="42">
        <v>45440.723680555559</v>
      </c>
      <c r="C119" s="31">
        <v>17</v>
      </c>
      <c r="D119" s="34">
        <v>19.34</v>
      </c>
      <c r="E119" s="28">
        <v>328.78</v>
      </c>
      <c r="F119" s="31" t="s">
        <v>18</v>
      </c>
    </row>
    <row r="120" spans="1:6">
      <c r="A120" s="29">
        <v>45440</v>
      </c>
      <c r="B120" s="42">
        <v>45440.723680555559</v>
      </c>
      <c r="C120" s="31">
        <v>66</v>
      </c>
      <c r="D120" s="34">
        <v>19.34</v>
      </c>
      <c r="E120" s="28">
        <v>1276.44</v>
      </c>
      <c r="F120" s="31" t="s">
        <v>18</v>
      </c>
    </row>
    <row r="121" spans="1:6">
      <c r="A121" s="29">
        <v>45441</v>
      </c>
      <c r="B121" s="42">
        <v>45441.383587962962</v>
      </c>
      <c r="C121" s="31">
        <v>178</v>
      </c>
      <c r="D121" s="34">
        <v>19.3</v>
      </c>
      <c r="E121" s="28">
        <v>3435.4</v>
      </c>
      <c r="F121" s="31" t="s">
        <v>18</v>
      </c>
    </row>
    <row r="122" spans="1:6">
      <c r="A122" s="29">
        <v>45441</v>
      </c>
      <c r="B122" s="42">
        <v>45441.389780092592</v>
      </c>
      <c r="C122" s="31">
        <v>100</v>
      </c>
      <c r="D122" s="34">
        <v>19.420000000000002</v>
      </c>
      <c r="E122" s="28">
        <v>1942.0000000000002</v>
      </c>
      <c r="F122" s="31" t="s">
        <v>18</v>
      </c>
    </row>
    <row r="123" spans="1:6">
      <c r="A123" s="29">
        <v>45441</v>
      </c>
      <c r="B123" s="42">
        <v>45441.389780092592</v>
      </c>
      <c r="C123" s="31">
        <v>150</v>
      </c>
      <c r="D123" s="34">
        <v>19.399999999999999</v>
      </c>
      <c r="E123" s="28">
        <v>2910</v>
      </c>
      <c r="F123" s="31" t="s">
        <v>18</v>
      </c>
    </row>
    <row r="124" spans="1:6">
      <c r="A124" s="29">
        <v>45441</v>
      </c>
      <c r="B124" s="42">
        <v>45441.389780092592</v>
      </c>
      <c r="C124" s="31">
        <v>1</v>
      </c>
      <c r="D124" s="34">
        <v>19.399999999999999</v>
      </c>
      <c r="E124" s="28">
        <v>19.399999999999999</v>
      </c>
      <c r="F124" s="31" t="s">
        <v>18</v>
      </c>
    </row>
    <row r="125" spans="1:6">
      <c r="A125" s="29">
        <v>45441</v>
      </c>
      <c r="B125" s="42">
        <v>45441.389780092592</v>
      </c>
      <c r="C125" s="31">
        <v>42</v>
      </c>
      <c r="D125" s="34">
        <v>19.399999999999999</v>
      </c>
      <c r="E125" s="28">
        <v>814.8</v>
      </c>
      <c r="F125" s="31" t="s">
        <v>18</v>
      </c>
    </row>
    <row r="126" spans="1:6">
      <c r="A126" s="29">
        <v>45441</v>
      </c>
      <c r="B126" s="42">
        <v>45441.389780092592</v>
      </c>
      <c r="C126" s="31">
        <v>29</v>
      </c>
      <c r="D126" s="34">
        <v>19.399999999999999</v>
      </c>
      <c r="E126" s="28">
        <v>562.59999999999991</v>
      </c>
      <c r="F126" s="31" t="s">
        <v>18</v>
      </c>
    </row>
    <row r="127" spans="1:6">
      <c r="A127" s="29">
        <v>45441</v>
      </c>
      <c r="B127" s="42">
        <v>45441.389780092592</v>
      </c>
      <c r="C127" s="31">
        <v>149</v>
      </c>
      <c r="D127" s="34">
        <v>19.399999999999999</v>
      </c>
      <c r="E127" s="28">
        <v>2890.6</v>
      </c>
      <c r="F127" s="31" t="s">
        <v>18</v>
      </c>
    </row>
    <row r="128" spans="1:6">
      <c r="A128" s="29">
        <v>45441</v>
      </c>
      <c r="B128" s="42">
        <v>45441.389780092592</v>
      </c>
      <c r="C128" s="31">
        <v>150</v>
      </c>
      <c r="D128" s="34">
        <v>19.399999999999999</v>
      </c>
      <c r="E128" s="28">
        <v>2910</v>
      </c>
      <c r="F128" s="31" t="s">
        <v>18</v>
      </c>
    </row>
    <row r="129" spans="1:6">
      <c r="A129" s="29">
        <v>45441</v>
      </c>
      <c r="B129" s="42">
        <v>45441.389780092592</v>
      </c>
      <c r="C129" s="31">
        <v>31</v>
      </c>
      <c r="D129" s="34">
        <v>19.399999999999999</v>
      </c>
      <c r="E129" s="28">
        <v>601.4</v>
      </c>
      <c r="F129" s="31" t="s">
        <v>18</v>
      </c>
    </row>
    <row r="130" spans="1:6">
      <c r="A130" s="29">
        <v>45441</v>
      </c>
      <c r="B130" s="42">
        <v>45441.405787037038</v>
      </c>
      <c r="C130" s="31">
        <v>175</v>
      </c>
      <c r="D130" s="34">
        <v>19.3</v>
      </c>
      <c r="E130" s="28">
        <v>3377.5</v>
      </c>
      <c r="F130" s="31" t="s">
        <v>18</v>
      </c>
    </row>
    <row r="131" spans="1:6">
      <c r="A131" s="29">
        <v>45441</v>
      </c>
      <c r="B131" s="42">
        <v>45441.405787037038</v>
      </c>
      <c r="C131" s="31">
        <v>172</v>
      </c>
      <c r="D131" s="34">
        <v>19.3</v>
      </c>
      <c r="E131" s="28">
        <v>3319.6</v>
      </c>
      <c r="F131" s="31" t="s">
        <v>18</v>
      </c>
    </row>
    <row r="132" spans="1:6">
      <c r="A132" s="29">
        <v>45441</v>
      </c>
      <c r="B132" s="42">
        <v>45441.421377314815</v>
      </c>
      <c r="C132" s="31">
        <v>50</v>
      </c>
      <c r="D132" s="34">
        <v>19.28</v>
      </c>
      <c r="E132" s="28">
        <v>964</v>
      </c>
      <c r="F132" s="31" t="s">
        <v>18</v>
      </c>
    </row>
    <row r="133" spans="1:6">
      <c r="A133" s="29">
        <v>45441</v>
      </c>
      <c r="B133" s="42">
        <v>45441.421377314815</v>
      </c>
      <c r="C133" s="31">
        <v>142</v>
      </c>
      <c r="D133" s="34">
        <v>19.28</v>
      </c>
      <c r="E133" s="28">
        <v>2737.76</v>
      </c>
      <c r="F133" s="31" t="s">
        <v>18</v>
      </c>
    </row>
    <row r="134" spans="1:6">
      <c r="A134" s="29">
        <v>45441</v>
      </c>
      <c r="B134" s="42">
        <v>45441.434652777774</v>
      </c>
      <c r="C134" s="31">
        <v>18</v>
      </c>
      <c r="D134" s="34">
        <v>19.260000000000002</v>
      </c>
      <c r="E134" s="28">
        <v>346.68</v>
      </c>
      <c r="F134" s="31" t="s">
        <v>18</v>
      </c>
    </row>
    <row r="135" spans="1:6">
      <c r="A135" s="29">
        <v>45441</v>
      </c>
      <c r="B135" s="42">
        <v>45441.439097222225</v>
      </c>
      <c r="C135" s="31">
        <v>9</v>
      </c>
      <c r="D135" s="34">
        <v>19.260000000000002</v>
      </c>
      <c r="E135" s="28">
        <v>173.34</v>
      </c>
      <c r="F135" s="31" t="s">
        <v>18</v>
      </c>
    </row>
    <row r="136" spans="1:6">
      <c r="A136" s="29">
        <v>45441</v>
      </c>
      <c r="B136" s="42">
        <v>45441.439097222225</v>
      </c>
      <c r="C136" s="31">
        <v>173</v>
      </c>
      <c r="D136" s="34">
        <v>19.260000000000002</v>
      </c>
      <c r="E136" s="28">
        <v>3331.9800000000005</v>
      </c>
      <c r="F136" s="31" t="s">
        <v>18</v>
      </c>
    </row>
    <row r="137" spans="1:6">
      <c r="A137" s="29">
        <v>45441</v>
      </c>
      <c r="B137" s="42">
        <v>45441.443831018521</v>
      </c>
      <c r="C137" s="31">
        <v>159</v>
      </c>
      <c r="D137" s="34">
        <v>19.260000000000002</v>
      </c>
      <c r="E137" s="28">
        <v>3062.34</v>
      </c>
      <c r="F137" s="31" t="s">
        <v>18</v>
      </c>
    </row>
    <row r="138" spans="1:6">
      <c r="A138" s="29">
        <v>45441</v>
      </c>
      <c r="B138" s="42">
        <v>45441.443831018521</v>
      </c>
      <c r="C138" s="31">
        <v>172</v>
      </c>
      <c r="D138" s="34">
        <v>19.260000000000002</v>
      </c>
      <c r="E138" s="28">
        <v>3312.7200000000003</v>
      </c>
      <c r="F138" s="31" t="s">
        <v>18</v>
      </c>
    </row>
    <row r="139" spans="1:6">
      <c r="A139" s="29">
        <v>45441</v>
      </c>
      <c r="B139" s="42">
        <v>45441.443831018521</v>
      </c>
      <c r="C139" s="31">
        <v>14</v>
      </c>
      <c r="D139" s="34">
        <v>19.260000000000002</v>
      </c>
      <c r="E139" s="28">
        <v>269.64000000000004</v>
      </c>
      <c r="F139" s="31" t="s">
        <v>18</v>
      </c>
    </row>
    <row r="140" spans="1:6">
      <c r="A140" s="29">
        <v>45441</v>
      </c>
      <c r="B140" s="42">
        <v>45441.453993055555</v>
      </c>
      <c r="C140" s="31">
        <v>3</v>
      </c>
      <c r="D140" s="34">
        <v>19.239999999999998</v>
      </c>
      <c r="E140" s="28">
        <v>57.72</v>
      </c>
      <c r="F140" s="31" t="s">
        <v>18</v>
      </c>
    </row>
    <row r="141" spans="1:6">
      <c r="A141" s="29">
        <v>45441</v>
      </c>
      <c r="B141" s="42">
        <v>45441.453993055555</v>
      </c>
      <c r="C141" s="31">
        <v>186</v>
      </c>
      <c r="D141" s="34">
        <v>19.239999999999998</v>
      </c>
      <c r="E141" s="28">
        <v>3578.64</v>
      </c>
      <c r="F141" s="31" t="s">
        <v>18</v>
      </c>
    </row>
    <row r="142" spans="1:6">
      <c r="A142" s="29">
        <v>45441</v>
      </c>
      <c r="B142" s="42">
        <v>45441.469861111109</v>
      </c>
      <c r="C142" s="31">
        <v>184</v>
      </c>
      <c r="D142" s="34">
        <v>19.2</v>
      </c>
      <c r="E142" s="28">
        <v>3532.7999999999997</v>
      </c>
      <c r="F142" s="31" t="s">
        <v>18</v>
      </c>
    </row>
    <row r="143" spans="1:6">
      <c r="A143" s="29">
        <v>45441</v>
      </c>
      <c r="B143" s="42">
        <v>45441.469861111109</v>
      </c>
      <c r="C143" s="31">
        <v>35</v>
      </c>
      <c r="D143" s="34">
        <v>19.2</v>
      </c>
      <c r="E143" s="28">
        <v>672</v>
      </c>
      <c r="F143" s="31" t="s">
        <v>18</v>
      </c>
    </row>
    <row r="144" spans="1:6">
      <c r="A144" s="29">
        <v>45441</v>
      </c>
      <c r="B144" s="42">
        <v>45441.500856481478</v>
      </c>
      <c r="C144" s="31">
        <v>169</v>
      </c>
      <c r="D144" s="34">
        <v>19.239999999999998</v>
      </c>
      <c r="E144" s="28">
        <v>3251.56</v>
      </c>
      <c r="F144" s="31" t="s">
        <v>18</v>
      </c>
    </row>
    <row r="145" spans="1:6">
      <c r="A145" s="29">
        <v>45441</v>
      </c>
      <c r="B145" s="42">
        <v>45441.500856481478</v>
      </c>
      <c r="C145" s="31">
        <v>171</v>
      </c>
      <c r="D145" s="34">
        <v>19.239999999999998</v>
      </c>
      <c r="E145" s="28">
        <v>3290.0399999999995</v>
      </c>
      <c r="F145" s="31" t="s">
        <v>18</v>
      </c>
    </row>
    <row r="146" spans="1:6">
      <c r="A146" s="29">
        <v>45441</v>
      </c>
      <c r="B146" s="42">
        <v>45441.500856481478</v>
      </c>
      <c r="C146" s="31">
        <v>173</v>
      </c>
      <c r="D146" s="34">
        <v>19.239999999999998</v>
      </c>
      <c r="E146" s="28">
        <v>3328.5199999999995</v>
      </c>
      <c r="F146" s="31" t="s">
        <v>18</v>
      </c>
    </row>
    <row r="147" spans="1:6">
      <c r="A147" s="29">
        <v>45441</v>
      </c>
      <c r="B147" s="42">
        <v>45441.518784722219</v>
      </c>
      <c r="C147" s="31">
        <v>103</v>
      </c>
      <c r="D147" s="34">
        <v>19.22</v>
      </c>
      <c r="E147" s="28">
        <v>1979.6599999999999</v>
      </c>
      <c r="F147" s="31" t="s">
        <v>18</v>
      </c>
    </row>
    <row r="148" spans="1:6">
      <c r="A148" s="29">
        <v>45441</v>
      </c>
      <c r="B148" s="42">
        <v>45441.518819444442</v>
      </c>
      <c r="C148" s="31">
        <v>94</v>
      </c>
      <c r="D148" s="34">
        <v>19.22</v>
      </c>
      <c r="E148" s="28">
        <v>1806.6799999999998</v>
      </c>
      <c r="F148" s="31" t="s">
        <v>18</v>
      </c>
    </row>
    <row r="149" spans="1:6">
      <c r="A149" s="29">
        <v>45441</v>
      </c>
      <c r="B149" s="42">
        <v>45441.545543981483</v>
      </c>
      <c r="C149" s="31">
        <v>68</v>
      </c>
      <c r="D149" s="34">
        <v>19.2</v>
      </c>
      <c r="E149" s="28">
        <v>1305.5999999999999</v>
      </c>
      <c r="F149" s="31" t="s">
        <v>18</v>
      </c>
    </row>
    <row r="150" spans="1:6">
      <c r="A150" s="29">
        <v>45441</v>
      </c>
      <c r="B150" s="42">
        <v>45441.545543981483</v>
      </c>
      <c r="C150" s="31">
        <v>130</v>
      </c>
      <c r="D150" s="34">
        <v>19.2</v>
      </c>
      <c r="E150" s="28">
        <v>2496</v>
      </c>
      <c r="F150" s="31" t="s">
        <v>18</v>
      </c>
    </row>
    <row r="151" spans="1:6">
      <c r="A151" s="29">
        <v>45441</v>
      </c>
      <c r="B151" s="42">
        <v>45441.545543981483</v>
      </c>
      <c r="C151" s="31">
        <v>192</v>
      </c>
      <c r="D151" s="34">
        <v>19.2</v>
      </c>
      <c r="E151" s="28">
        <v>3686.3999999999996</v>
      </c>
      <c r="F151" s="31" t="s">
        <v>18</v>
      </c>
    </row>
    <row r="152" spans="1:6">
      <c r="A152" s="29">
        <v>45441</v>
      </c>
      <c r="B152" s="42">
        <v>45441.556712962964</v>
      </c>
      <c r="C152" s="31">
        <v>174</v>
      </c>
      <c r="D152" s="34">
        <v>19.18</v>
      </c>
      <c r="E152" s="28">
        <v>3337.32</v>
      </c>
      <c r="F152" s="31" t="s">
        <v>18</v>
      </c>
    </row>
    <row r="153" spans="1:6">
      <c r="A153" s="29">
        <v>45441</v>
      </c>
      <c r="B153" s="42">
        <v>45441.578182870369</v>
      </c>
      <c r="C153" s="31">
        <v>160</v>
      </c>
      <c r="D153" s="34">
        <v>19.2</v>
      </c>
      <c r="E153" s="28">
        <v>3072</v>
      </c>
      <c r="F153" s="31" t="s">
        <v>18</v>
      </c>
    </row>
    <row r="154" spans="1:6">
      <c r="A154" s="29">
        <v>45441</v>
      </c>
      <c r="B154" s="42">
        <v>45441.584687499999</v>
      </c>
      <c r="C154" s="31">
        <v>139</v>
      </c>
      <c r="D154" s="34">
        <v>19.2</v>
      </c>
      <c r="E154" s="28">
        <v>2668.7999999999997</v>
      </c>
      <c r="F154" s="31" t="s">
        <v>18</v>
      </c>
    </row>
    <row r="155" spans="1:6">
      <c r="A155" s="29">
        <v>45441</v>
      </c>
      <c r="B155" s="42">
        <v>45441.584687499999</v>
      </c>
      <c r="C155" s="31">
        <v>35</v>
      </c>
      <c r="D155" s="34">
        <v>19.2</v>
      </c>
      <c r="E155" s="28">
        <v>672</v>
      </c>
      <c r="F155" s="31" t="s">
        <v>18</v>
      </c>
    </row>
    <row r="156" spans="1:6">
      <c r="A156" s="29">
        <v>45441</v>
      </c>
      <c r="B156" s="42">
        <v>45441.585104166668</v>
      </c>
      <c r="C156" s="31">
        <v>8</v>
      </c>
      <c r="D156" s="34">
        <v>19.2</v>
      </c>
      <c r="E156" s="28">
        <v>153.6</v>
      </c>
      <c r="F156" s="31" t="s">
        <v>18</v>
      </c>
    </row>
    <row r="157" spans="1:6">
      <c r="A157" s="29">
        <v>45441</v>
      </c>
      <c r="B157" s="42">
        <v>45441.585104166668</v>
      </c>
      <c r="C157" s="31">
        <v>31</v>
      </c>
      <c r="D157" s="34">
        <v>19.2</v>
      </c>
      <c r="E157" s="28">
        <v>595.19999999999993</v>
      </c>
      <c r="F157" s="31" t="s">
        <v>18</v>
      </c>
    </row>
    <row r="158" spans="1:6">
      <c r="A158" s="29">
        <v>45441</v>
      </c>
      <c r="B158" s="42">
        <v>45441.608749999999</v>
      </c>
      <c r="C158" s="31">
        <v>171</v>
      </c>
      <c r="D158" s="34">
        <v>19.22</v>
      </c>
      <c r="E158" s="28">
        <v>3286.62</v>
      </c>
      <c r="F158" s="31" t="s">
        <v>18</v>
      </c>
    </row>
    <row r="159" spans="1:6">
      <c r="A159" s="29">
        <v>45441</v>
      </c>
      <c r="B159" s="42">
        <v>45441.608749999999</v>
      </c>
      <c r="C159" s="31">
        <v>69</v>
      </c>
      <c r="D159" s="34">
        <v>19.22</v>
      </c>
      <c r="E159" s="28">
        <v>1326.1799999999998</v>
      </c>
      <c r="F159" s="31" t="s">
        <v>18</v>
      </c>
    </row>
    <row r="160" spans="1:6">
      <c r="A160" s="29">
        <v>45441</v>
      </c>
      <c r="B160" s="42">
        <v>45441.608749999999</v>
      </c>
      <c r="C160" s="31">
        <v>105</v>
      </c>
      <c r="D160" s="34">
        <v>19.22</v>
      </c>
      <c r="E160" s="28">
        <v>2018.1</v>
      </c>
      <c r="F160" s="31" t="s">
        <v>18</v>
      </c>
    </row>
    <row r="161" spans="1:6">
      <c r="A161" s="29">
        <v>45441</v>
      </c>
      <c r="B161" s="42">
        <v>45441.613553240742</v>
      </c>
      <c r="C161" s="31">
        <v>28</v>
      </c>
      <c r="D161" s="34">
        <v>19.2</v>
      </c>
      <c r="E161" s="28">
        <v>537.6</v>
      </c>
      <c r="F161" s="31" t="s">
        <v>18</v>
      </c>
    </row>
    <row r="162" spans="1:6">
      <c r="A162" s="29">
        <v>45441</v>
      </c>
      <c r="B162" s="42">
        <v>45441.613553240742</v>
      </c>
      <c r="C162" s="31">
        <v>62</v>
      </c>
      <c r="D162" s="34">
        <v>19.2</v>
      </c>
      <c r="E162" s="28">
        <v>1190.3999999999999</v>
      </c>
      <c r="F162" s="31" t="s">
        <v>18</v>
      </c>
    </row>
    <row r="163" spans="1:6">
      <c r="A163" s="29">
        <v>45441</v>
      </c>
      <c r="B163" s="42">
        <v>45441.613553240742</v>
      </c>
      <c r="C163" s="31">
        <v>109</v>
      </c>
      <c r="D163" s="34">
        <v>19.2</v>
      </c>
      <c r="E163" s="28">
        <v>2092.7999999999997</v>
      </c>
      <c r="F163" s="31" t="s">
        <v>18</v>
      </c>
    </row>
    <row r="164" spans="1:6">
      <c r="A164" s="29">
        <v>45441</v>
      </c>
      <c r="B164" s="42">
        <v>45441.613553240742</v>
      </c>
      <c r="C164" s="31">
        <v>29</v>
      </c>
      <c r="D164" s="34">
        <v>19.2</v>
      </c>
      <c r="E164" s="28">
        <v>556.79999999999995</v>
      </c>
      <c r="F164" s="31" t="s">
        <v>18</v>
      </c>
    </row>
    <row r="165" spans="1:6">
      <c r="A165" s="29">
        <v>45441</v>
      </c>
      <c r="B165" s="42">
        <v>45441.613564814812</v>
      </c>
      <c r="C165" s="31">
        <v>39</v>
      </c>
      <c r="D165" s="34">
        <v>19.2</v>
      </c>
      <c r="E165" s="28">
        <v>748.8</v>
      </c>
      <c r="F165" s="31" t="s">
        <v>18</v>
      </c>
    </row>
    <row r="166" spans="1:6">
      <c r="A166" s="29">
        <v>45441</v>
      </c>
      <c r="B166" s="42">
        <v>45441.613634259258</v>
      </c>
      <c r="C166" s="31">
        <v>14</v>
      </c>
      <c r="D166" s="34">
        <v>19.2</v>
      </c>
      <c r="E166" s="28">
        <v>268.8</v>
      </c>
      <c r="F166" s="31" t="s">
        <v>18</v>
      </c>
    </row>
    <row r="167" spans="1:6">
      <c r="A167" s="29">
        <v>45441</v>
      </c>
      <c r="B167" s="42">
        <v>45441.627546296295</v>
      </c>
      <c r="C167" s="31">
        <v>28</v>
      </c>
      <c r="D167" s="34">
        <v>19.2</v>
      </c>
      <c r="E167" s="28">
        <v>537.6</v>
      </c>
      <c r="F167" s="31" t="s">
        <v>18</v>
      </c>
    </row>
    <row r="168" spans="1:6">
      <c r="A168" s="29">
        <v>45441</v>
      </c>
      <c r="B168" s="42">
        <v>45441.627546296295</v>
      </c>
      <c r="C168" s="31">
        <v>3</v>
      </c>
      <c r="D168" s="34">
        <v>19.2</v>
      </c>
      <c r="E168" s="28">
        <v>57.599999999999994</v>
      </c>
      <c r="F168" s="31" t="s">
        <v>18</v>
      </c>
    </row>
    <row r="169" spans="1:6">
      <c r="A169" s="29">
        <v>45441</v>
      </c>
      <c r="B169" s="42">
        <v>45441.627546296295</v>
      </c>
      <c r="C169" s="31">
        <v>134</v>
      </c>
      <c r="D169" s="34">
        <v>19.2</v>
      </c>
      <c r="E169" s="28">
        <v>2572.7999999999997</v>
      </c>
      <c r="F169" s="31" t="s">
        <v>18</v>
      </c>
    </row>
    <row r="170" spans="1:6">
      <c r="A170" s="29">
        <v>45441</v>
      </c>
      <c r="B170" s="42">
        <v>45441.627546296295</v>
      </c>
      <c r="C170" s="31">
        <v>12</v>
      </c>
      <c r="D170" s="34">
        <v>19.2</v>
      </c>
      <c r="E170" s="28">
        <v>230.39999999999998</v>
      </c>
      <c r="F170" s="31" t="s">
        <v>18</v>
      </c>
    </row>
    <row r="171" spans="1:6">
      <c r="A171" s="29">
        <v>45441</v>
      </c>
      <c r="B171" s="42">
        <v>45441.638344907406</v>
      </c>
      <c r="C171" s="31">
        <v>85</v>
      </c>
      <c r="D171" s="34">
        <v>19.18</v>
      </c>
      <c r="E171" s="28">
        <v>1630.3</v>
      </c>
      <c r="F171" s="31" t="s">
        <v>18</v>
      </c>
    </row>
    <row r="172" spans="1:6">
      <c r="A172" s="29">
        <v>45441</v>
      </c>
      <c r="B172" s="42">
        <v>45441.638553240744</v>
      </c>
      <c r="C172" s="31">
        <v>96</v>
      </c>
      <c r="D172" s="34">
        <v>19.18</v>
      </c>
      <c r="E172" s="28">
        <v>1841.28</v>
      </c>
      <c r="F172" s="31" t="s">
        <v>18</v>
      </c>
    </row>
    <row r="173" spans="1:6">
      <c r="A173" s="29">
        <v>45441</v>
      </c>
      <c r="B173" s="42">
        <v>45441.649953703702</v>
      </c>
      <c r="C173" s="31">
        <v>102</v>
      </c>
      <c r="D173" s="34">
        <v>19.16</v>
      </c>
      <c r="E173" s="28">
        <v>1954.32</v>
      </c>
      <c r="F173" s="31" t="s">
        <v>18</v>
      </c>
    </row>
    <row r="174" spans="1:6">
      <c r="A174" s="29">
        <v>45441</v>
      </c>
      <c r="B174" s="42">
        <v>45441.649953703702</v>
      </c>
      <c r="C174" s="31">
        <v>1</v>
      </c>
      <c r="D174" s="34">
        <v>19.16</v>
      </c>
      <c r="E174" s="28">
        <v>19.16</v>
      </c>
      <c r="F174" s="31" t="s">
        <v>18</v>
      </c>
    </row>
    <row r="175" spans="1:6">
      <c r="A175" s="29">
        <v>45441</v>
      </c>
      <c r="B175" s="42">
        <v>45441.662314814814</v>
      </c>
      <c r="C175" s="31">
        <v>41</v>
      </c>
      <c r="D175" s="34">
        <v>19.22</v>
      </c>
      <c r="E175" s="28">
        <v>788.02</v>
      </c>
      <c r="F175" s="31" t="s">
        <v>18</v>
      </c>
    </row>
    <row r="176" spans="1:6">
      <c r="A176" s="29">
        <v>45441</v>
      </c>
      <c r="B176" s="42">
        <v>45441.662314814814</v>
      </c>
      <c r="C176" s="31">
        <v>150</v>
      </c>
      <c r="D176" s="34">
        <v>19.22</v>
      </c>
      <c r="E176" s="28">
        <v>2883</v>
      </c>
      <c r="F176" s="31" t="s">
        <v>18</v>
      </c>
    </row>
    <row r="177" spans="1:6">
      <c r="A177" s="29">
        <v>45441</v>
      </c>
      <c r="B177" s="42">
        <v>45441.662314814814</v>
      </c>
      <c r="C177" s="31">
        <v>150</v>
      </c>
      <c r="D177" s="34">
        <v>19.22</v>
      </c>
      <c r="E177" s="28">
        <v>2883</v>
      </c>
      <c r="F177" s="31" t="s">
        <v>18</v>
      </c>
    </row>
    <row r="178" spans="1:6">
      <c r="A178" s="29">
        <v>45441</v>
      </c>
      <c r="B178" s="42">
        <v>45441.662314814814</v>
      </c>
      <c r="C178" s="31">
        <v>43</v>
      </c>
      <c r="D178" s="34">
        <v>19.22</v>
      </c>
      <c r="E178" s="28">
        <v>826.45999999999992</v>
      </c>
      <c r="F178" s="31" t="s">
        <v>18</v>
      </c>
    </row>
    <row r="179" spans="1:6">
      <c r="A179" s="29">
        <v>45441</v>
      </c>
      <c r="B179" s="42">
        <v>45441.662314814814</v>
      </c>
      <c r="C179" s="31">
        <v>95</v>
      </c>
      <c r="D179" s="34">
        <v>19.22</v>
      </c>
      <c r="E179" s="28">
        <v>1825.8999999999999</v>
      </c>
      <c r="F179" s="31" t="s">
        <v>18</v>
      </c>
    </row>
    <row r="180" spans="1:6">
      <c r="A180" s="29">
        <v>45441</v>
      </c>
      <c r="B180" s="42">
        <v>45441.662314814814</v>
      </c>
      <c r="C180" s="31">
        <v>101</v>
      </c>
      <c r="D180" s="34">
        <v>19.22</v>
      </c>
      <c r="E180" s="28">
        <v>1941.2199999999998</v>
      </c>
      <c r="F180" s="31" t="s">
        <v>18</v>
      </c>
    </row>
    <row r="181" spans="1:6">
      <c r="A181" s="29">
        <v>45441</v>
      </c>
      <c r="B181" s="42">
        <v>45441.670914351853</v>
      </c>
      <c r="C181" s="31">
        <v>15</v>
      </c>
      <c r="D181" s="34">
        <v>19.2</v>
      </c>
      <c r="E181" s="28">
        <v>288</v>
      </c>
      <c r="F181" s="31" t="s">
        <v>18</v>
      </c>
    </row>
    <row r="182" spans="1:6">
      <c r="A182" s="29">
        <v>45441</v>
      </c>
      <c r="B182" s="42">
        <v>45441.670937499999</v>
      </c>
      <c r="C182" s="31">
        <v>41</v>
      </c>
      <c r="D182" s="34">
        <v>19.2</v>
      </c>
      <c r="E182" s="28">
        <v>787.19999999999993</v>
      </c>
      <c r="F182" s="31" t="s">
        <v>18</v>
      </c>
    </row>
    <row r="183" spans="1:6">
      <c r="A183" s="29">
        <v>45441</v>
      </c>
      <c r="B183" s="42">
        <v>45441.674016203702</v>
      </c>
      <c r="C183" s="31">
        <v>86</v>
      </c>
      <c r="D183" s="34">
        <v>19.18</v>
      </c>
      <c r="E183" s="28">
        <v>1649.48</v>
      </c>
      <c r="F183" s="31" t="s">
        <v>18</v>
      </c>
    </row>
    <row r="184" spans="1:6">
      <c r="A184" s="29">
        <v>45441</v>
      </c>
      <c r="B184" s="42">
        <v>45441.674398148149</v>
      </c>
      <c r="C184" s="31">
        <v>107</v>
      </c>
      <c r="D184" s="34">
        <v>19.18</v>
      </c>
      <c r="E184" s="28">
        <v>2052.2599999999998</v>
      </c>
      <c r="F184" s="31" t="s">
        <v>18</v>
      </c>
    </row>
    <row r="185" spans="1:6">
      <c r="A185" s="29">
        <v>45441</v>
      </c>
      <c r="B185" s="42">
        <v>45441.681215277778</v>
      </c>
      <c r="C185" s="31">
        <v>122</v>
      </c>
      <c r="D185" s="34">
        <v>19.16</v>
      </c>
      <c r="E185" s="28">
        <v>2337.52</v>
      </c>
      <c r="F185" s="31" t="s">
        <v>18</v>
      </c>
    </row>
    <row r="186" spans="1:6">
      <c r="A186" s="29">
        <v>45441</v>
      </c>
      <c r="B186" s="42">
        <v>45441.681342592594</v>
      </c>
      <c r="C186" s="31">
        <v>30</v>
      </c>
      <c r="D186" s="34">
        <v>19.16</v>
      </c>
      <c r="E186" s="28">
        <v>574.79999999999995</v>
      </c>
      <c r="F186" s="31" t="s">
        <v>18</v>
      </c>
    </row>
    <row r="187" spans="1:6">
      <c r="A187" s="29">
        <v>45441</v>
      </c>
      <c r="B187" s="42">
        <v>45441.706678240742</v>
      </c>
      <c r="C187" s="31">
        <v>107</v>
      </c>
      <c r="D187" s="34">
        <v>19.22</v>
      </c>
      <c r="E187" s="28">
        <v>2056.54</v>
      </c>
      <c r="F187" s="31" t="s">
        <v>18</v>
      </c>
    </row>
    <row r="188" spans="1:6">
      <c r="A188" s="29">
        <v>45441</v>
      </c>
      <c r="B188" s="42">
        <v>45441.706678240742</v>
      </c>
      <c r="C188" s="31">
        <v>73</v>
      </c>
      <c r="D188" s="34">
        <v>19.22</v>
      </c>
      <c r="E188" s="28">
        <v>1403.06</v>
      </c>
      <c r="F188" s="31" t="s">
        <v>18</v>
      </c>
    </row>
    <row r="189" spans="1:6">
      <c r="A189" s="29">
        <v>45441</v>
      </c>
      <c r="B189" s="42">
        <v>45441.706678240742</v>
      </c>
      <c r="C189" s="31">
        <v>142</v>
      </c>
      <c r="D189" s="34">
        <v>19.22</v>
      </c>
      <c r="E189" s="28">
        <v>2729.24</v>
      </c>
      <c r="F189" s="31" t="s">
        <v>18</v>
      </c>
    </row>
    <row r="190" spans="1:6">
      <c r="A190" s="29">
        <v>45441</v>
      </c>
      <c r="B190" s="42">
        <v>45441.706678240742</v>
      </c>
      <c r="C190" s="31">
        <v>156</v>
      </c>
      <c r="D190" s="34">
        <v>19.22</v>
      </c>
      <c r="E190" s="28">
        <v>2998.3199999999997</v>
      </c>
      <c r="F190" s="31" t="s">
        <v>18</v>
      </c>
    </row>
    <row r="191" spans="1:6">
      <c r="A191" s="29">
        <v>45441</v>
      </c>
      <c r="B191" s="42">
        <v>45441.706678240742</v>
      </c>
      <c r="C191" s="31">
        <v>28</v>
      </c>
      <c r="D191" s="34">
        <v>19.22</v>
      </c>
      <c r="E191" s="28">
        <v>538.16</v>
      </c>
      <c r="F191" s="31" t="s">
        <v>18</v>
      </c>
    </row>
    <row r="192" spans="1:6">
      <c r="A192" s="29">
        <v>45441</v>
      </c>
      <c r="B192" s="42">
        <v>45441.706678240742</v>
      </c>
      <c r="C192" s="31">
        <v>16</v>
      </c>
      <c r="D192" s="34">
        <v>19.22</v>
      </c>
      <c r="E192" s="28">
        <v>307.52</v>
      </c>
      <c r="F192" s="31" t="s">
        <v>18</v>
      </c>
    </row>
    <row r="193" spans="1:6">
      <c r="A193" s="29">
        <v>45441</v>
      </c>
      <c r="B193" s="42">
        <v>45441.722268518519</v>
      </c>
      <c r="C193" s="31">
        <v>169</v>
      </c>
      <c r="D193" s="34">
        <v>19.2</v>
      </c>
      <c r="E193" s="28">
        <v>3244.7999999999997</v>
      </c>
      <c r="F193" s="31" t="s">
        <v>18</v>
      </c>
    </row>
    <row r="194" spans="1:6">
      <c r="A194" s="29">
        <v>45441</v>
      </c>
      <c r="B194" s="42">
        <v>45441.722268518519</v>
      </c>
      <c r="C194" s="31">
        <v>41</v>
      </c>
      <c r="D194" s="34">
        <v>19.2</v>
      </c>
      <c r="E194" s="28">
        <v>787.19999999999993</v>
      </c>
      <c r="F194" s="31" t="s">
        <v>18</v>
      </c>
    </row>
    <row r="195" spans="1:6">
      <c r="A195" s="29">
        <v>45441</v>
      </c>
      <c r="B195" s="42">
        <v>45441.722268518519</v>
      </c>
      <c r="C195" s="31">
        <v>36</v>
      </c>
      <c r="D195" s="34">
        <v>19.2</v>
      </c>
      <c r="E195" s="28">
        <v>691.19999999999993</v>
      </c>
      <c r="F195" s="31" t="s">
        <v>18</v>
      </c>
    </row>
    <row r="196" spans="1:6">
      <c r="A196" s="29">
        <v>45442</v>
      </c>
      <c r="B196" s="42">
        <v>45442.383344907408</v>
      </c>
      <c r="C196" s="31">
        <v>24</v>
      </c>
      <c r="D196" s="34">
        <v>19.38</v>
      </c>
      <c r="E196" s="28">
        <v>465.12</v>
      </c>
      <c r="F196" s="31" t="s">
        <v>18</v>
      </c>
    </row>
    <row r="197" spans="1:6">
      <c r="A197" s="29">
        <v>45442</v>
      </c>
      <c r="B197" s="42">
        <v>45442.383344907408</v>
      </c>
      <c r="C197" s="31">
        <v>150</v>
      </c>
      <c r="D197" s="34">
        <v>19.38</v>
      </c>
      <c r="E197" s="28">
        <v>2907</v>
      </c>
      <c r="F197" s="31" t="s">
        <v>18</v>
      </c>
    </row>
    <row r="198" spans="1:6">
      <c r="A198" s="29">
        <v>45442</v>
      </c>
      <c r="B198" s="42">
        <v>45442.384525462963</v>
      </c>
      <c r="C198" s="31">
        <v>93</v>
      </c>
      <c r="D198" s="34">
        <v>19.420000000000002</v>
      </c>
      <c r="E198" s="28">
        <v>1806.0600000000002</v>
      </c>
      <c r="F198" s="31" t="s">
        <v>18</v>
      </c>
    </row>
    <row r="199" spans="1:6">
      <c r="A199" s="29">
        <v>45442</v>
      </c>
      <c r="B199" s="42">
        <v>45442.384525462963</v>
      </c>
      <c r="C199" s="31">
        <v>87</v>
      </c>
      <c r="D199" s="34">
        <v>19.420000000000002</v>
      </c>
      <c r="E199" s="28">
        <v>1689.5400000000002</v>
      </c>
      <c r="F199" s="31" t="s">
        <v>18</v>
      </c>
    </row>
    <row r="200" spans="1:6">
      <c r="A200" s="29">
        <v>45442</v>
      </c>
      <c r="B200" s="42">
        <v>45442.391145833331</v>
      </c>
      <c r="C200" s="31">
        <v>165</v>
      </c>
      <c r="D200" s="34">
        <v>19.38</v>
      </c>
      <c r="E200" s="28">
        <v>3197.7</v>
      </c>
      <c r="F200" s="31" t="s">
        <v>18</v>
      </c>
    </row>
    <row r="201" spans="1:6">
      <c r="A201" s="29">
        <v>45442</v>
      </c>
      <c r="B201" s="42">
        <v>45442.391145833331</v>
      </c>
      <c r="C201" s="31">
        <v>5</v>
      </c>
      <c r="D201" s="34">
        <v>19.38</v>
      </c>
      <c r="E201" s="28">
        <v>96.899999999999991</v>
      </c>
      <c r="F201" s="31" t="s">
        <v>18</v>
      </c>
    </row>
    <row r="202" spans="1:6">
      <c r="A202" s="29">
        <v>45442</v>
      </c>
      <c r="B202" s="42">
        <v>45442.391145833331</v>
      </c>
      <c r="C202" s="31">
        <v>150</v>
      </c>
      <c r="D202" s="34">
        <v>19.38</v>
      </c>
      <c r="E202" s="28">
        <v>2907</v>
      </c>
      <c r="F202" s="31" t="s">
        <v>18</v>
      </c>
    </row>
    <row r="203" spans="1:6">
      <c r="A203" s="29">
        <v>45442</v>
      </c>
      <c r="B203" s="42">
        <v>45442.398888888885</v>
      </c>
      <c r="C203" s="31">
        <v>99</v>
      </c>
      <c r="D203" s="34">
        <v>19.38</v>
      </c>
      <c r="E203" s="28">
        <v>1918.62</v>
      </c>
      <c r="F203" s="31" t="s">
        <v>18</v>
      </c>
    </row>
    <row r="204" spans="1:6">
      <c r="A204" s="29">
        <v>45442</v>
      </c>
      <c r="B204" s="42">
        <v>45442.414444444446</v>
      </c>
      <c r="C204" s="31">
        <v>23</v>
      </c>
      <c r="D204" s="34">
        <v>19.36</v>
      </c>
      <c r="E204" s="28">
        <v>445.28</v>
      </c>
      <c r="F204" s="31" t="s">
        <v>18</v>
      </c>
    </row>
    <row r="205" spans="1:6">
      <c r="A205" s="29">
        <v>45442</v>
      </c>
      <c r="B205" s="42">
        <v>45442.429467592592</v>
      </c>
      <c r="C205" s="31">
        <v>35</v>
      </c>
      <c r="D205" s="34">
        <v>19.399999999999999</v>
      </c>
      <c r="E205" s="28">
        <v>679</v>
      </c>
      <c r="F205" s="31" t="s">
        <v>18</v>
      </c>
    </row>
    <row r="206" spans="1:6">
      <c r="A206" s="29">
        <v>45442</v>
      </c>
      <c r="B206" s="42">
        <v>45442.429467592592</v>
      </c>
      <c r="C206" s="31">
        <v>417</v>
      </c>
      <c r="D206" s="34">
        <v>19.399999999999999</v>
      </c>
      <c r="E206" s="28">
        <v>8089.7999999999993</v>
      </c>
      <c r="F206" s="31" t="s">
        <v>18</v>
      </c>
    </row>
    <row r="207" spans="1:6">
      <c r="A207" s="29">
        <v>45442</v>
      </c>
      <c r="B207" s="42">
        <v>45442.429502314815</v>
      </c>
      <c r="C207" s="31">
        <v>167</v>
      </c>
      <c r="D207" s="34">
        <v>19.36</v>
      </c>
      <c r="E207" s="28">
        <v>3233.12</v>
      </c>
      <c r="F207" s="31" t="s">
        <v>18</v>
      </c>
    </row>
    <row r="208" spans="1:6">
      <c r="A208" s="29">
        <v>45442</v>
      </c>
      <c r="B208" s="42">
        <v>45442.436527777776</v>
      </c>
      <c r="C208" s="31">
        <v>100</v>
      </c>
      <c r="D208" s="34">
        <v>19.420000000000002</v>
      </c>
      <c r="E208" s="28">
        <v>1942.0000000000002</v>
      </c>
      <c r="F208" s="31" t="s">
        <v>18</v>
      </c>
    </row>
    <row r="209" spans="1:6">
      <c r="A209" s="29">
        <v>45442</v>
      </c>
      <c r="B209" s="42">
        <v>45442.44259259259</v>
      </c>
      <c r="C209" s="31">
        <v>156</v>
      </c>
      <c r="D209" s="34">
        <v>19.5</v>
      </c>
      <c r="E209" s="28">
        <v>3042</v>
      </c>
      <c r="F209" s="31" t="s">
        <v>18</v>
      </c>
    </row>
    <row r="210" spans="1:6">
      <c r="A210" s="29">
        <v>45442</v>
      </c>
      <c r="B210" s="42">
        <v>45442.44259259259</v>
      </c>
      <c r="C210" s="31">
        <v>17</v>
      </c>
      <c r="D210" s="34">
        <v>19.5</v>
      </c>
      <c r="E210" s="28">
        <v>331.5</v>
      </c>
      <c r="F210" s="31" t="s">
        <v>18</v>
      </c>
    </row>
    <row r="211" spans="1:6">
      <c r="A211" s="29">
        <v>45442</v>
      </c>
      <c r="B211" s="42">
        <v>45442.454456018517</v>
      </c>
      <c r="C211" s="31">
        <v>62</v>
      </c>
      <c r="D211" s="34">
        <v>19.5</v>
      </c>
      <c r="E211" s="28">
        <v>1209</v>
      </c>
      <c r="F211" s="31" t="s">
        <v>18</v>
      </c>
    </row>
    <row r="212" spans="1:6">
      <c r="A212" s="29">
        <v>45442</v>
      </c>
      <c r="B212" s="42">
        <v>45442.454456018517</v>
      </c>
      <c r="C212" s="31">
        <v>120</v>
      </c>
      <c r="D212" s="34">
        <v>19.5</v>
      </c>
      <c r="E212" s="28">
        <v>2340</v>
      </c>
      <c r="F212" s="31" t="s">
        <v>18</v>
      </c>
    </row>
    <row r="213" spans="1:6">
      <c r="A213" s="29">
        <v>45442</v>
      </c>
      <c r="B213" s="42">
        <v>45442.45516203704</v>
      </c>
      <c r="C213" s="31">
        <v>84</v>
      </c>
      <c r="D213" s="34">
        <v>19.48</v>
      </c>
      <c r="E213" s="28">
        <v>1636.32</v>
      </c>
      <c r="F213" s="31" t="s">
        <v>18</v>
      </c>
    </row>
    <row r="214" spans="1:6">
      <c r="A214" s="29">
        <v>45442</v>
      </c>
      <c r="B214" s="42">
        <v>45442.45516203704</v>
      </c>
      <c r="C214" s="31">
        <v>68</v>
      </c>
      <c r="D214" s="34">
        <v>19.48</v>
      </c>
      <c r="E214" s="28">
        <v>1324.64</v>
      </c>
      <c r="F214" s="31" t="s">
        <v>18</v>
      </c>
    </row>
    <row r="215" spans="1:6">
      <c r="A215" s="29">
        <v>45442</v>
      </c>
      <c r="B215" s="42">
        <v>45442.459537037037</v>
      </c>
      <c r="C215" s="31">
        <v>1</v>
      </c>
      <c r="D215" s="34">
        <v>19.46</v>
      </c>
      <c r="E215" s="28">
        <v>19.46</v>
      </c>
      <c r="F215" s="31" t="s">
        <v>18</v>
      </c>
    </row>
    <row r="216" spans="1:6">
      <c r="A216" s="29">
        <v>45442</v>
      </c>
      <c r="B216" s="42">
        <v>45442.459537037037</v>
      </c>
      <c r="C216" s="31">
        <v>3</v>
      </c>
      <c r="D216" s="34">
        <v>19.46</v>
      </c>
      <c r="E216" s="28">
        <v>58.38</v>
      </c>
      <c r="F216" s="31" t="s">
        <v>18</v>
      </c>
    </row>
    <row r="217" spans="1:6">
      <c r="A217" s="29">
        <v>45442</v>
      </c>
      <c r="B217" s="42">
        <v>45442.459537037037</v>
      </c>
      <c r="C217" s="31">
        <v>25</v>
      </c>
      <c r="D217" s="34">
        <v>19.46</v>
      </c>
      <c r="E217" s="28">
        <v>486.5</v>
      </c>
      <c r="F217" s="31" t="s">
        <v>18</v>
      </c>
    </row>
    <row r="218" spans="1:6">
      <c r="A218" s="29">
        <v>45442</v>
      </c>
      <c r="B218" s="42">
        <v>45442.460219907407</v>
      </c>
      <c r="C218" s="31">
        <v>71</v>
      </c>
      <c r="D218" s="34">
        <v>19.46</v>
      </c>
      <c r="E218" s="28">
        <v>1381.66</v>
      </c>
      <c r="F218" s="31" t="s">
        <v>18</v>
      </c>
    </row>
    <row r="219" spans="1:6">
      <c r="A219" s="29">
        <v>45442</v>
      </c>
      <c r="B219" s="42">
        <v>45442.460219907407</v>
      </c>
      <c r="C219" s="31">
        <v>206</v>
      </c>
      <c r="D219" s="34">
        <v>19.46</v>
      </c>
      <c r="E219" s="28">
        <v>4008.76</v>
      </c>
      <c r="F219" s="31" t="s">
        <v>18</v>
      </c>
    </row>
    <row r="220" spans="1:6">
      <c r="A220" s="29">
        <v>45442</v>
      </c>
      <c r="B220" s="42">
        <v>45442.460219907407</v>
      </c>
      <c r="C220" s="31">
        <v>148</v>
      </c>
      <c r="D220" s="34">
        <v>19.46</v>
      </c>
      <c r="E220" s="28">
        <v>2880.08</v>
      </c>
      <c r="F220" s="31" t="s">
        <v>18</v>
      </c>
    </row>
    <row r="221" spans="1:6">
      <c r="A221" s="29">
        <v>45442</v>
      </c>
      <c r="B221" s="42">
        <v>45442.476898148147</v>
      </c>
      <c r="C221" s="31">
        <v>175</v>
      </c>
      <c r="D221" s="34">
        <v>19.46</v>
      </c>
      <c r="E221" s="28">
        <v>3405.5</v>
      </c>
      <c r="F221" s="31" t="s">
        <v>18</v>
      </c>
    </row>
    <row r="222" spans="1:6">
      <c r="A222" s="29">
        <v>45442</v>
      </c>
      <c r="B222" s="42">
        <v>45442.485694444447</v>
      </c>
      <c r="C222" s="31">
        <v>13</v>
      </c>
      <c r="D222" s="34">
        <v>19.440000000000001</v>
      </c>
      <c r="E222" s="28">
        <v>252.72000000000003</v>
      </c>
      <c r="F222" s="31" t="s">
        <v>18</v>
      </c>
    </row>
    <row r="223" spans="1:6">
      <c r="A223" s="29">
        <v>45442</v>
      </c>
      <c r="B223" s="42">
        <v>45442.491944444446</v>
      </c>
      <c r="C223" s="31">
        <v>91</v>
      </c>
      <c r="D223" s="34">
        <v>19.440000000000001</v>
      </c>
      <c r="E223" s="28">
        <v>1769.0400000000002</v>
      </c>
      <c r="F223" s="31" t="s">
        <v>18</v>
      </c>
    </row>
    <row r="224" spans="1:6">
      <c r="A224" s="29">
        <v>45442</v>
      </c>
      <c r="B224" s="42">
        <v>45442.493101851855</v>
      </c>
      <c r="C224" s="31">
        <v>73</v>
      </c>
      <c r="D224" s="34">
        <v>19.440000000000001</v>
      </c>
      <c r="E224" s="28">
        <v>1419.1200000000001</v>
      </c>
      <c r="F224" s="31" t="s">
        <v>18</v>
      </c>
    </row>
    <row r="225" spans="1:6">
      <c r="A225" s="29">
        <v>45442</v>
      </c>
      <c r="B225" s="42">
        <v>45442.498379629629</v>
      </c>
      <c r="C225" s="31">
        <v>100</v>
      </c>
      <c r="D225" s="34">
        <v>19.440000000000001</v>
      </c>
      <c r="E225" s="28">
        <v>1944.0000000000002</v>
      </c>
      <c r="F225" s="31" t="s">
        <v>18</v>
      </c>
    </row>
    <row r="226" spans="1:6">
      <c r="A226" s="29">
        <v>45442</v>
      </c>
      <c r="B226" s="42">
        <v>45442.501539351855</v>
      </c>
      <c r="C226" s="31">
        <v>1</v>
      </c>
      <c r="D226" s="34">
        <v>19.420000000000002</v>
      </c>
      <c r="E226" s="28">
        <v>19.420000000000002</v>
      </c>
      <c r="F226" s="31" t="s">
        <v>18</v>
      </c>
    </row>
    <row r="227" spans="1:6">
      <c r="A227" s="29">
        <v>45442</v>
      </c>
      <c r="B227" s="42">
        <v>45442.501539351855</v>
      </c>
      <c r="C227" s="31">
        <v>23</v>
      </c>
      <c r="D227" s="34">
        <v>19.420000000000002</v>
      </c>
      <c r="E227" s="28">
        <v>446.66</v>
      </c>
      <c r="F227" s="31" t="s">
        <v>18</v>
      </c>
    </row>
    <row r="228" spans="1:6">
      <c r="A228" s="29">
        <v>45442</v>
      </c>
      <c r="B228" s="42">
        <v>45442.506990740738</v>
      </c>
      <c r="C228" s="31">
        <v>84</v>
      </c>
      <c r="D228" s="34">
        <v>19.420000000000002</v>
      </c>
      <c r="E228" s="28">
        <v>1631.2800000000002</v>
      </c>
      <c r="F228" s="31" t="s">
        <v>18</v>
      </c>
    </row>
    <row r="229" spans="1:6">
      <c r="A229" s="29">
        <v>45442</v>
      </c>
      <c r="B229" s="42">
        <v>45442.506990740738</v>
      </c>
      <c r="C229" s="31">
        <v>56</v>
      </c>
      <c r="D229" s="34">
        <v>19.420000000000002</v>
      </c>
      <c r="E229" s="28">
        <v>1087.52</v>
      </c>
      <c r="F229" s="31" t="s">
        <v>18</v>
      </c>
    </row>
    <row r="230" spans="1:6">
      <c r="A230" s="29">
        <v>45442</v>
      </c>
      <c r="B230" s="42">
        <v>45442.516643518517</v>
      </c>
      <c r="C230" s="31">
        <v>175</v>
      </c>
      <c r="D230" s="34">
        <v>19.399999999999999</v>
      </c>
      <c r="E230" s="28">
        <v>3394.9999999999995</v>
      </c>
      <c r="F230" s="31" t="s">
        <v>18</v>
      </c>
    </row>
    <row r="231" spans="1:6">
      <c r="A231" s="29">
        <v>45442</v>
      </c>
      <c r="B231" s="42">
        <v>45442.545185185183</v>
      </c>
      <c r="C231" s="31">
        <v>176</v>
      </c>
      <c r="D231" s="34">
        <v>19.399999999999999</v>
      </c>
      <c r="E231" s="28">
        <v>3414.3999999999996</v>
      </c>
      <c r="F231" s="31" t="s">
        <v>18</v>
      </c>
    </row>
    <row r="232" spans="1:6">
      <c r="A232" s="29">
        <v>45442</v>
      </c>
      <c r="B232" s="42">
        <v>45442.548842592594</v>
      </c>
      <c r="C232" s="31">
        <v>40</v>
      </c>
      <c r="D232" s="34">
        <v>19.38</v>
      </c>
      <c r="E232" s="28">
        <v>775.19999999999993</v>
      </c>
      <c r="F232" s="31" t="s">
        <v>18</v>
      </c>
    </row>
    <row r="233" spans="1:6">
      <c r="A233" s="29">
        <v>45442</v>
      </c>
      <c r="B233" s="42">
        <v>45442.548842592594</v>
      </c>
      <c r="C233" s="31">
        <v>5</v>
      </c>
      <c r="D233" s="34">
        <v>19.38</v>
      </c>
      <c r="E233" s="28">
        <v>96.899999999999991</v>
      </c>
      <c r="F233" s="31" t="s">
        <v>18</v>
      </c>
    </row>
    <row r="234" spans="1:6">
      <c r="A234" s="29">
        <v>45442</v>
      </c>
      <c r="B234" s="42">
        <v>45442.548842592594</v>
      </c>
      <c r="C234" s="31">
        <v>50</v>
      </c>
      <c r="D234" s="34">
        <v>19.38</v>
      </c>
      <c r="E234" s="28">
        <v>969</v>
      </c>
      <c r="F234" s="31" t="s">
        <v>18</v>
      </c>
    </row>
    <row r="235" spans="1:6">
      <c r="A235" s="29">
        <v>45442</v>
      </c>
      <c r="B235" s="42">
        <v>45442.553287037037</v>
      </c>
      <c r="C235" s="31">
        <v>83</v>
      </c>
      <c r="D235" s="34">
        <v>19.38</v>
      </c>
      <c r="E235" s="28">
        <v>1608.54</v>
      </c>
      <c r="F235" s="31" t="s">
        <v>18</v>
      </c>
    </row>
    <row r="236" spans="1:6">
      <c r="A236" s="29">
        <v>45442</v>
      </c>
      <c r="B236" s="42">
        <v>45442.562083333331</v>
      </c>
      <c r="C236" s="31">
        <v>29</v>
      </c>
      <c r="D236" s="34">
        <v>19.38</v>
      </c>
      <c r="E236" s="28">
        <v>562.02</v>
      </c>
      <c r="F236" s="31" t="s">
        <v>18</v>
      </c>
    </row>
    <row r="237" spans="1:6">
      <c r="A237" s="29">
        <v>45442</v>
      </c>
      <c r="B237" s="42">
        <v>45442.566018518519</v>
      </c>
      <c r="C237" s="31">
        <v>5</v>
      </c>
      <c r="D237" s="34">
        <v>19.38</v>
      </c>
      <c r="E237" s="28">
        <v>96.899999999999991</v>
      </c>
      <c r="F237" s="31" t="s">
        <v>18</v>
      </c>
    </row>
    <row r="238" spans="1:6">
      <c r="A238" s="29">
        <v>45442</v>
      </c>
      <c r="B238" s="42">
        <v>45442.568333333336</v>
      </c>
      <c r="C238" s="31">
        <v>101</v>
      </c>
      <c r="D238" s="34">
        <v>19.38</v>
      </c>
      <c r="E238" s="28">
        <v>1957.3799999999999</v>
      </c>
      <c r="F238" s="31" t="s">
        <v>18</v>
      </c>
    </row>
    <row r="239" spans="1:6">
      <c r="A239" s="29">
        <v>45442</v>
      </c>
      <c r="B239" s="42">
        <v>45442.57135416667</v>
      </c>
      <c r="C239" s="31">
        <v>73</v>
      </c>
      <c r="D239" s="34">
        <v>19.38</v>
      </c>
      <c r="E239" s="28">
        <v>1414.74</v>
      </c>
      <c r="F239" s="31" t="s">
        <v>18</v>
      </c>
    </row>
    <row r="240" spans="1:6">
      <c r="A240" s="29">
        <v>45442</v>
      </c>
      <c r="B240" s="42">
        <v>45442.58222222222</v>
      </c>
      <c r="C240" s="31">
        <v>3</v>
      </c>
      <c r="D240" s="34">
        <v>19.38</v>
      </c>
      <c r="E240" s="28">
        <v>58.14</v>
      </c>
      <c r="F240" s="31" t="s">
        <v>18</v>
      </c>
    </row>
    <row r="241" spans="1:6">
      <c r="A241" s="29">
        <v>45442</v>
      </c>
      <c r="B241" s="42">
        <v>45442.58222222222</v>
      </c>
      <c r="C241" s="31">
        <v>8</v>
      </c>
      <c r="D241" s="34">
        <v>19.38</v>
      </c>
      <c r="E241" s="28">
        <v>155.04</v>
      </c>
      <c r="F241" s="31" t="s">
        <v>18</v>
      </c>
    </row>
    <row r="242" spans="1:6">
      <c r="A242" s="29">
        <v>45442</v>
      </c>
      <c r="B242" s="42">
        <v>45442.58222222222</v>
      </c>
      <c r="C242" s="31">
        <v>24</v>
      </c>
      <c r="D242" s="34">
        <v>19.38</v>
      </c>
      <c r="E242" s="28">
        <v>465.12</v>
      </c>
      <c r="F242" s="31" t="s">
        <v>18</v>
      </c>
    </row>
    <row r="243" spans="1:6">
      <c r="A243" s="29">
        <v>45442</v>
      </c>
      <c r="B243" s="42">
        <v>45442.589733796296</v>
      </c>
      <c r="C243" s="31">
        <v>154</v>
      </c>
      <c r="D243" s="34">
        <v>19.420000000000002</v>
      </c>
      <c r="E243" s="28">
        <v>2990.6800000000003</v>
      </c>
      <c r="F243" s="31" t="s">
        <v>18</v>
      </c>
    </row>
    <row r="244" spans="1:6">
      <c r="A244" s="29">
        <v>45442</v>
      </c>
      <c r="B244" s="42">
        <v>45442.589733796296</v>
      </c>
      <c r="C244" s="31">
        <v>168</v>
      </c>
      <c r="D244" s="34">
        <v>19.420000000000002</v>
      </c>
      <c r="E244" s="28">
        <v>3262.5600000000004</v>
      </c>
      <c r="F244" s="31" t="s">
        <v>18</v>
      </c>
    </row>
    <row r="245" spans="1:6">
      <c r="A245" s="29">
        <v>45442</v>
      </c>
      <c r="B245" s="42">
        <v>45442.604155092595</v>
      </c>
      <c r="C245" s="31">
        <v>380</v>
      </c>
      <c r="D245" s="34">
        <v>19.52</v>
      </c>
      <c r="E245" s="28">
        <v>7417.5999999999995</v>
      </c>
      <c r="F245" s="31" t="s">
        <v>18</v>
      </c>
    </row>
    <row r="246" spans="1:6">
      <c r="A246" s="29">
        <v>45442</v>
      </c>
      <c r="B246" s="42">
        <v>45442.61346064815</v>
      </c>
      <c r="C246" s="31">
        <v>162</v>
      </c>
      <c r="D246" s="34">
        <v>19.54</v>
      </c>
      <c r="E246" s="28">
        <v>3165.48</v>
      </c>
      <c r="F246" s="31" t="s">
        <v>18</v>
      </c>
    </row>
    <row r="247" spans="1:6">
      <c r="A247" s="29">
        <v>45442</v>
      </c>
      <c r="B247" s="42">
        <v>45442.636932870373</v>
      </c>
      <c r="C247" s="31">
        <v>100</v>
      </c>
      <c r="D247" s="34">
        <v>19.559999999999999</v>
      </c>
      <c r="E247" s="28">
        <v>1955.9999999999998</v>
      </c>
      <c r="F247" s="31" t="s">
        <v>18</v>
      </c>
    </row>
    <row r="248" spans="1:6">
      <c r="A248" s="29">
        <v>45442</v>
      </c>
      <c r="B248" s="42">
        <v>45442.642824074072</v>
      </c>
      <c r="C248" s="31">
        <v>15</v>
      </c>
      <c r="D248" s="34">
        <v>19.559999999999999</v>
      </c>
      <c r="E248" s="28">
        <v>293.39999999999998</v>
      </c>
      <c r="F248" s="31" t="s">
        <v>18</v>
      </c>
    </row>
    <row r="249" spans="1:6">
      <c r="A249" s="29">
        <v>45442</v>
      </c>
      <c r="B249" s="42">
        <v>45442.642824074072</v>
      </c>
      <c r="C249" s="31">
        <v>85</v>
      </c>
      <c r="D249" s="34">
        <v>19.559999999999999</v>
      </c>
      <c r="E249" s="28">
        <v>1662.6</v>
      </c>
      <c r="F249" s="31" t="s">
        <v>18</v>
      </c>
    </row>
    <row r="250" spans="1:6">
      <c r="A250" s="29">
        <v>45442</v>
      </c>
      <c r="B250" s="42">
        <v>45442.642824074072</v>
      </c>
      <c r="C250" s="31">
        <v>30</v>
      </c>
      <c r="D250" s="34">
        <v>19.559999999999999</v>
      </c>
      <c r="E250" s="28">
        <v>586.79999999999995</v>
      </c>
      <c r="F250" s="31" t="s">
        <v>18</v>
      </c>
    </row>
    <row r="251" spans="1:6">
      <c r="A251" s="29">
        <v>45442</v>
      </c>
      <c r="B251" s="42">
        <v>45442.642824074072</v>
      </c>
      <c r="C251" s="31">
        <v>25</v>
      </c>
      <c r="D251" s="34">
        <v>19.559999999999999</v>
      </c>
      <c r="E251" s="28">
        <v>488.99999999999994</v>
      </c>
      <c r="F251" s="31" t="s">
        <v>18</v>
      </c>
    </row>
    <row r="252" spans="1:6">
      <c r="A252" s="29">
        <v>45442</v>
      </c>
      <c r="B252" s="42">
        <v>45442.646203703705</v>
      </c>
      <c r="C252" s="31">
        <v>5</v>
      </c>
      <c r="D252" s="34">
        <v>19.54</v>
      </c>
      <c r="E252" s="28">
        <v>97.699999999999989</v>
      </c>
      <c r="F252" s="31" t="s">
        <v>18</v>
      </c>
    </row>
    <row r="253" spans="1:6">
      <c r="A253" s="29">
        <v>45442</v>
      </c>
      <c r="B253" s="42">
        <v>45442.647361111114</v>
      </c>
      <c r="C253" s="31">
        <v>78</v>
      </c>
      <c r="D253" s="34">
        <v>19.54</v>
      </c>
      <c r="E253" s="28">
        <v>1524.12</v>
      </c>
      <c r="F253" s="31" t="s">
        <v>18</v>
      </c>
    </row>
    <row r="254" spans="1:6">
      <c r="A254" s="29">
        <v>45442</v>
      </c>
      <c r="B254" s="42">
        <v>45442.648518518516</v>
      </c>
      <c r="C254" s="31">
        <v>95</v>
      </c>
      <c r="D254" s="34">
        <v>19.54</v>
      </c>
      <c r="E254" s="28">
        <v>1856.3</v>
      </c>
      <c r="F254" s="31" t="s">
        <v>18</v>
      </c>
    </row>
    <row r="255" spans="1:6">
      <c r="A255" s="29">
        <v>45442</v>
      </c>
      <c r="B255" s="42">
        <v>45442.659814814811</v>
      </c>
      <c r="C255" s="31">
        <v>59</v>
      </c>
      <c r="D255" s="34">
        <v>19.64</v>
      </c>
      <c r="E255" s="28">
        <v>1158.76</v>
      </c>
      <c r="F255" s="31" t="s">
        <v>18</v>
      </c>
    </row>
    <row r="256" spans="1:6">
      <c r="A256" s="29">
        <v>45442</v>
      </c>
      <c r="B256" s="42">
        <v>45442.659814814811</v>
      </c>
      <c r="C256" s="31">
        <v>100</v>
      </c>
      <c r="D256" s="34">
        <v>19.64</v>
      </c>
      <c r="E256" s="28">
        <v>1964</v>
      </c>
      <c r="F256" s="31" t="s">
        <v>18</v>
      </c>
    </row>
    <row r="257" spans="1:6">
      <c r="A257" s="29">
        <v>45442</v>
      </c>
      <c r="B257" s="42">
        <v>45442.660057870373</v>
      </c>
      <c r="C257" s="31">
        <v>50</v>
      </c>
      <c r="D257" s="34">
        <v>19.64</v>
      </c>
      <c r="E257" s="28">
        <v>982</v>
      </c>
      <c r="F257" s="31" t="s">
        <v>18</v>
      </c>
    </row>
    <row r="258" spans="1:6">
      <c r="A258" s="29">
        <v>45442</v>
      </c>
      <c r="B258" s="42">
        <v>45442.664224537039</v>
      </c>
      <c r="C258" s="31">
        <v>170</v>
      </c>
      <c r="D258" s="34">
        <v>19.62</v>
      </c>
      <c r="E258" s="28">
        <v>3335.4</v>
      </c>
      <c r="F258" s="31" t="s">
        <v>18</v>
      </c>
    </row>
    <row r="259" spans="1:6">
      <c r="A259" s="29">
        <v>45442</v>
      </c>
      <c r="B259" s="42">
        <v>45442.667314814818</v>
      </c>
      <c r="C259" s="31">
        <v>22</v>
      </c>
      <c r="D259" s="34">
        <v>19.579999999999998</v>
      </c>
      <c r="E259" s="28">
        <v>430.76</v>
      </c>
      <c r="F259" s="31" t="s">
        <v>18</v>
      </c>
    </row>
    <row r="260" spans="1:6">
      <c r="A260" s="29">
        <v>45442</v>
      </c>
      <c r="B260" s="42">
        <v>45442.675196759257</v>
      </c>
      <c r="C260" s="31">
        <v>5</v>
      </c>
      <c r="D260" s="34">
        <v>19.64</v>
      </c>
      <c r="E260" s="28">
        <v>98.2</v>
      </c>
      <c r="F260" s="31" t="s">
        <v>18</v>
      </c>
    </row>
    <row r="261" spans="1:6">
      <c r="A261" s="29">
        <v>45442</v>
      </c>
      <c r="B261" s="42">
        <v>45442.675196759257</v>
      </c>
      <c r="C261" s="31">
        <v>27</v>
      </c>
      <c r="D261" s="34">
        <v>19.64</v>
      </c>
      <c r="E261" s="28">
        <v>530.28</v>
      </c>
      <c r="F261" s="31" t="s">
        <v>18</v>
      </c>
    </row>
    <row r="262" spans="1:6">
      <c r="A262" s="29">
        <v>45442</v>
      </c>
      <c r="B262" s="42">
        <v>45442.676527777781</v>
      </c>
      <c r="C262" s="31">
        <v>80</v>
      </c>
      <c r="D262" s="34">
        <v>19.64</v>
      </c>
      <c r="E262" s="28">
        <v>1571.2</v>
      </c>
      <c r="F262" s="31" t="s">
        <v>18</v>
      </c>
    </row>
    <row r="263" spans="1:6">
      <c r="A263" s="29">
        <v>45443</v>
      </c>
      <c r="B263" s="42">
        <v>45443.378472222219</v>
      </c>
      <c r="C263" s="31">
        <v>42</v>
      </c>
      <c r="D263" s="34">
        <v>19.78</v>
      </c>
      <c r="E263" s="28">
        <v>830.76</v>
      </c>
      <c r="F263" s="31" t="s">
        <v>18</v>
      </c>
    </row>
    <row r="264" spans="1:6">
      <c r="A264" s="29">
        <v>45443</v>
      </c>
      <c r="B264" s="42">
        <v>45443.38789351852</v>
      </c>
      <c r="C264" s="31">
        <v>80</v>
      </c>
      <c r="D264" s="34">
        <v>19.739999999999998</v>
      </c>
      <c r="E264" s="28">
        <v>1579.1999999999998</v>
      </c>
      <c r="F264" s="31" t="s">
        <v>18</v>
      </c>
    </row>
    <row r="265" spans="1:6">
      <c r="A265" s="29">
        <v>45443</v>
      </c>
      <c r="B265" s="42">
        <v>45443.38789351852</v>
      </c>
      <c r="C265" s="31">
        <v>100</v>
      </c>
      <c r="D265" s="34">
        <v>19.739999999999998</v>
      </c>
      <c r="E265" s="28">
        <v>1973.9999999999998</v>
      </c>
      <c r="F265" s="31" t="s">
        <v>18</v>
      </c>
    </row>
    <row r="266" spans="1:6">
      <c r="A266" s="29">
        <v>45443</v>
      </c>
      <c r="B266" s="42">
        <v>45443.394282407404</v>
      </c>
      <c r="C266" s="31">
        <v>78</v>
      </c>
      <c r="D266" s="34">
        <v>19.72</v>
      </c>
      <c r="E266" s="28">
        <v>1538.1599999999999</v>
      </c>
      <c r="F266" s="31" t="s">
        <v>18</v>
      </c>
    </row>
    <row r="267" spans="1:6">
      <c r="A267" s="29">
        <v>45443</v>
      </c>
      <c r="B267" s="42">
        <v>45443.394282407404</v>
      </c>
      <c r="C267" s="31">
        <v>100</v>
      </c>
      <c r="D267" s="34">
        <v>19.72</v>
      </c>
      <c r="E267" s="28">
        <v>1972</v>
      </c>
      <c r="F267" s="31" t="s">
        <v>18</v>
      </c>
    </row>
    <row r="268" spans="1:6">
      <c r="A268" s="29">
        <v>45443</v>
      </c>
      <c r="B268" s="42">
        <v>45443.408148148148</v>
      </c>
      <c r="C268" s="31">
        <v>44</v>
      </c>
      <c r="D268" s="34">
        <v>19.78</v>
      </c>
      <c r="E268" s="28">
        <v>870.32</v>
      </c>
      <c r="F268" s="31" t="s">
        <v>18</v>
      </c>
    </row>
    <row r="269" spans="1:6">
      <c r="A269" s="29">
        <v>45443</v>
      </c>
      <c r="B269" s="42">
        <v>45443.408148148148</v>
      </c>
      <c r="C269" s="31">
        <v>90</v>
      </c>
      <c r="D269" s="34">
        <v>19.78</v>
      </c>
      <c r="E269" s="28">
        <v>1780.2</v>
      </c>
      <c r="F269" s="31" t="s">
        <v>18</v>
      </c>
    </row>
    <row r="270" spans="1:6">
      <c r="A270" s="29">
        <v>45443</v>
      </c>
      <c r="B270" s="42">
        <v>45443.408148148148</v>
      </c>
      <c r="C270" s="31">
        <v>39</v>
      </c>
      <c r="D270" s="34">
        <v>19.78</v>
      </c>
      <c r="E270" s="28">
        <v>771.42000000000007</v>
      </c>
      <c r="F270" s="31" t="s">
        <v>18</v>
      </c>
    </row>
    <row r="271" spans="1:6">
      <c r="A271" s="29">
        <v>45443</v>
      </c>
      <c r="B271" s="42">
        <v>45443.410902777781</v>
      </c>
      <c r="C271" s="31">
        <v>539</v>
      </c>
      <c r="D271" s="34">
        <v>19.739999999999998</v>
      </c>
      <c r="E271" s="28">
        <v>10639.859999999999</v>
      </c>
      <c r="F271" s="31" t="s">
        <v>18</v>
      </c>
    </row>
    <row r="272" spans="1:6">
      <c r="A272" s="29">
        <v>45443</v>
      </c>
      <c r="B272" s="42">
        <v>45443.434398148151</v>
      </c>
      <c r="C272" s="31">
        <v>13</v>
      </c>
      <c r="D272" s="34">
        <v>19.78</v>
      </c>
      <c r="E272" s="28">
        <v>257.14</v>
      </c>
      <c r="F272" s="31" t="s">
        <v>18</v>
      </c>
    </row>
    <row r="273" spans="1:6">
      <c r="A273" s="29">
        <v>45443</v>
      </c>
      <c r="B273" s="42">
        <v>45443.434398148151</v>
      </c>
      <c r="C273" s="31">
        <v>327</v>
      </c>
      <c r="D273" s="34">
        <v>19.78</v>
      </c>
      <c r="E273" s="28">
        <v>6468.06</v>
      </c>
      <c r="F273" s="31" t="s">
        <v>18</v>
      </c>
    </row>
    <row r="274" spans="1:6">
      <c r="A274" s="29">
        <v>45443</v>
      </c>
      <c r="B274" s="42">
        <v>45443.456238425926</v>
      </c>
      <c r="C274" s="31">
        <v>67</v>
      </c>
      <c r="D274" s="34">
        <v>19.78</v>
      </c>
      <c r="E274" s="28">
        <v>1325.26</v>
      </c>
      <c r="F274" s="31" t="s">
        <v>18</v>
      </c>
    </row>
    <row r="275" spans="1:6">
      <c r="A275" s="29">
        <v>45443</v>
      </c>
      <c r="B275" s="42">
        <v>45443.458425925928</v>
      </c>
      <c r="C275" s="31">
        <v>10</v>
      </c>
      <c r="D275" s="34">
        <v>19.78</v>
      </c>
      <c r="E275" s="28">
        <v>197.8</v>
      </c>
      <c r="F275" s="31" t="s">
        <v>18</v>
      </c>
    </row>
    <row r="276" spans="1:6">
      <c r="A276" s="29">
        <v>45443</v>
      </c>
      <c r="B276" s="42">
        <v>45443.458703703705</v>
      </c>
      <c r="C276" s="31">
        <v>1</v>
      </c>
      <c r="D276" s="34">
        <v>19.78</v>
      </c>
      <c r="E276" s="28">
        <v>19.78</v>
      </c>
      <c r="F276" s="31" t="s">
        <v>18</v>
      </c>
    </row>
    <row r="277" spans="1:6">
      <c r="A277" s="29">
        <v>45443</v>
      </c>
      <c r="B277" s="42">
        <v>45443.458703703705</v>
      </c>
      <c r="C277" s="31">
        <v>18</v>
      </c>
      <c r="D277" s="34">
        <v>19.78</v>
      </c>
      <c r="E277" s="28">
        <v>356.04</v>
      </c>
      <c r="F277" s="31" t="s">
        <v>18</v>
      </c>
    </row>
    <row r="278" spans="1:6">
      <c r="A278" s="29">
        <v>45443</v>
      </c>
      <c r="B278" s="42">
        <v>45443.467291666668</v>
      </c>
      <c r="C278" s="31">
        <v>77</v>
      </c>
      <c r="D278" s="34">
        <v>19.8</v>
      </c>
      <c r="E278" s="28">
        <v>1524.6000000000001</v>
      </c>
      <c r="F278" s="31" t="s">
        <v>18</v>
      </c>
    </row>
    <row r="279" spans="1:6">
      <c r="A279" s="29">
        <v>45443</v>
      </c>
      <c r="B279" s="42">
        <v>45443.467291666668</v>
      </c>
      <c r="C279" s="31">
        <v>445</v>
      </c>
      <c r="D279" s="34">
        <v>19.8</v>
      </c>
      <c r="E279" s="28">
        <v>8811</v>
      </c>
      <c r="F279" s="31" t="s">
        <v>18</v>
      </c>
    </row>
    <row r="280" spans="1:6">
      <c r="A280" s="29">
        <v>45443</v>
      </c>
      <c r="B280" s="42">
        <v>45443.467291666668</v>
      </c>
      <c r="C280" s="31">
        <v>2</v>
      </c>
      <c r="D280" s="34">
        <v>19.8</v>
      </c>
      <c r="E280" s="28">
        <v>39.6</v>
      </c>
      <c r="F280" s="31" t="s">
        <v>18</v>
      </c>
    </row>
    <row r="281" spans="1:6">
      <c r="A281" s="29">
        <v>45443</v>
      </c>
      <c r="B281" s="42">
        <v>45443.467291666668</v>
      </c>
      <c r="C281" s="31">
        <v>5</v>
      </c>
      <c r="D281" s="34">
        <v>19.8</v>
      </c>
      <c r="E281" s="28">
        <v>99</v>
      </c>
      <c r="F281" s="31" t="s">
        <v>18</v>
      </c>
    </row>
    <row r="282" spans="1:6">
      <c r="A282" s="29">
        <v>45443</v>
      </c>
      <c r="B282" s="42">
        <v>45443.467291666668</v>
      </c>
      <c r="C282" s="31">
        <v>13</v>
      </c>
      <c r="D282" s="34">
        <v>19.8</v>
      </c>
      <c r="E282" s="28">
        <v>257.40000000000003</v>
      </c>
      <c r="F282" s="31" t="s">
        <v>18</v>
      </c>
    </row>
    <row r="283" spans="1:6">
      <c r="A283" s="29">
        <v>45443</v>
      </c>
      <c r="B283" s="42">
        <v>45443.467291666668</v>
      </c>
      <c r="C283" s="31">
        <v>37</v>
      </c>
      <c r="D283" s="34">
        <v>19.8</v>
      </c>
      <c r="E283" s="28">
        <v>732.6</v>
      </c>
      <c r="F283" s="31" t="s">
        <v>18</v>
      </c>
    </row>
    <row r="284" spans="1:6">
      <c r="A284" s="29">
        <v>45443</v>
      </c>
      <c r="B284" s="42">
        <v>45443.467291666668</v>
      </c>
      <c r="C284" s="31">
        <v>36</v>
      </c>
      <c r="D284" s="34">
        <v>19.82</v>
      </c>
      <c r="E284" s="28">
        <v>713.52</v>
      </c>
      <c r="F284" s="31" t="s">
        <v>18</v>
      </c>
    </row>
    <row r="285" spans="1:6">
      <c r="A285" s="29">
        <v>45443</v>
      </c>
      <c r="B285" s="42">
        <v>45443.467291666668</v>
      </c>
      <c r="C285" s="31">
        <v>132</v>
      </c>
      <c r="D285" s="34">
        <v>19.82</v>
      </c>
      <c r="E285" s="28">
        <v>2616.2400000000002</v>
      </c>
      <c r="F285" s="31" t="s">
        <v>18</v>
      </c>
    </row>
    <row r="286" spans="1:6">
      <c r="A286" s="29">
        <v>45443</v>
      </c>
      <c r="B286" s="42">
        <v>45443.467291666668</v>
      </c>
      <c r="C286" s="31">
        <v>5</v>
      </c>
      <c r="D286" s="34">
        <v>19.82</v>
      </c>
      <c r="E286" s="28">
        <v>99.1</v>
      </c>
      <c r="F286" s="31" t="s">
        <v>18</v>
      </c>
    </row>
    <row r="287" spans="1:6">
      <c r="A287" s="29">
        <v>45443</v>
      </c>
      <c r="B287" s="42">
        <v>45443.510555555556</v>
      </c>
      <c r="C287" s="31">
        <v>372</v>
      </c>
      <c r="D287" s="34">
        <v>19.78</v>
      </c>
      <c r="E287" s="28">
        <v>7358.1600000000008</v>
      </c>
      <c r="F287" s="31" t="s">
        <v>18</v>
      </c>
    </row>
    <row r="288" spans="1:6">
      <c r="A288" s="29">
        <v>45443</v>
      </c>
      <c r="B288" s="42">
        <v>45443.533773148149</v>
      </c>
      <c r="C288" s="31">
        <v>153</v>
      </c>
      <c r="D288" s="34">
        <v>19.82</v>
      </c>
      <c r="E288" s="28">
        <v>3032.46</v>
      </c>
      <c r="F288" s="31" t="s">
        <v>18</v>
      </c>
    </row>
    <row r="289" spans="1:6">
      <c r="A289" s="29">
        <v>45443</v>
      </c>
      <c r="B289" s="42">
        <v>45443.533773148149</v>
      </c>
      <c r="C289" s="31">
        <v>83</v>
      </c>
      <c r="D289" s="34">
        <v>19.82</v>
      </c>
      <c r="E289" s="28">
        <v>1645.06</v>
      </c>
      <c r="F289" s="31" t="s">
        <v>18</v>
      </c>
    </row>
    <row r="290" spans="1:6">
      <c r="A290" s="29">
        <v>45443</v>
      </c>
      <c r="B290" s="42">
        <v>45443.533773148149</v>
      </c>
      <c r="C290" s="31">
        <v>104</v>
      </c>
      <c r="D290" s="34">
        <v>19.82</v>
      </c>
      <c r="E290" s="28">
        <v>2061.2800000000002</v>
      </c>
      <c r="F290" s="31" t="s">
        <v>18</v>
      </c>
    </row>
    <row r="291" spans="1:6">
      <c r="A291" s="29">
        <v>45443</v>
      </c>
      <c r="B291" s="42">
        <v>45443.571898148148</v>
      </c>
      <c r="C291" s="31">
        <v>5</v>
      </c>
      <c r="D291" s="34">
        <v>19.739999999999998</v>
      </c>
      <c r="E291" s="28">
        <v>98.699999999999989</v>
      </c>
      <c r="F291" s="31" t="s">
        <v>18</v>
      </c>
    </row>
    <row r="292" spans="1:6">
      <c r="A292" s="29">
        <v>45443</v>
      </c>
      <c r="B292" s="42">
        <v>45443.571909722225</v>
      </c>
      <c r="C292" s="31">
        <v>5</v>
      </c>
      <c r="D292" s="34">
        <v>19.739999999999998</v>
      </c>
      <c r="E292" s="28">
        <v>98.699999999999989</v>
      </c>
      <c r="F292" s="31" t="s">
        <v>18</v>
      </c>
    </row>
    <row r="293" spans="1:6">
      <c r="A293" s="29">
        <v>45443</v>
      </c>
      <c r="B293" s="42">
        <v>45443.582442129627</v>
      </c>
      <c r="C293" s="31">
        <v>184</v>
      </c>
      <c r="D293" s="34">
        <v>19.739999999999998</v>
      </c>
      <c r="E293" s="28">
        <v>3632.16</v>
      </c>
      <c r="F293" s="31" t="s">
        <v>18</v>
      </c>
    </row>
    <row r="294" spans="1:6">
      <c r="A294" s="29">
        <v>45443</v>
      </c>
      <c r="B294" s="42">
        <v>45443.591261574074</v>
      </c>
      <c r="C294" s="31">
        <v>4</v>
      </c>
      <c r="D294" s="34">
        <v>19.78</v>
      </c>
      <c r="E294" s="28">
        <v>79.12</v>
      </c>
      <c r="F294" s="31" t="s">
        <v>18</v>
      </c>
    </row>
    <row r="295" spans="1:6">
      <c r="A295" s="29">
        <v>45443</v>
      </c>
      <c r="B295" s="42">
        <v>45443.591261574074</v>
      </c>
      <c r="C295" s="31">
        <v>7</v>
      </c>
      <c r="D295" s="34">
        <v>19.78</v>
      </c>
      <c r="E295" s="28">
        <v>138.46</v>
      </c>
      <c r="F295" s="31" t="s">
        <v>18</v>
      </c>
    </row>
    <row r="296" spans="1:6">
      <c r="A296" s="29">
        <v>45443</v>
      </c>
      <c r="B296" s="42">
        <v>45443.591261574074</v>
      </c>
      <c r="C296" s="31">
        <v>188</v>
      </c>
      <c r="D296" s="34">
        <v>19.78</v>
      </c>
      <c r="E296" s="28">
        <v>3718.6400000000003</v>
      </c>
      <c r="F296" s="31" t="s">
        <v>18</v>
      </c>
    </row>
    <row r="297" spans="1:6">
      <c r="A297" s="29">
        <v>45443</v>
      </c>
      <c r="B297" s="42">
        <v>45443.591261574074</v>
      </c>
      <c r="C297" s="31">
        <v>5</v>
      </c>
      <c r="D297" s="34">
        <v>19.78</v>
      </c>
      <c r="E297" s="28">
        <v>98.9</v>
      </c>
      <c r="F297" s="31" t="s">
        <v>18</v>
      </c>
    </row>
    <row r="298" spans="1:6">
      <c r="A298" s="29">
        <v>45443</v>
      </c>
      <c r="B298" s="42">
        <v>45443.615231481483</v>
      </c>
      <c r="C298" s="31">
        <v>179</v>
      </c>
      <c r="D298" s="34">
        <v>19.88</v>
      </c>
      <c r="E298" s="28">
        <v>3558.52</v>
      </c>
      <c r="F298" s="31" t="s">
        <v>18</v>
      </c>
    </row>
    <row r="299" spans="1:6">
      <c r="A299" s="29">
        <v>45443</v>
      </c>
      <c r="B299" s="42">
        <v>45443.615231481483</v>
      </c>
      <c r="C299" s="31">
        <v>22</v>
      </c>
      <c r="D299" s="34">
        <v>19.88</v>
      </c>
      <c r="E299" s="28">
        <v>437.35999999999996</v>
      </c>
      <c r="F299" s="31" t="s">
        <v>18</v>
      </c>
    </row>
    <row r="300" spans="1:6">
      <c r="A300" s="29">
        <v>45443</v>
      </c>
      <c r="B300" s="42">
        <v>45443.615231481483</v>
      </c>
      <c r="C300" s="31">
        <v>179</v>
      </c>
      <c r="D300" s="34">
        <v>19.88</v>
      </c>
      <c r="E300" s="28">
        <v>3558.52</v>
      </c>
      <c r="F300" s="31" t="s">
        <v>18</v>
      </c>
    </row>
    <row r="301" spans="1:6">
      <c r="A301" s="29">
        <v>45443</v>
      </c>
      <c r="B301" s="42">
        <v>45443.615231481483</v>
      </c>
      <c r="C301" s="31">
        <v>170</v>
      </c>
      <c r="D301" s="34">
        <v>19.88</v>
      </c>
      <c r="E301" s="28">
        <v>3379.6</v>
      </c>
      <c r="F301" s="31" t="s">
        <v>18</v>
      </c>
    </row>
    <row r="302" spans="1:6">
      <c r="A302" s="29">
        <v>45443</v>
      </c>
      <c r="B302" s="42">
        <v>45443.615231481483</v>
      </c>
      <c r="C302" s="31">
        <v>148</v>
      </c>
      <c r="D302" s="34">
        <v>19.88</v>
      </c>
      <c r="E302" s="28">
        <v>2942.24</v>
      </c>
      <c r="F302" s="31" t="s">
        <v>18</v>
      </c>
    </row>
    <row r="303" spans="1:6">
      <c r="A303" s="29">
        <v>45443</v>
      </c>
      <c r="B303" s="42">
        <v>45443.647407407407</v>
      </c>
      <c r="C303" s="31">
        <v>174</v>
      </c>
      <c r="D303" s="34">
        <v>19.760000000000002</v>
      </c>
      <c r="E303" s="28">
        <v>3438.2400000000002</v>
      </c>
      <c r="F303" s="31" t="s">
        <v>18</v>
      </c>
    </row>
    <row r="304" spans="1:6">
      <c r="A304" s="29">
        <v>45443</v>
      </c>
      <c r="B304" s="42">
        <v>45443.657488425924</v>
      </c>
      <c r="C304" s="31">
        <v>97</v>
      </c>
      <c r="D304" s="34">
        <v>19.739999999999998</v>
      </c>
      <c r="E304" s="28">
        <v>1914.7799999999997</v>
      </c>
      <c r="F304" s="31" t="s">
        <v>18</v>
      </c>
    </row>
    <row r="305" spans="1:6">
      <c r="A305" s="29">
        <v>45443</v>
      </c>
      <c r="B305" s="42">
        <v>45443.657488425924</v>
      </c>
      <c r="C305" s="31">
        <v>83</v>
      </c>
      <c r="D305" s="34">
        <v>19.739999999999998</v>
      </c>
      <c r="E305" s="28">
        <v>1638.4199999999998</v>
      </c>
      <c r="F305" s="31" t="s">
        <v>18</v>
      </c>
    </row>
    <row r="306" spans="1:6">
      <c r="A306" s="29">
        <v>45443</v>
      </c>
      <c r="B306" s="42">
        <v>45443.676770833335</v>
      </c>
      <c r="C306" s="31">
        <v>148</v>
      </c>
      <c r="D306" s="34">
        <v>19.66</v>
      </c>
      <c r="E306" s="28">
        <v>2909.68</v>
      </c>
      <c r="F306" s="31" t="s">
        <v>18</v>
      </c>
    </row>
    <row r="307" spans="1:6">
      <c r="A307" s="29">
        <v>45443</v>
      </c>
      <c r="B307" s="42">
        <v>45443.676770833335</v>
      </c>
      <c r="C307" s="31">
        <v>65</v>
      </c>
      <c r="D307" s="34">
        <v>19.66</v>
      </c>
      <c r="E307" s="28">
        <v>1277.9000000000001</v>
      </c>
      <c r="F307" s="31" t="s">
        <v>18</v>
      </c>
    </row>
    <row r="308" spans="1:6">
      <c r="A308" s="29">
        <v>45443</v>
      </c>
      <c r="B308" s="42">
        <v>45443.676770833335</v>
      </c>
      <c r="C308" s="31">
        <v>23</v>
      </c>
      <c r="D308" s="34">
        <v>19.66</v>
      </c>
      <c r="E308" s="28">
        <v>452.18</v>
      </c>
      <c r="F308" s="31" t="s">
        <v>18</v>
      </c>
    </row>
    <row r="309" spans="1:6">
      <c r="A309" s="29">
        <v>45443</v>
      </c>
      <c r="B309" s="42">
        <v>45443.676770833335</v>
      </c>
      <c r="C309" s="31">
        <v>150</v>
      </c>
      <c r="D309" s="34">
        <v>19.66</v>
      </c>
      <c r="E309" s="28">
        <v>2949</v>
      </c>
      <c r="F309" s="31" t="s">
        <v>18</v>
      </c>
    </row>
    <row r="310" spans="1:6">
      <c r="A310" s="29">
        <v>45443</v>
      </c>
      <c r="B310" s="42">
        <v>45443.695092592592</v>
      </c>
      <c r="C310" s="31">
        <v>89</v>
      </c>
      <c r="D310" s="34">
        <v>19.7</v>
      </c>
      <c r="E310" s="28">
        <v>1753.3</v>
      </c>
      <c r="F310" s="31" t="s">
        <v>18</v>
      </c>
    </row>
    <row r="311" spans="1:6">
      <c r="A311" s="29">
        <v>45443</v>
      </c>
      <c r="B311" s="42">
        <v>45443.695092592592</v>
      </c>
      <c r="C311" s="31">
        <v>100</v>
      </c>
      <c r="D311" s="34">
        <v>19.7</v>
      </c>
      <c r="E311" s="28">
        <v>1970</v>
      </c>
      <c r="F311" s="31" t="s">
        <v>18</v>
      </c>
    </row>
    <row r="312" spans="1:6">
      <c r="A312" s="29">
        <v>45443</v>
      </c>
      <c r="B312" s="42">
        <v>45443.702592592592</v>
      </c>
      <c r="C312" s="31">
        <v>125</v>
      </c>
      <c r="D312" s="34">
        <v>19.68</v>
      </c>
      <c r="E312" s="28">
        <v>2460</v>
      </c>
      <c r="F312" s="31" t="s">
        <v>18</v>
      </c>
    </row>
    <row r="313" spans="1:6">
      <c r="A313" s="29">
        <v>45443</v>
      </c>
      <c r="B313" s="42">
        <v>45443.702592592592</v>
      </c>
      <c r="C313" s="31">
        <v>64</v>
      </c>
      <c r="D313" s="34">
        <v>19.68</v>
      </c>
      <c r="E313" s="28">
        <v>1259.52</v>
      </c>
      <c r="F313" s="31" t="s">
        <v>18</v>
      </c>
    </row>
    <row r="314" spans="1:6">
      <c r="A314" s="29">
        <v>45443</v>
      </c>
      <c r="B314" s="42">
        <v>45443.703472222223</v>
      </c>
      <c r="C314" s="31">
        <v>10</v>
      </c>
      <c r="D314" s="34">
        <v>19.66</v>
      </c>
      <c r="E314" s="28">
        <v>196.6</v>
      </c>
      <c r="F314" s="31" t="s">
        <v>18</v>
      </c>
    </row>
    <row r="315" spans="1:6">
      <c r="A315" s="29">
        <v>45443</v>
      </c>
      <c r="B315" s="42">
        <v>45443.703472222223</v>
      </c>
      <c r="C315" s="31">
        <v>182</v>
      </c>
      <c r="D315" s="34">
        <v>19.66</v>
      </c>
      <c r="E315" s="28">
        <v>3578.12</v>
      </c>
      <c r="F315" s="31" t="s">
        <v>18</v>
      </c>
    </row>
    <row r="316" spans="1:6">
      <c r="A316" s="29">
        <v>45443</v>
      </c>
      <c r="B316" s="42">
        <v>45443.703472222223</v>
      </c>
      <c r="C316" s="31">
        <v>337</v>
      </c>
      <c r="D316" s="34">
        <v>19.66</v>
      </c>
      <c r="E316" s="28">
        <v>6625.42</v>
      </c>
      <c r="F316" s="31" t="s">
        <v>18</v>
      </c>
    </row>
    <row r="317" spans="1:6">
      <c r="A317" s="29">
        <v>45443</v>
      </c>
      <c r="B317" s="42">
        <v>45443.720231481479</v>
      </c>
      <c r="C317" s="31">
        <v>900</v>
      </c>
      <c r="D317" s="34">
        <v>19.64</v>
      </c>
      <c r="E317" s="28">
        <v>17676</v>
      </c>
      <c r="F317" s="31" t="s">
        <v>18</v>
      </c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0505728-BE36-49F1-A8B9-6A40B61DFE71}">
  <dimension ref="A1:F503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45432</v>
      </c>
      <c r="B5" s="42">
        <v>45432.378472222219</v>
      </c>
      <c r="C5" s="31">
        <v>51</v>
      </c>
      <c r="D5" s="34">
        <v>19.62</v>
      </c>
      <c r="E5" s="28">
        <v>1000.62</v>
      </c>
      <c r="F5" s="31" t="s">
        <v>18</v>
      </c>
    </row>
    <row r="6" spans="1:6">
      <c r="A6" s="29">
        <v>45432</v>
      </c>
      <c r="B6" s="42">
        <v>45432.390104166669</v>
      </c>
      <c r="C6" s="31">
        <v>19</v>
      </c>
      <c r="D6" s="34">
        <v>19.559999999999999</v>
      </c>
      <c r="E6" s="28">
        <v>371.64</v>
      </c>
      <c r="F6" s="31" t="s">
        <v>18</v>
      </c>
    </row>
    <row r="7" spans="1:6">
      <c r="A7" s="29">
        <v>45432</v>
      </c>
      <c r="B7" s="42">
        <v>45432.390104166669</v>
      </c>
      <c r="C7" s="31">
        <v>167</v>
      </c>
      <c r="D7" s="34">
        <v>19.559999999999999</v>
      </c>
      <c r="E7" s="28">
        <v>3266.52</v>
      </c>
      <c r="F7" s="31" t="s">
        <v>18</v>
      </c>
    </row>
    <row r="8" spans="1:6">
      <c r="A8" s="29">
        <v>45432</v>
      </c>
      <c r="B8" s="42">
        <v>45432.400416666664</v>
      </c>
      <c r="C8" s="31">
        <v>37</v>
      </c>
      <c r="D8" s="34">
        <v>19.54</v>
      </c>
      <c r="E8" s="28">
        <v>722.98</v>
      </c>
      <c r="F8" s="31" t="s">
        <v>18</v>
      </c>
    </row>
    <row r="9" spans="1:6">
      <c r="A9" s="29">
        <v>45432</v>
      </c>
      <c r="B9" s="42">
        <v>45432.400416666664</v>
      </c>
      <c r="C9" s="31">
        <v>146</v>
      </c>
      <c r="D9" s="34">
        <v>19.54</v>
      </c>
      <c r="E9" s="28">
        <v>2852.8399999999997</v>
      </c>
      <c r="F9" s="31" t="s">
        <v>18</v>
      </c>
    </row>
    <row r="10" spans="1:6">
      <c r="A10" s="29">
        <v>45432</v>
      </c>
      <c r="B10" s="42">
        <v>45432.416550925926</v>
      </c>
      <c r="C10" s="31">
        <v>205</v>
      </c>
      <c r="D10" s="34">
        <v>19.48</v>
      </c>
      <c r="E10" s="28">
        <v>3993.4</v>
      </c>
      <c r="F10" s="31" t="s">
        <v>18</v>
      </c>
    </row>
    <row r="11" spans="1:6">
      <c r="A11" s="29">
        <v>45432</v>
      </c>
      <c r="B11" s="42">
        <v>45432.472118055557</v>
      </c>
      <c r="C11" s="31">
        <v>277</v>
      </c>
      <c r="D11" s="34">
        <v>19.440000000000001</v>
      </c>
      <c r="E11" s="28">
        <v>5384.88</v>
      </c>
      <c r="F11" s="31" t="s">
        <v>18</v>
      </c>
    </row>
    <row r="12" spans="1:6">
      <c r="A12" s="29">
        <v>45432</v>
      </c>
      <c r="B12" s="42">
        <v>45432.472118055557</v>
      </c>
      <c r="C12" s="31">
        <v>8</v>
      </c>
      <c r="D12" s="34">
        <v>19.440000000000001</v>
      </c>
      <c r="E12" s="28">
        <v>155.52000000000001</v>
      </c>
      <c r="F12" s="31" t="s">
        <v>18</v>
      </c>
    </row>
    <row r="13" spans="1:6">
      <c r="A13" s="29">
        <v>45432</v>
      </c>
      <c r="B13" s="42">
        <v>45432.472118055557</v>
      </c>
      <c r="C13" s="31">
        <v>101</v>
      </c>
      <c r="D13" s="34">
        <v>19.440000000000001</v>
      </c>
      <c r="E13" s="28">
        <v>1963.44</v>
      </c>
      <c r="F13" s="31" t="s">
        <v>18</v>
      </c>
    </row>
    <row r="14" spans="1:6">
      <c r="A14" s="29">
        <v>45432</v>
      </c>
      <c r="B14" s="42">
        <v>45432.472118055557</v>
      </c>
      <c r="C14" s="31">
        <v>14</v>
      </c>
      <c r="D14" s="34">
        <v>19.440000000000001</v>
      </c>
      <c r="E14" s="28">
        <v>272.16000000000003</v>
      </c>
      <c r="F14" s="31" t="s">
        <v>18</v>
      </c>
    </row>
    <row r="15" spans="1:6">
      <c r="A15" s="29">
        <v>45432</v>
      </c>
      <c r="B15" s="42">
        <v>45432.472118055557</v>
      </c>
      <c r="C15" s="31">
        <v>100</v>
      </c>
      <c r="D15" s="34">
        <v>19.440000000000001</v>
      </c>
      <c r="E15" s="28">
        <v>1944.0000000000002</v>
      </c>
      <c r="F15" s="31" t="s">
        <v>18</v>
      </c>
    </row>
    <row r="16" spans="1:6">
      <c r="A16" s="29">
        <v>45432</v>
      </c>
      <c r="B16" s="42">
        <v>45432.472349537034</v>
      </c>
      <c r="C16" s="31">
        <v>67</v>
      </c>
      <c r="D16" s="34">
        <v>19.440000000000001</v>
      </c>
      <c r="E16" s="28">
        <v>1302.48</v>
      </c>
      <c r="F16" s="31" t="s">
        <v>18</v>
      </c>
    </row>
    <row r="17" spans="1:6">
      <c r="A17" s="29">
        <v>45432</v>
      </c>
      <c r="B17" s="42">
        <v>45432.472349537034</v>
      </c>
      <c r="C17" s="31">
        <v>33</v>
      </c>
      <c r="D17" s="34">
        <v>19.440000000000001</v>
      </c>
      <c r="E17" s="28">
        <v>641.5200000000001</v>
      </c>
      <c r="F17" s="31" t="s">
        <v>18</v>
      </c>
    </row>
    <row r="18" spans="1:6">
      <c r="A18" s="29">
        <v>45432</v>
      </c>
      <c r="B18" s="42">
        <v>45432.472349537034</v>
      </c>
      <c r="C18" s="31">
        <v>100</v>
      </c>
      <c r="D18" s="34">
        <v>19.440000000000001</v>
      </c>
      <c r="E18" s="28">
        <v>1944.0000000000002</v>
      </c>
      <c r="F18" s="31" t="s">
        <v>18</v>
      </c>
    </row>
    <row r="19" spans="1:6">
      <c r="A19" s="29">
        <v>45432</v>
      </c>
      <c r="B19" s="42">
        <v>45432.474710648145</v>
      </c>
      <c r="C19" s="31">
        <v>10</v>
      </c>
      <c r="D19" s="34">
        <v>19.440000000000001</v>
      </c>
      <c r="E19" s="28">
        <v>194.4</v>
      </c>
      <c r="F19" s="31" t="s">
        <v>18</v>
      </c>
    </row>
    <row r="20" spans="1:6">
      <c r="A20" s="29">
        <v>45432</v>
      </c>
      <c r="B20" s="42">
        <v>45432.491979166669</v>
      </c>
      <c r="C20" s="31">
        <v>1</v>
      </c>
      <c r="D20" s="34">
        <v>19.48</v>
      </c>
      <c r="E20" s="28">
        <v>19.48</v>
      </c>
      <c r="F20" s="31" t="s">
        <v>18</v>
      </c>
    </row>
    <row r="21" spans="1:6">
      <c r="A21" s="29">
        <v>45432</v>
      </c>
      <c r="B21" s="42">
        <v>45432.492106481484</v>
      </c>
      <c r="C21" s="31">
        <v>207</v>
      </c>
      <c r="D21" s="34">
        <v>19.48</v>
      </c>
      <c r="E21" s="28">
        <v>4032.36</v>
      </c>
      <c r="F21" s="31" t="s">
        <v>18</v>
      </c>
    </row>
    <row r="22" spans="1:6">
      <c r="A22" s="29">
        <v>45432</v>
      </c>
      <c r="B22" s="42">
        <v>45432.502754629626</v>
      </c>
      <c r="C22" s="31">
        <v>224</v>
      </c>
      <c r="D22" s="34">
        <v>19.46</v>
      </c>
      <c r="E22" s="28">
        <v>4359.04</v>
      </c>
      <c r="F22" s="31" t="s">
        <v>18</v>
      </c>
    </row>
    <row r="23" spans="1:6">
      <c r="A23" s="29">
        <v>45432</v>
      </c>
      <c r="B23" s="42">
        <v>45432.536249999997</v>
      </c>
      <c r="C23" s="31">
        <v>1</v>
      </c>
      <c r="D23" s="34">
        <v>19.52</v>
      </c>
      <c r="E23" s="28">
        <v>19.52</v>
      </c>
      <c r="F23" s="31" t="s">
        <v>18</v>
      </c>
    </row>
    <row r="24" spans="1:6">
      <c r="A24" s="29">
        <v>45432</v>
      </c>
      <c r="B24" s="42">
        <v>45432.536249999997</v>
      </c>
      <c r="C24" s="31">
        <v>5</v>
      </c>
      <c r="D24" s="34">
        <v>19.52</v>
      </c>
      <c r="E24" s="28">
        <v>97.6</v>
      </c>
      <c r="F24" s="31" t="s">
        <v>18</v>
      </c>
    </row>
    <row r="25" spans="1:6">
      <c r="A25" s="29">
        <v>45432</v>
      </c>
      <c r="B25" s="42">
        <v>45432.536249999997</v>
      </c>
      <c r="C25" s="31">
        <v>6</v>
      </c>
      <c r="D25" s="34">
        <v>19.52</v>
      </c>
      <c r="E25" s="28">
        <v>117.12</v>
      </c>
      <c r="F25" s="31" t="s">
        <v>18</v>
      </c>
    </row>
    <row r="26" spans="1:6">
      <c r="A26" s="29">
        <v>45432</v>
      </c>
      <c r="B26" s="42">
        <v>45432.536249999997</v>
      </c>
      <c r="C26" s="31">
        <v>24</v>
      </c>
      <c r="D26" s="34">
        <v>19.52</v>
      </c>
      <c r="E26" s="28">
        <v>468.48</v>
      </c>
      <c r="F26" s="31" t="s">
        <v>18</v>
      </c>
    </row>
    <row r="27" spans="1:6">
      <c r="A27" s="29">
        <v>45432</v>
      </c>
      <c r="B27" s="42">
        <v>45432.536249999997</v>
      </c>
      <c r="C27" s="31">
        <v>108</v>
      </c>
      <c r="D27" s="34">
        <v>19.54</v>
      </c>
      <c r="E27" s="28">
        <v>2110.3199999999997</v>
      </c>
      <c r="F27" s="31" t="s">
        <v>18</v>
      </c>
    </row>
    <row r="28" spans="1:6">
      <c r="A28" s="29">
        <v>45432</v>
      </c>
      <c r="B28" s="42">
        <v>45432.536249999997</v>
      </c>
      <c r="C28" s="31">
        <v>10</v>
      </c>
      <c r="D28" s="34">
        <v>19.54</v>
      </c>
      <c r="E28" s="28">
        <v>195.39999999999998</v>
      </c>
      <c r="F28" s="31" t="s">
        <v>18</v>
      </c>
    </row>
    <row r="29" spans="1:6">
      <c r="A29" s="29">
        <v>45432</v>
      </c>
      <c r="B29" s="42">
        <v>45432.536249999997</v>
      </c>
      <c r="C29" s="31">
        <v>250</v>
      </c>
      <c r="D29" s="34">
        <v>19.54</v>
      </c>
      <c r="E29" s="28">
        <v>4885</v>
      </c>
      <c r="F29" s="31" t="s">
        <v>18</v>
      </c>
    </row>
    <row r="30" spans="1:6">
      <c r="A30" s="29">
        <v>45432</v>
      </c>
      <c r="B30" s="42">
        <v>45432.53638888889</v>
      </c>
      <c r="C30" s="31">
        <v>127</v>
      </c>
      <c r="D30" s="34">
        <v>19.52</v>
      </c>
      <c r="E30" s="28">
        <v>2479.04</v>
      </c>
      <c r="F30" s="31" t="s">
        <v>18</v>
      </c>
    </row>
    <row r="31" spans="1:6">
      <c r="A31" s="29">
        <v>45432</v>
      </c>
      <c r="B31" s="42">
        <v>45432.53638888889</v>
      </c>
      <c r="C31" s="31">
        <v>1</v>
      </c>
      <c r="D31" s="34">
        <v>19.52</v>
      </c>
      <c r="E31" s="28">
        <v>19.52</v>
      </c>
      <c r="F31" s="31" t="s">
        <v>18</v>
      </c>
    </row>
    <row r="32" spans="1:6">
      <c r="A32" s="29">
        <v>45432</v>
      </c>
      <c r="B32" s="42">
        <v>45432.53638888889</v>
      </c>
      <c r="C32" s="31">
        <v>14</v>
      </c>
      <c r="D32" s="34">
        <v>19.52</v>
      </c>
      <c r="E32" s="28">
        <v>273.27999999999997</v>
      </c>
      <c r="F32" s="31" t="s">
        <v>18</v>
      </c>
    </row>
    <row r="33" spans="1:6">
      <c r="A33" s="29">
        <v>45432</v>
      </c>
      <c r="B33" s="42">
        <v>45432.53638888889</v>
      </c>
      <c r="C33" s="31">
        <v>1</v>
      </c>
      <c r="D33" s="34">
        <v>19.52</v>
      </c>
      <c r="E33" s="28">
        <v>19.52</v>
      </c>
      <c r="F33" s="31" t="s">
        <v>18</v>
      </c>
    </row>
    <row r="34" spans="1:6">
      <c r="A34" s="29">
        <v>45432</v>
      </c>
      <c r="B34" s="42">
        <v>45432.53638888889</v>
      </c>
      <c r="C34" s="31">
        <v>15</v>
      </c>
      <c r="D34" s="34">
        <v>19.52</v>
      </c>
      <c r="E34" s="28">
        <v>292.8</v>
      </c>
      <c r="F34" s="31" t="s">
        <v>18</v>
      </c>
    </row>
    <row r="35" spans="1:6">
      <c r="A35" s="29">
        <v>45432</v>
      </c>
      <c r="B35" s="42">
        <v>45432.53638888889</v>
      </c>
      <c r="C35" s="31">
        <v>106</v>
      </c>
      <c r="D35" s="34">
        <v>19.52</v>
      </c>
      <c r="E35" s="28">
        <v>2069.12</v>
      </c>
      <c r="F35" s="31" t="s">
        <v>18</v>
      </c>
    </row>
    <row r="36" spans="1:6">
      <c r="A36" s="29">
        <v>45432</v>
      </c>
      <c r="B36" s="42">
        <v>45432.53638888889</v>
      </c>
      <c r="C36" s="31">
        <v>210</v>
      </c>
      <c r="D36" s="34">
        <v>19.52</v>
      </c>
      <c r="E36" s="28">
        <v>4099.2</v>
      </c>
      <c r="F36" s="31" t="s">
        <v>18</v>
      </c>
    </row>
    <row r="37" spans="1:6">
      <c r="A37" s="29">
        <v>45432</v>
      </c>
      <c r="B37" s="42">
        <v>45432.53638888889</v>
      </c>
      <c r="C37" s="31">
        <v>42</v>
      </c>
      <c r="D37" s="34">
        <v>19.52</v>
      </c>
      <c r="E37" s="28">
        <v>819.84</v>
      </c>
      <c r="F37" s="31" t="s">
        <v>18</v>
      </c>
    </row>
    <row r="38" spans="1:6">
      <c r="A38" s="29">
        <v>45432</v>
      </c>
      <c r="B38" s="42">
        <v>45432.58079861111</v>
      </c>
      <c r="C38" s="31">
        <v>24</v>
      </c>
      <c r="D38" s="34">
        <v>19.48</v>
      </c>
      <c r="E38" s="28">
        <v>467.52</v>
      </c>
      <c r="F38" s="31" t="s">
        <v>18</v>
      </c>
    </row>
    <row r="39" spans="1:6">
      <c r="A39" s="29">
        <v>45432</v>
      </c>
      <c r="B39" s="42">
        <v>45432.58079861111</v>
      </c>
      <c r="C39" s="31">
        <v>100</v>
      </c>
      <c r="D39" s="34">
        <v>19.48</v>
      </c>
      <c r="E39" s="28">
        <v>1948</v>
      </c>
      <c r="F39" s="31" t="s">
        <v>18</v>
      </c>
    </row>
    <row r="40" spans="1:6">
      <c r="A40" s="29">
        <v>45432</v>
      </c>
      <c r="B40" s="42">
        <v>45432.607048611113</v>
      </c>
      <c r="C40" s="31">
        <v>198</v>
      </c>
      <c r="D40" s="34">
        <v>19.440000000000001</v>
      </c>
      <c r="E40" s="28">
        <v>3849.1200000000003</v>
      </c>
      <c r="F40" s="31" t="s">
        <v>18</v>
      </c>
    </row>
    <row r="41" spans="1:6">
      <c r="A41" s="29">
        <v>45432</v>
      </c>
      <c r="B41" s="42">
        <v>45432.607048611113</v>
      </c>
      <c r="C41" s="31">
        <v>204</v>
      </c>
      <c r="D41" s="34">
        <v>19.440000000000001</v>
      </c>
      <c r="E41" s="28">
        <v>3965.76</v>
      </c>
      <c r="F41" s="31" t="s">
        <v>18</v>
      </c>
    </row>
    <row r="42" spans="1:6">
      <c r="A42" s="29">
        <v>45432</v>
      </c>
      <c r="B42" s="42">
        <v>45432.607048611113</v>
      </c>
      <c r="C42" s="31">
        <v>163</v>
      </c>
      <c r="D42" s="34">
        <v>19.440000000000001</v>
      </c>
      <c r="E42" s="28">
        <v>3168.7200000000003</v>
      </c>
      <c r="F42" s="31" t="s">
        <v>18</v>
      </c>
    </row>
    <row r="43" spans="1:6">
      <c r="A43" s="29">
        <v>45432</v>
      </c>
      <c r="B43" s="42">
        <v>45432.607048611113</v>
      </c>
      <c r="C43" s="31">
        <v>374</v>
      </c>
      <c r="D43" s="34">
        <v>19.440000000000001</v>
      </c>
      <c r="E43" s="28">
        <v>7270.56</v>
      </c>
      <c r="F43" s="31" t="s">
        <v>18</v>
      </c>
    </row>
    <row r="44" spans="1:6">
      <c r="A44" s="29">
        <v>45432</v>
      </c>
      <c r="B44" s="42">
        <v>45432.639201388891</v>
      </c>
      <c r="C44" s="31">
        <v>407</v>
      </c>
      <c r="D44" s="34">
        <v>19.420000000000002</v>
      </c>
      <c r="E44" s="28">
        <v>7903.9400000000005</v>
      </c>
      <c r="F44" s="31" t="s">
        <v>18</v>
      </c>
    </row>
    <row r="45" spans="1:6">
      <c r="A45" s="29">
        <v>45432</v>
      </c>
      <c r="B45" s="42">
        <v>45432.648229166669</v>
      </c>
      <c r="C45" s="31">
        <v>1</v>
      </c>
      <c r="D45" s="34">
        <v>19.38</v>
      </c>
      <c r="E45" s="28">
        <v>19.38</v>
      </c>
      <c r="F45" s="31" t="s">
        <v>18</v>
      </c>
    </row>
    <row r="46" spans="1:6">
      <c r="A46" s="29">
        <v>45432</v>
      </c>
      <c r="B46" s="42">
        <v>45432.648229166669</v>
      </c>
      <c r="C46" s="31">
        <v>25</v>
      </c>
      <c r="D46" s="34">
        <v>19.38</v>
      </c>
      <c r="E46" s="28">
        <v>484.5</v>
      </c>
      <c r="F46" s="31" t="s">
        <v>18</v>
      </c>
    </row>
    <row r="47" spans="1:6">
      <c r="A47" s="29">
        <v>45432</v>
      </c>
      <c r="B47" s="42">
        <v>45432.648229166669</v>
      </c>
      <c r="C47" s="31">
        <v>128</v>
      </c>
      <c r="D47" s="34">
        <v>19.399999999999999</v>
      </c>
      <c r="E47" s="28">
        <v>2483.1999999999998</v>
      </c>
      <c r="F47" s="31" t="s">
        <v>18</v>
      </c>
    </row>
    <row r="48" spans="1:6">
      <c r="A48" s="29">
        <v>45432</v>
      </c>
      <c r="B48" s="42">
        <v>45432.648229166669</v>
      </c>
      <c r="C48" s="31">
        <v>86</v>
      </c>
      <c r="D48" s="34">
        <v>19.399999999999999</v>
      </c>
      <c r="E48" s="28">
        <v>1668.3999999999999</v>
      </c>
      <c r="F48" s="31" t="s">
        <v>18</v>
      </c>
    </row>
    <row r="49" spans="1:6">
      <c r="A49" s="29">
        <v>45432</v>
      </c>
      <c r="B49" s="42">
        <v>45432.67</v>
      </c>
      <c r="C49" s="31">
        <v>112</v>
      </c>
      <c r="D49" s="34">
        <v>19.38</v>
      </c>
      <c r="E49" s="28">
        <v>2170.56</v>
      </c>
      <c r="F49" s="31" t="s">
        <v>18</v>
      </c>
    </row>
    <row r="50" spans="1:6">
      <c r="A50" s="29">
        <v>45432</v>
      </c>
      <c r="B50" s="42">
        <v>45432.67</v>
      </c>
      <c r="C50" s="31">
        <v>262</v>
      </c>
      <c r="D50" s="34">
        <v>19.38</v>
      </c>
      <c r="E50" s="28">
        <v>5077.5599999999995</v>
      </c>
      <c r="F50" s="31" t="s">
        <v>18</v>
      </c>
    </row>
    <row r="51" spans="1:6">
      <c r="A51" s="29">
        <v>45432</v>
      </c>
      <c r="B51" s="42">
        <v>45432.686597222222</v>
      </c>
      <c r="C51" s="31">
        <v>187</v>
      </c>
      <c r="D51" s="34">
        <v>19.34</v>
      </c>
      <c r="E51" s="28">
        <v>3616.58</v>
      </c>
      <c r="F51" s="31" t="s">
        <v>18</v>
      </c>
    </row>
    <row r="52" spans="1:6">
      <c r="A52" s="29">
        <v>45432</v>
      </c>
      <c r="B52" s="42">
        <v>45432.711481481485</v>
      </c>
      <c r="C52" s="31">
        <v>100</v>
      </c>
      <c r="D52" s="34">
        <v>19.399999999999999</v>
      </c>
      <c r="E52" s="28">
        <v>1939.9999999999998</v>
      </c>
      <c r="F52" s="31" t="s">
        <v>18</v>
      </c>
    </row>
    <row r="53" spans="1:6">
      <c r="A53" s="29">
        <v>45432</v>
      </c>
      <c r="B53" s="42">
        <v>45432.711481481485</v>
      </c>
      <c r="C53" s="31">
        <v>100</v>
      </c>
      <c r="D53" s="34">
        <v>19.399999999999999</v>
      </c>
      <c r="E53" s="28">
        <v>1939.9999999999998</v>
      </c>
      <c r="F53" s="31" t="s">
        <v>18</v>
      </c>
    </row>
    <row r="54" spans="1:6">
      <c r="A54" s="29">
        <v>45432</v>
      </c>
      <c r="B54" s="42">
        <v>45432.711481481485</v>
      </c>
      <c r="C54" s="31">
        <v>62</v>
      </c>
      <c r="D54" s="34">
        <v>19.399999999999999</v>
      </c>
      <c r="E54" s="28">
        <v>1202.8</v>
      </c>
      <c r="F54" s="31" t="s">
        <v>18</v>
      </c>
    </row>
    <row r="55" spans="1:6">
      <c r="A55" s="29">
        <v>45432</v>
      </c>
      <c r="B55" s="42">
        <v>45432.711481481485</v>
      </c>
      <c r="C55" s="31">
        <v>31</v>
      </c>
      <c r="D55" s="34">
        <v>19.399999999999999</v>
      </c>
      <c r="E55" s="28">
        <v>601.4</v>
      </c>
      <c r="F55" s="31" t="s">
        <v>18</v>
      </c>
    </row>
    <row r="56" spans="1:6">
      <c r="A56" s="29">
        <v>45432</v>
      </c>
      <c r="B56" s="42">
        <v>45432.716412037036</v>
      </c>
      <c r="C56" s="31">
        <v>78</v>
      </c>
      <c r="D56" s="34">
        <v>19.399999999999999</v>
      </c>
      <c r="E56" s="28">
        <v>1513.1999999999998</v>
      </c>
      <c r="F56" s="31" t="s">
        <v>18</v>
      </c>
    </row>
    <row r="57" spans="1:6">
      <c r="A57" s="29">
        <v>45432</v>
      </c>
      <c r="B57" s="42">
        <v>45432.716412037036</v>
      </c>
      <c r="C57" s="31">
        <v>125</v>
      </c>
      <c r="D57" s="34">
        <v>19.399999999999999</v>
      </c>
      <c r="E57" s="28">
        <v>2425</v>
      </c>
      <c r="F57" s="31" t="s">
        <v>18</v>
      </c>
    </row>
    <row r="58" spans="1:6">
      <c r="A58" s="29">
        <v>45432</v>
      </c>
      <c r="B58" s="42">
        <v>45432.720613425925</v>
      </c>
      <c r="C58" s="31">
        <v>478</v>
      </c>
      <c r="D58" s="34">
        <v>19.420000000000002</v>
      </c>
      <c r="E58" s="28">
        <v>9282.76</v>
      </c>
      <c r="F58" s="31" t="s">
        <v>18</v>
      </c>
    </row>
    <row r="59" spans="1:6">
      <c r="A59" s="29">
        <v>45432</v>
      </c>
      <c r="B59" s="42">
        <v>45432.720613425925</v>
      </c>
      <c r="C59" s="31">
        <v>193</v>
      </c>
      <c r="D59" s="34">
        <v>19.420000000000002</v>
      </c>
      <c r="E59" s="28">
        <v>3748.0600000000004</v>
      </c>
      <c r="F59" s="31" t="s">
        <v>18</v>
      </c>
    </row>
    <row r="60" spans="1:6">
      <c r="A60" s="29">
        <v>45432</v>
      </c>
      <c r="B60" s="42">
        <v>45432.720613425925</v>
      </c>
      <c r="C60" s="31">
        <v>329</v>
      </c>
      <c r="D60" s="34">
        <v>19.420000000000002</v>
      </c>
      <c r="E60" s="28">
        <v>6389.18</v>
      </c>
      <c r="F60" s="31" t="s">
        <v>18</v>
      </c>
    </row>
    <row r="61" spans="1:6">
      <c r="A61" s="29">
        <v>45433</v>
      </c>
      <c r="B61" s="42">
        <v>45433.383217592593</v>
      </c>
      <c r="C61" s="31">
        <v>251</v>
      </c>
      <c r="D61" s="34">
        <v>19.32</v>
      </c>
      <c r="E61" s="28">
        <v>4849.32</v>
      </c>
      <c r="F61" s="31" t="s">
        <v>18</v>
      </c>
    </row>
    <row r="62" spans="1:6">
      <c r="A62" s="29">
        <v>45433</v>
      </c>
      <c r="B62" s="42">
        <v>45433.426504629628</v>
      </c>
      <c r="C62" s="31">
        <v>75</v>
      </c>
      <c r="D62" s="34">
        <v>19.52</v>
      </c>
      <c r="E62" s="28">
        <v>1464</v>
      </c>
      <c r="F62" s="31" t="s">
        <v>18</v>
      </c>
    </row>
    <row r="63" spans="1:6">
      <c r="A63" s="29">
        <v>45433</v>
      </c>
      <c r="B63" s="42">
        <v>45433.426504629628</v>
      </c>
      <c r="C63" s="31">
        <v>117</v>
      </c>
      <c r="D63" s="34">
        <v>19.52</v>
      </c>
      <c r="E63" s="28">
        <v>2283.84</v>
      </c>
      <c r="F63" s="31" t="s">
        <v>18</v>
      </c>
    </row>
    <row r="64" spans="1:6">
      <c r="A64" s="29">
        <v>45433</v>
      </c>
      <c r="B64" s="42">
        <v>45433.426504629628</v>
      </c>
      <c r="C64" s="31">
        <v>214</v>
      </c>
      <c r="D64" s="34">
        <v>19.52</v>
      </c>
      <c r="E64" s="28">
        <v>4177.28</v>
      </c>
      <c r="F64" s="31" t="s">
        <v>18</v>
      </c>
    </row>
    <row r="65" spans="1:6">
      <c r="A65" s="29">
        <v>45433</v>
      </c>
      <c r="B65" s="42">
        <v>45433.428900462961</v>
      </c>
      <c r="C65" s="31">
        <v>263</v>
      </c>
      <c r="D65" s="34">
        <v>19.5</v>
      </c>
      <c r="E65" s="28">
        <v>5128.5</v>
      </c>
      <c r="F65" s="31" t="s">
        <v>18</v>
      </c>
    </row>
    <row r="66" spans="1:6">
      <c r="A66" s="29">
        <v>45433</v>
      </c>
      <c r="B66" s="42">
        <v>45433.435231481482</v>
      </c>
      <c r="C66" s="31">
        <v>8</v>
      </c>
      <c r="D66" s="34">
        <v>19.48</v>
      </c>
      <c r="E66" s="28">
        <v>155.84</v>
      </c>
      <c r="F66" s="31" t="s">
        <v>18</v>
      </c>
    </row>
    <row r="67" spans="1:6">
      <c r="A67" s="29">
        <v>45433</v>
      </c>
      <c r="B67" s="42">
        <v>45433.435231481482</v>
      </c>
      <c r="C67" s="31">
        <v>192</v>
      </c>
      <c r="D67" s="34">
        <v>19.48</v>
      </c>
      <c r="E67" s="28">
        <v>3740.16</v>
      </c>
      <c r="F67" s="31" t="s">
        <v>18</v>
      </c>
    </row>
    <row r="68" spans="1:6">
      <c r="A68" s="29">
        <v>45433</v>
      </c>
      <c r="B68" s="42">
        <v>45433.477129629631</v>
      </c>
      <c r="C68" s="31">
        <v>5</v>
      </c>
      <c r="D68" s="34">
        <v>19.52</v>
      </c>
      <c r="E68" s="28">
        <v>97.6</v>
      </c>
      <c r="F68" s="31" t="s">
        <v>18</v>
      </c>
    </row>
    <row r="69" spans="1:6">
      <c r="A69" s="29">
        <v>45433</v>
      </c>
      <c r="B69" s="42">
        <v>45433.477129629631</v>
      </c>
      <c r="C69" s="31">
        <v>5</v>
      </c>
      <c r="D69" s="34">
        <v>19.52</v>
      </c>
      <c r="E69" s="28">
        <v>97.6</v>
      </c>
      <c r="F69" s="31" t="s">
        <v>18</v>
      </c>
    </row>
    <row r="70" spans="1:6">
      <c r="A70" s="29">
        <v>45433</v>
      </c>
      <c r="B70" s="42">
        <v>45433.477129629631</v>
      </c>
      <c r="C70" s="31">
        <v>87</v>
      </c>
      <c r="D70" s="34">
        <v>19.52</v>
      </c>
      <c r="E70" s="28">
        <v>1698.24</v>
      </c>
      <c r="F70" s="31" t="s">
        <v>18</v>
      </c>
    </row>
    <row r="71" spans="1:6">
      <c r="A71" s="29">
        <v>45433</v>
      </c>
      <c r="B71" s="42">
        <v>45433.538993055554</v>
      </c>
      <c r="C71" s="31">
        <v>217</v>
      </c>
      <c r="D71" s="34">
        <v>19.559999999999999</v>
      </c>
      <c r="E71" s="28">
        <v>4244.5199999999995</v>
      </c>
      <c r="F71" s="31" t="s">
        <v>18</v>
      </c>
    </row>
    <row r="72" spans="1:6">
      <c r="A72" s="29">
        <v>45433</v>
      </c>
      <c r="B72" s="42">
        <v>45433.549768518518</v>
      </c>
      <c r="C72" s="31">
        <v>21</v>
      </c>
      <c r="D72" s="34">
        <v>19.54</v>
      </c>
      <c r="E72" s="28">
        <v>410.34</v>
      </c>
      <c r="F72" s="31" t="s">
        <v>18</v>
      </c>
    </row>
    <row r="73" spans="1:6">
      <c r="A73" s="29">
        <v>45433</v>
      </c>
      <c r="B73" s="42">
        <v>45433.549768518518</v>
      </c>
      <c r="C73" s="31">
        <v>156</v>
      </c>
      <c r="D73" s="34">
        <v>19.54</v>
      </c>
      <c r="E73" s="28">
        <v>3048.24</v>
      </c>
      <c r="F73" s="31" t="s">
        <v>18</v>
      </c>
    </row>
    <row r="74" spans="1:6">
      <c r="A74" s="29">
        <v>45433</v>
      </c>
      <c r="B74" s="42">
        <v>45433.549768518518</v>
      </c>
      <c r="C74" s="31">
        <v>68</v>
      </c>
      <c r="D74" s="34">
        <v>19.54</v>
      </c>
      <c r="E74" s="28">
        <v>1328.72</v>
      </c>
      <c r="F74" s="31" t="s">
        <v>18</v>
      </c>
    </row>
    <row r="75" spans="1:6">
      <c r="A75" s="29">
        <v>45433</v>
      </c>
      <c r="B75" s="42">
        <v>45433.5546875</v>
      </c>
      <c r="C75" s="31">
        <v>33</v>
      </c>
      <c r="D75" s="34">
        <v>19.52</v>
      </c>
      <c r="E75" s="28">
        <v>644.16</v>
      </c>
      <c r="F75" s="31" t="s">
        <v>18</v>
      </c>
    </row>
    <row r="76" spans="1:6">
      <c r="A76" s="29">
        <v>45433</v>
      </c>
      <c r="B76" s="42">
        <v>45433.57849537037</v>
      </c>
      <c r="C76" s="31">
        <v>5</v>
      </c>
      <c r="D76" s="34">
        <v>19.52</v>
      </c>
      <c r="E76" s="28">
        <v>97.6</v>
      </c>
      <c r="F76" s="31" t="s">
        <v>18</v>
      </c>
    </row>
    <row r="77" spans="1:6">
      <c r="A77" s="29">
        <v>45433</v>
      </c>
      <c r="B77" s="42">
        <v>45433.57849537037</v>
      </c>
      <c r="C77" s="31">
        <v>5</v>
      </c>
      <c r="D77" s="34">
        <v>19.52</v>
      </c>
      <c r="E77" s="28">
        <v>97.6</v>
      </c>
      <c r="F77" s="31" t="s">
        <v>18</v>
      </c>
    </row>
    <row r="78" spans="1:6">
      <c r="A78" s="29">
        <v>45433</v>
      </c>
      <c r="B78" s="42">
        <v>45433.613321759258</v>
      </c>
      <c r="C78" s="31">
        <v>202</v>
      </c>
      <c r="D78" s="34">
        <v>19.54</v>
      </c>
      <c r="E78" s="28">
        <v>3947.08</v>
      </c>
      <c r="F78" s="31" t="s">
        <v>18</v>
      </c>
    </row>
    <row r="79" spans="1:6">
      <c r="A79" s="29">
        <v>45433</v>
      </c>
      <c r="B79" s="42">
        <v>45433.624918981484</v>
      </c>
      <c r="C79" s="31">
        <v>188</v>
      </c>
      <c r="D79" s="34">
        <v>19.54</v>
      </c>
      <c r="E79" s="28">
        <v>3673.52</v>
      </c>
      <c r="F79" s="31" t="s">
        <v>18</v>
      </c>
    </row>
    <row r="80" spans="1:6">
      <c r="A80" s="29">
        <v>45433</v>
      </c>
      <c r="B80" s="42">
        <v>45433.624918981484</v>
      </c>
      <c r="C80" s="31">
        <v>125</v>
      </c>
      <c r="D80" s="34">
        <v>19.54</v>
      </c>
      <c r="E80" s="28">
        <v>2442.5</v>
      </c>
      <c r="F80" s="31" t="s">
        <v>18</v>
      </c>
    </row>
    <row r="81" spans="1:6">
      <c r="A81" s="29">
        <v>45433</v>
      </c>
      <c r="B81" s="42">
        <v>45433.624918981484</v>
      </c>
      <c r="C81" s="31">
        <v>87</v>
      </c>
      <c r="D81" s="34">
        <v>19.54</v>
      </c>
      <c r="E81" s="28">
        <v>1699.98</v>
      </c>
      <c r="F81" s="31" t="s">
        <v>18</v>
      </c>
    </row>
    <row r="82" spans="1:6">
      <c r="A82" s="29">
        <v>45433</v>
      </c>
      <c r="B82" s="42">
        <v>45433.624918981484</v>
      </c>
      <c r="C82" s="31">
        <v>222</v>
      </c>
      <c r="D82" s="34">
        <v>19.54</v>
      </c>
      <c r="E82" s="28">
        <v>4337.88</v>
      </c>
      <c r="F82" s="31" t="s">
        <v>18</v>
      </c>
    </row>
    <row r="83" spans="1:6">
      <c r="A83" s="29">
        <v>45433</v>
      </c>
      <c r="B83" s="42">
        <v>45433.625428240739</v>
      </c>
      <c r="C83" s="31">
        <v>220</v>
      </c>
      <c r="D83" s="34">
        <v>19.52</v>
      </c>
      <c r="E83" s="28">
        <v>4294.3999999999996</v>
      </c>
      <c r="F83" s="31" t="s">
        <v>18</v>
      </c>
    </row>
    <row r="84" spans="1:6">
      <c r="A84" s="29">
        <v>45433</v>
      </c>
      <c r="B84" s="42">
        <v>45433.668645833335</v>
      </c>
      <c r="C84" s="31">
        <v>227</v>
      </c>
      <c r="D84" s="34">
        <v>19.440000000000001</v>
      </c>
      <c r="E84" s="28">
        <v>4412.88</v>
      </c>
      <c r="F84" s="31" t="s">
        <v>18</v>
      </c>
    </row>
    <row r="85" spans="1:6">
      <c r="A85" s="29">
        <v>45433</v>
      </c>
      <c r="B85" s="42">
        <v>45433.671967592592</v>
      </c>
      <c r="C85" s="31">
        <v>13</v>
      </c>
      <c r="D85" s="34">
        <v>19.46</v>
      </c>
      <c r="E85" s="28">
        <v>252.98000000000002</v>
      </c>
      <c r="F85" s="31" t="s">
        <v>18</v>
      </c>
    </row>
    <row r="86" spans="1:6">
      <c r="A86" s="29">
        <v>45433</v>
      </c>
      <c r="B86" s="42">
        <v>45433.683877314812</v>
      </c>
      <c r="C86" s="31">
        <v>30</v>
      </c>
      <c r="D86" s="34">
        <v>19.52</v>
      </c>
      <c r="E86" s="28">
        <v>585.6</v>
      </c>
      <c r="F86" s="31" t="s">
        <v>18</v>
      </c>
    </row>
    <row r="87" spans="1:6">
      <c r="A87" s="29">
        <v>45433</v>
      </c>
      <c r="B87" s="42">
        <v>45433.690370370372</v>
      </c>
      <c r="C87" s="31">
        <v>310</v>
      </c>
      <c r="D87" s="34">
        <v>19.52</v>
      </c>
      <c r="E87" s="28">
        <v>6051.2</v>
      </c>
      <c r="F87" s="31" t="s">
        <v>18</v>
      </c>
    </row>
    <row r="88" spans="1:6">
      <c r="A88" s="29">
        <v>45433</v>
      </c>
      <c r="B88" s="42">
        <v>45433.690370370372</v>
      </c>
      <c r="C88" s="31">
        <v>36</v>
      </c>
      <c r="D88" s="34">
        <v>19.52</v>
      </c>
      <c r="E88" s="28">
        <v>702.72</v>
      </c>
      <c r="F88" s="31" t="s">
        <v>18</v>
      </c>
    </row>
    <row r="89" spans="1:6">
      <c r="A89" s="29">
        <v>45433</v>
      </c>
      <c r="B89" s="42">
        <v>45433.690370370372</v>
      </c>
      <c r="C89" s="31">
        <v>99</v>
      </c>
      <c r="D89" s="34">
        <v>19.52</v>
      </c>
      <c r="E89" s="28">
        <v>1932.48</v>
      </c>
      <c r="F89" s="31" t="s">
        <v>18</v>
      </c>
    </row>
    <row r="90" spans="1:6">
      <c r="A90" s="29">
        <v>45433</v>
      </c>
      <c r="B90" s="42">
        <v>45433.690370370372</v>
      </c>
      <c r="C90" s="31">
        <v>69</v>
      </c>
      <c r="D90" s="34">
        <v>19.52</v>
      </c>
      <c r="E90" s="28">
        <v>1346.8799999999999</v>
      </c>
      <c r="F90" s="31" t="s">
        <v>18</v>
      </c>
    </row>
    <row r="91" spans="1:6">
      <c r="A91" s="29">
        <v>45433</v>
      </c>
      <c r="B91" s="42">
        <v>45433.698981481481</v>
      </c>
      <c r="C91" s="31">
        <v>203</v>
      </c>
      <c r="D91" s="34">
        <v>19.5</v>
      </c>
      <c r="E91" s="28">
        <v>3958.5</v>
      </c>
      <c r="F91" s="31" t="s">
        <v>18</v>
      </c>
    </row>
    <row r="92" spans="1:6">
      <c r="A92" s="29">
        <v>45433</v>
      </c>
      <c r="B92" s="42">
        <v>45433.701504629629</v>
      </c>
      <c r="C92" s="31">
        <v>5</v>
      </c>
      <c r="D92" s="34">
        <v>19.5</v>
      </c>
      <c r="E92" s="28">
        <v>97.5</v>
      </c>
      <c r="F92" s="31" t="s">
        <v>18</v>
      </c>
    </row>
    <row r="93" spans="1:6">
      <c r="A93" s="29">
        <v>45433</v>
      </c>
      <c r="B93" s="42">
        <v>45433.703055555554</v>
      </c>
      <c r="C93" s="31">
        <v>1</v>
      </c>
      <c r="D93" s="34">
        <v>19.5</v>
      </c>
      <c r="E93" s="28">
        <v>19.5</v>
      </c>
      <c r="F93" s="31" t="s">
        <v>18</v>
      </c>
    </row>
    <row r="94" spans="1:6">
      <c r="A94" s="29">
        <v>45433</v>
      </c>
      <c r="B94" s="42">
        <v>45433.703842592593</v>
      </c>
      <c r="C94" s="31">
        <v>6</v>
      </c>
      <c r="D94" s="34">
        <v>19.5</v>
      </c>
      <c r="E94" s="28">
        <v>117</v>
      </c>
      <c r="F94" s="31" t="s">
        <v>18</v>
      </c>
    </row>
    <row r="95" spans="1:6">
      <c r="A95" s="29">
        <v>45433</v>
      </c>
      <c r="B95" s="42">
        <v>45433.703842592593</v>
      </c>
      <c r="C95" s="31">
        <v>21</v>
      </c>
      <c r="D95" s="34">
        <v>19.5</v>
      </c>
      <c r="E95" s="28">
        <v>409.5</v>
      </c>
      <c r="F95" s="31" t="s">
        <v>18</v>
      </c>
    </row>
    <row r="96" spans="1:6">
      <c r="A96" s="29">
        <v>45433</v>
      </c>
      <c r="B96" s="42">
        <v>45433.703842592593</v>
      </c>
      <c r="C96" s="31">
        <v>214</v>
      </c>
      <c r="D96" s="34">
        <v>19.5</v>
      </c>
      <c r="E96" s="28">
        <v>4173</v>
      </c>
      <c r="F96" s="31" t="s">
        <v>18</v>
      </c>
    </row>
    <row r="97" spans="1:6">
      <c r="A97" s="29">
        <v>45433</v>
      </c>
      <c r="B97" s="42">
        <v>45433.70453703704</v>
      </c>
      <c r="C97" s="31">
        <v>179</v>
      </c>
      <c r="D97" s="34">
        <v>19.52</v>
      </c>
      <c r="E97" s="28">
        <v>3494.08</v>
      </c>
      <c r="F97" s="31" t="s">
        <v>18</v>
      </c>
    </row>
    <row r="98" spans="1:6">
      <c r="A98" s="29">
        <v>45433</v>
      </c>
      <c r="B98" s="42">
        <v>45433.70453703704</v>
      </c>
      <c r="C98" s="31">
        <v>362</v>
      </c>
      <c r="D98" s="34">
        <v>19.52</v>
      </c>
      <c r="E98" s="28">
        <v>7066.24</v>
      </c>
      <c r="F98" s="31" t="s">
        <v>18</v>
      </c>
    </row>
    <row r="99" spans="1:6">
      <c r="A99" s="29">
        <v>45433</v>
      </c>
      <c r="B99" s="42">
        <v>45433.70453703704</v>
      </c>
      <c r="C99" s="31">
        <v>4</v>
      </c>
      <c r="D99" s="34">
        <v>19.52</v>
      </c>
      <c r="E99" s="28">
        <v>78.08</v>
      </c>
      <c r="F99" s="31" t="s">
        <v>18</v>
      </c>
    </row>
    <row r="100" spans="1:6">
      <c r="A100" s="29">
        <v>45433</v>
      </c>
      <c r="B100" s="42">
        <v>45433.70453703704</v>
      </c>
      <c r="C100" s="31">
        <v>1</v>
      </c>
      <c r="D100" s="34">
        <v>19.52</v>
      </c>
      <c r="E100" s="28">
        <v>19.52</v>
      </c>
      <c r="F100" s="31" t="s">
        <v>18</v>
      </c>
    </row>
    <row r="101" spans="1:6">
      <c r="A101" s="29">
        <v>45433</v>
      </c>
      <c r="B101" s="42">
        <v>45433.70453703704</v>
      </c>
      <c r="C101" s="31">
        <v>21</v>
      </c>
      <c r="D101" s="34">
        <v>19.52</v>
      </c>
      <c r="E101" s="28">
        <v>409.92</v>
      </c>
      <c r="F101" s="31" t="s">
        <v>18</v>
      </c>
    </row>
    <row r="102" spans="1:6">
      <c r="A102" s="29">
        <v>45433</v>
      </c>
      <c r="B102" s="42">
        <v>45433.70453703704</v>
      </c>
      <c r="C102" s="31">
        <v>13</v>
      </c>
      <c r="D102" s="34">
        <v>19.5</v>
      </c>
      <c r="E102" s="28">
        <v>253.5</v>
      </c>
      <c r="F102" s="31" t="s">
        <v>18</v>
      </c>
    </row>
    <row r="103" spans="1:6">
      <c r="A103" s="29">
        <v>45433</v>
      </c>
      <c r="B103" s="42">
        <v>45433.70453703704</v>
      </c>
      <c r="C103" s="31">
        <v>13</v>
      </c>
      <c r="D103" s="34">
        <v>19.5</v>
      </c>
      <c r="E103" s="28">
        <v>253.5</v>
      </c>
      <c r="F103" s="31" t="s">
        <v>18</v>
      </c>
    </row>
    <row r="104" spans="1:6">
      <c r="A104" s="29">
        <v>45433</v>
      </c>
      <c r="B104" s="42">
        <v>45433.70453703704</v>
      </c>
      <c r="C104" s="31">
        <v>142</v>
      </c>
      <c r="D104" s="34">
        <v>19.5</v>
      </c>
      <c r="E104" s="28">
        <v>2769</v>
      </c>
      <c r="F104" s="31" t="s">
        <v>18</v>
      </c>
    </row>
    <row r="105" spans="1:6">
      <c r="A105" s="29">
        <v>45433</v>
      </c>
      <c r="B105" s="42">
        <v>45433.719490740739</v>
      </c>
      <c r="C105" s="31">
        <v>26</v>
      </c>
      <c r="D105" s="34">
        <v>19.54</v>
      </c>
      <c r="E105" s="28">
        <v>508.03999999999996</v>
      </c>
      <c r="F105" s="31" t="s">
        <v>18</v>
      </c>
    </row>
    <row r="106" spans="1:6">
      <c r="A106" s="29">
        <v>45433</v>
      </c>
      <c r="B106" s="42">
        <v>45433.720763888887</v>
      </c>
      <c r="C106" s="31">
        <v>3</v>
      </c>
      <c r="D106" s="34">
        <v>19.54</v>
      </c>
      <c r="E106" s="28">
        <v>58.62</v>
      </c>
      <c r="F106" s="31" t="s">
        <v>18</v>
      </c>
    </row>
    <row r="107" spans="1:6">
      <c r="A107" s="29">
        <v>45433</v>
      </c>
      <c r="B107" s="42">
        <v>45433.720763888887</v>
      </c>
      <c r="C107" s="31">
        <v>2</v>
      </c>
      <c r="D107" s="34">
        <v>19.54</v>
      </c>
      <c r="E107" s="28">
        <v>39.08</v>
      </c>
      <c r="F107" s="31" t="s">
        <v>18</v>
      </c>
    </row>
    <row r="108" spans="1:6">
      <c r="A108" s="29">
        <v>45433</v>
      </c>
      <c r="B108" s="42">
        <v>45433.720763888887</v>
      </c>
      <c r="C108" s="31">
        <v>3</v>
      </c>
      <c r="D108" s="34">
        <v>19.54</v>
      </c>
      <c r="E108" s="28">
        <v>58.62</v>
      </c>
      <c r="F108" s="31" t="s">
        <v>18</v>
      </c>
    </row>
    <row r="109" spans="1:6">
      <c r="A109" s="29">
        <v>45433</v>
      </c>
      <c r="B109" s="42">
        <v>45433.720763888887</v>
      </c>
      <c r="C109" s="31">
        <v>11</v>
      </c>
      <c r="D109" s="34">
        <v>19.54</v>
      </c>
      <c r="E109" s="28">
        <v>214.94</v>
      </c>
      <c r="F109" s="31" t="s">
        <v>18</v>
      </c>
    </row>
    <row r="110" spans="1:6">
      <c r="A110" s="29">
        <v>45433</v>
      </c>
      <c r="B110" s="42">
        <v>45433.720763888887</v>
      </c>
      <c r="C110" s="31">
        <v>64</v>
      </c>
      <c r="D110" s="34">
        <v>19.54</v>
      </c>
      <c r="E110" s="28">
        <v>1250.56</v>
      </c>
      <c r="F110" s="31" t="s">
        <v>18</v>
      </c>
    </row>
    <row r="111" spans="1:6">
      <c r="A111" s="29">
        <v>45433</v>
      </c>
      <c r="B111" s="42">
        <v>45433.720763888887</v>
      </c>
      <c r="C111" s="31">
        <v>3</v>
      </c>
      <c r="D111" s="34">
        <v>19.54</v>
      </c>
      <c r="E111" s="28">
        <v>58.62</v>
      </c>
      <c r="F111" s="31" t="s">
        <v>18</v>
      </c>
    </row>
    <row r="112" spans="1:6">
      <c r="A112" s="29">
        <v>45433</v>
      </c>
      <c r="B112" s="42">
        <v>45433.720763888887</v>
      </c>
      <c r="C112" s="31">
        <v>5</v>
      </c>
      <c r="D112" s="34">
        <v>19.54</v>
      </c>
      <c r="E112" s="28">
        <v>97.699999999999989</v>
      </c>
      <c r="F112" s="31" t="s">
        <v>18</v>
      </c>
    </row>
    <row r="113" spans="1:6">
      <c r="A113" s="29">
        <v>45433</v>
      </c>
      <c r="B113" s="42">
        <v>45433.720763888887</v>
      </c>
      <c r="C113" s="31">
        <v>72</v>
      </c>
      <c r="D113" s="34">
        <v>19.54</v>
      </c>
      <c r="E113" s="28">
        <v>1406.8799999999999</v>
      </c>
      <c r="F113" s="31" t="s">
        <v>18</v>
      </c>
    </row>
    <row r="114" spans="1:6">
      <c r="A114" s="29">
        <v>45433</v>
      </c>
      <c r="B114" s="42">
        <v>45433.720763888887</v>
      </c>
      <c r="C114" s="31">
        <v>21</v>
      </c>
      <c r="D114" s="34">
        <v>19.54</v>
      </c>
      <c r="E114" s="28">
        <v>410.34</v>
      </c>
      <c r="F114" s="31" t="s">
        <v>18</v>
      </c>
    </row>
    <row r="115" spans="1:6">
      <c r="A115" s="29">
        <v>45433</v>
      </c>
      <c r="B115" s="42">
        <v>45433.720763888887</v>
      </c>
      <c r="C115" s="31">
        <v>58</v>
      </c>
      <c r="D115" s="34">
        <v>19.54</v>
      </c>
      <c r="E115" s="28">
        <v>1133.32</v>
      </c>
      <c r="F115" s="31" t="s">
        <v>18</v>
      </c>
    </row>
    <row r="116" spans="1:6">
      <c r="A116" s="29">
        <v>45433</v>
      </c>
      <c r="B116" s="42">
        <v>45433.721122685187</v>
      </c>
      <c r="C116" s="31">
        <v>304</v>
      </c>
      <c r="D116" s="34">
        <v>19.579999999999998</v>
      </c>
      <c r="E116" s="28">
        <v>5952.32</v>
      </c>
      <c r="F116" s="31" t="s">
        <v>18</v>
      </c>
    </row>
    <row r="117" spans="1:6">
      <c r="A117" s="29">
        <v>45433</v>
      </c>
      <c r="B117" s="42">
        <v>45433.721122685187</v>
      </c>
      <c r="C117" s="31">
        <v>53</v>
      </c>
      <c r="D117" s="34">
        <v>19.579999999999998</v>
      </c>
      <c r="E117" s="28">
        <v>1037.74</v>
      </c>
      <c r="F117" s="31" t="s">
        <v>18</v>
      </c>
    </row>
    <row r="118" spans="1:6">
      <c r="A118" s="29">
        <v>45433</v>
      </c>
      <c r="B118" s="42">
        <v>45433.721122685187</v>
      </c>
      <c r="C118" s="31">
        <v>100</v>
      </c>
      <c r="D118" s="34">
        <v>19.579999999999998</v>
      </c>
      <c r="E118" s="28">
        <v>1957.9999999999998</v>
      </c>
      <c r="F118" s="31" t="s">
        <v>18</v>
      </c>
    </row>
    <row r="119" spans="1:6">
      <c r="A119" s="29">
        <v>45433</v>
      </c>
      <c r="B119" s="42">
        <v>45433.721122685187</v>
      </c>
      <c r="C119" s="31">
        <v>186</v>
      </c>
      <c r="D119" s="34">
        <v>19.579999999999998</v>
      </c>
      <c r="E119" s="28">
        <v>3641.8799999999997</v>
      </c>
      <c r="F119" s="31" t="s">
        <v>18</v>
      </c>
    </row>
    <row r="120" spans="1:6">
      <c r="A120" s="29">
        <v>45433</v>
      </c>
      <c r="B120" s="42">
        <v>45433.721122685187</v>
      </c>
      <c r="C120" s="31">
        <v>55</v>
      </c>
      <c r="D120" s="34">
        <v>19.579999999999998</v>
      </c>
      <c r="E120" s="28">
        <v>1076.8999999999999</v>
      </c>
      <c r="F120" s="31" t="s">
        <v>18</v>
      </c>
    </row>
    <row r="121" spans="1:6">
      <c r="A121" s="29">
        <v>45433</v>
      </c>
      <c r="B121" s="42">
        <v>45433.721122685187</v>
      </c>
      <c r="C121" s="31">
        <v>61</v>
      </c>
      <c r="D121" s="34">
        <v>19.579999999999998</v>
      </c>
      <c r="E121" s="28">
        <v>1194.3799999999999</v>
      </c>
      <c r="F121" s="31" t="s">
        <v>18</v>
      </c>
    </row>
    <row r="122" spans="1:6">
      <c r="A122" s="29">
        <v>45433</v>
      </c>
      <c r="B122" s="42">
        <v>45433.721122685187</v>
      </c>
      <c r="C122" s="31">
        <v>194</v>
      </c>
      <c r="D122" s="34">
        <v>19.579999999999998</v>
      </c>
      <c r="E122" s="28">
        <v>3798.5199999999995</v>
      </c>
      <c r="F122" s="31" t="s">
        <v>18</v>
      </c>
    </row>
    <row r="123" spans="1:6">
      <c r="A123" s="29">
        <v>45434</v>
      </c>
      <c r="B123" s="42">
        <v>45434.432060185187</v>
      </c>
      <c r="C123" s="31">
        <v>264</v>
      </c>
      <c r="D123" s="34">
        <v>19.420000000000002</v>
      </c>
      <c r="E123" s="28">
        <v>5126.88</v>
      </c>
      <c r="F123" s="31" t="s">
        <v>18</v>
      </c>
    </row>
    <row r="124" spans="1:6">
      <c r="A124" s="29">
        <v>45434</v>
      </c>
      <c r="B124" s="42">
        <v>45434.432060185187</v>
      </c>
      <c r="C124" s="31">
        <v>136</v>
      </c>
      <c r="D124" s="34">
        <v>19.420000000000002</v>
      </c>
      <c r="E124" s="28">
        <v>2641.1200000000003</v>
      </c>
      <c r="F124" s="31" t="s">
        <v>18</v>
      </c>
    </row>
    <row r="125" spans="1:6">
      <c r="A125" s="29">
        <v>45434</v>
      </c>
      <c r="B125" s="42">
        <v>45434.432060185187</v>
      </c>
      <c r="C125" s="31">
        <v>228</v>
      </c>
      <c r="D125" s="34">
        <v>19.420000000000002</v>
      </c>
      <c r="E125" s="28">
        <v>4427.76</v>
      </c>
      <c r="F125" s="31" t="s">
        <v>18</v>
      </c>
    </row>
    <row r="126" spans="1:6">
      <c r="A126" s="29">
        <v>45434</v>
      </c>
      <c r="B126" s="42">
        <v>45434.476006944446</v>
      </c>
      <c r="C126" s="31">
        <v>5</v>
      </c>
      <c r="D126" s="34">
        <v>19.440000000000001</v>
      </c>
      <c r="E126" s="28">
        <v>97.2</v>
      </c>
      <c r="F126" s="31" t="s">
        <v>18</v>
      </c>
    </row>
    <row r="127" spans="1:6">
      <c r="A127" s="29">
        <v>45434</v>
      </c>
      <c r="B127" s="42">
        <v>45434.491527777776</v>
      </c>
      <c r="C127" s="31">
        <v>58</v>
      </c>
      <c r="D127" s="34">
        <v>19.5</v>
      </c>
      <c r="E127" s="28">
        <v>1131</v>
      </c>
      <c r="F127" s="31" t="s">
        <v>18</v>
      </c>
    </row>
    <row r="128" spans="1:6">
      <c r="A128" s="29">
        <v>45434</v>
      </c>
      <c r="B128" s="42">
        <v>45434.491527777776</v>
      </c>
      <c r="C128" s="31">
        <v>42</v>
      </c>
      <c r="D128" s="34">
        <v>19.5</v>
      </c>
      <c r="E128" s="28">
        <v>819</v>
      </c>
      <c r="F128" s="31" t="s">
        <v>18</v>
      </c>
    </row>
    <row r="129" spans="1:6">
      <c r="A129" s="29">
        <v>45434</v>
      </c>
      <c r="B129" s="42">
        <v>45434.491527777776</v>
      </c>
      <c r="C129" s="31">
        <v>33</v>
      </c>
      <c r="D129" s="34">
        <v>19.5</v>
      </c>
      <c r="E129" s="28">
        <v>643.5</v>
      </c>
      <c r="F129" s="31" t="s">
        <v>18</v>
      </c>
    </row>
    <row r="130" spans="1:6">
      <c r="A130" s="29">
        <v>45434</v>
      </c>
      <c r="B130" s="42">
        <v>45434.491527777776</v>
      </c>
      <c r="C130" s="31">
        <v>219</v>
      </c>
      <c r="D130" s="34">
        <v>19.5</v>
      </c>
      <c r="E130" s="28">
        <v>4270.5</v>
      </c>
      <c r="F130" s="31" t="s">
        <v>18</v>
      </c>
    </row>
    <row r="131" spans="1:6">
      <c r="A131" s="29">
        <v>45434</v>
      </c>
      <c r="B131" s="42">
        <v>45434.491527777776</v>
      </c>
      <c r="C131" s="31">
        <v>63</v>
      </c>
      <c r="D131" s="34">
        <v>19.48</v>
      </c>
      <c r="E131" s="28">
        <v>1227.24</v>
      </c>
      <c r="F131" s="31" t="s">
        <v>18</v>
      </c>
    </row>
    <row r="132" spans="1:6">
      <c r="A132" s="29">
        <v>45434</v>
      </c>
      <c r="B132" s="42">
        <v>45434.492812500001</v>
      </c>
      <c r="C132" s="31">
        <v>60</v>
      </c>
      <c r="D132" s="34">
        <v>19.559999999999999</v>
      </c>
      <c r="E132" s="28">
        <v>1173.5999999999999</v>
      </c>
      <c r="F132" s="31" t="s">
        <v>18</v>
      </c>
    </row>
    <row r="133" spans="1:6">
      <c r="A133" s="29">
        <v>45434</v>
      </c>
      <c r="B133" s="42">
        <v>45434.492812500001</v>
      </c>
      <c r="C133" s="31">
        <v>1</v>
      </c>
      <c r="D133" s="34">
        <v>19.559999999999999</v>
      </c>
      <c r="E133" s="28">
        <v>19.559999999999999</v>
      </c>
      <c r="F133" s="31" t="s">
        <v>18</v>
      </c>
    </row>
    <row r="134" spans="1:6">
      <c r="A134" s="29">
        <v>45434</v>
      </c>
      <c r="B134" s="42">
        <v>45434.492812500001</v>
      </c>
      <c r="C134" s="31">
        <v>17</v>
      </c>
      <c r="D134" s="34">
        <v>19.54</v>
      </c>
      <c r="E134" s="28">
        <v>332.18</v>
      </c>
      <c r="F134" s="31" t="s">
        <v>18</v>
      </c>
    </row>
    <row r="135" spans="1:6">
      <c r="A135" s="29">
        <v>45434</v>
      </c>
      <c r="B135" s="42">
        <v>45434.493055555555</v>
      </c>
      <c r="C135" s="31">
        <v>181</v>
      </c>
      <c r="D135" s="34">
        <v>19.52</v>
      </c>
      <c r="E135" s="28">
        <v>3533.12</v>
      </c>
      <c r="F135" s="31" t="s">
        <v>18</v>
      </c>
    </row>
    <row r="136" spans="1:6">
      <c r="A136" s="29">
        <v>45434</v>
      </c>
      <c r="B136" s="42">
        <v>45434.493055555555</v>
      </c>
      <c r="C136" s="31">
        <v>203</v>
      </c>
      <c r="D136" s="34">
        <v>19.54</v>
      </c>
      <c r="E136" s="28">
        <v>3966.62</v>
      </c>
      <c r="F136" s="31" t="s">
        <v>18</v>
      </c>
    </row>
    <row r="137" spans="1:6">
      <c r="A137" s="29">
        <v>45434</v>
      </c>
      <c r="B137" s="42">
        <v>45434.493055555555</v>
      </c>
      <c r="C137" s="31">
        <v>203</v>
      </c>
      <c r="D137" s="34">
        <v>19.54</v>
      </c>
      <c r="E137" s="28">
        <v>3966.62</v>
      </c>
      <c r="F137" s="31" t="s">
        <v>18</v>
      </c>
    </row>
    <row r="138" spans="1:6">
      <c r="A138" s="29">
        <v>45434</v>
      </c>
      <c r="B138" s="42">
        <v>45434.493055555555</v>
      </c>
      <c r="C138" s="31">
        <v>5</v>
      </c>
      <c r="D138" s="34">
        <v>19.54</v>
      </c>
      <c r="E138" s="28">
        <v>97.699999999999989</v>
      </c>
      <c r="F138" s="31" t="s">
        <v>18</v>
      </c>
    </row>
    <row r="139" spans="1:6">
      <c r="A139" s="29">
        <v>45434</v>
      </c>
      <c r="B139" s="42">
        <v>45434.503252314818</v>
      </c>
      <c r="C139" s="31">
        <v>49</v>
      </c>
      <c r="D139" s="34">
        <v>19.5</v>
      </c>
      <c r="E139" s="28">
        <v>955.5</v>
      </c>
      <c r="F139" s="31" t="s">
        <v>18</v>
      </c>
    </row>
    <row r="140" spans="1:6">
      <c r="A140" s="29">
        <v>45434</v>
      </c>
      <c r="B140" s="42">
        <v>45434.503252314818</v>
      </c>
      <c r="C140" s="31">
        <v>50</v>
      </c>
      <c r="D140" s="34">
        <v>19.52</v>
      </c>
      <c r="E140" s="28">
        <v>976</v>
      </c>
      <c r="F140" s="31" t="s">
        <v>18</v>
      </c>
    </row>
    <row r="141" spans="1:6">
      <c r="A141" s="29">
        <v>45434</v>
      </c>
      <c r="B141" s="42">
        <v>45434.503252314818</v>
      </c>
      <c r="C141" s="31">
        <v>218</v>
      </c>
      <c r="D141" s="34">
        <v>19.52</v>
      </c>
      <c r="E141" s="28">
        <v>4255.3599999999997</v>
      </c>
      <c r="F141" s="31" t="s">
        <v>18</v>
      </c>
    </row>
    <row r="142" spans="1:6">
      <c r="A142" s="29">
        <v>45434</v>
      </c>
      <c r="B142" s="42">
        <v>45434.503263888888</v>
      </c>
      <c r="C142" s="31">
        <v>25</v>
      </c>
      <c r="D142" s="34">
        <v>19.5</v>
      </c>
      <c r="E142" s="28">
        <v>487.5</v>
      </c>
      <c r="F142" s="31" t="s">
        <v>18</v>
      </c>
    </row>
    <row r="143" spans="1:6">
      <c r="A143" s="29">
        <v>45434</v>
      </c>
      <c r="B143" s="42">
        <v>45434.503263888888</v>
      </c>
      <c r="C143" s="31">
        <v>110</v>
      </c>
      <c r="D143" s="34">
        <v>19.5</v>
      </c>
      <c r="E143" s="28">
        <v>2145</v>
      </c>
      <c r="F143" s="31" t="s">
        <v>18</v>
      </c>
    </row>
    <row r="144" spans="1:6">
      <c r="A144" s="29">
        <v>45434</v>
      </c>
      <c r="B144" s="42">
        <v>45434.503263888888</v>
      </c>
      <c r="C144" s="31">
        <v>25</v>
      </c>
      <c r="D144" s="34">
        <v>19.5</v>
      </c>
      <c r="E144" s="28">
        <v>487.5</v>
      </c>
      <c r="F144" s="31" t="s">
        <v>18</v>
      </c>
    </row>
    <row r="145" spans="1:6">
      <c r="A145" s="29">
        <v>45434</v>
      </c>
      <c r="B145" s="42">
        <v>45434.53402777778</v>
      </c>
      <c r="C145" s="31">
        <v>161</v>
      </c>
      <c r="D145" s="34">
        <v>19.5</v>
      </c>
      <c r="E145" s="28">
        <v>3139.5</v>
      </c>
      <c r="F145" s="31" t="s">
        <v>18</v>
      </c>
    </row>
    <row r="146" spans="1:6">
      <c r="A146" s="29">
        <v>45434</v>
      </c>
      <c r="B146" s="42">
        <v>45434.53402777778</v>
      </c>
      <c r="C146" s="31">
        <v>3</v>
      </c>
      <c r="D146" s="34">
        <v>19.5</v>
      </c>
      <c r="E146" s="28">
        <v>58.5</v>
      </c>
      <c r="F146" s="31" t="s">
        <v>18</v>
      </c>
    </row>
    <row r="147" spans="1:6">
      <c r="A147" s="29">
        <v>45434</v>
      </c>
      <c r="B147" s="42">
        <v>45434.53402777778</v>
      </c>
      <c r="C147" s="31">
        <v>5</v>
      </c>
      <c r="D147" s="34">
        <v>19.5</v>
      </c>
      <c r="E147" s="28">
        <v>97.5</v>
      </c>
      <c r="F147" s="31" t="s">
        <v>18</v>
      </c>
    </row>
    <row r="148" spans="1:6">
      <c r="A148" s="29">
        <v>45434</v>
      </c>
      <c r="B148" s="42">
        <v>45434.53402777778</v>
      </c>
      <c r="C148" s="31">
        <v>45</v>
      </c>
      <c r="D148" s="34">
        <v>19.5</v>
      </c>
      <c r="E148" s="28">
        <v>877.5</v>
      </c>
      <c r="F148" s="31" t="s">
        <v>18</v>
      </c>
    </row>
    <row r="149" spans="1:6">
      <c r="A149" s="29">
        <v>45434</v>
      </c>
      <c r="B149" s="42">
        <v>45434.53402777778</v>
      </c>
      <c r="C149" s="31">
        <v>100</v>
      </c>
      <c r="D149" s="34">
        <v>19.52</v>
      </c>
      <c r="E149" s="28">
        <v>1952</v>
      </c>
      <c r="F149" s="31" t="s">
        <v>18</v>
      </c>
    </row>
    <row r="150" spans="1:6">
      <c r="A150" s="29">
        <v>45434</v>
      </c>
      <c r="B150" s="42">
        <v>45434.53402777778</v>
      </c>
      <c r="C150" s="31">
        <v>5</v>
      </c>
      <c r="D150" s="34">
        <v>19.5</v>
      </c>
      <c r="E150" s="28">
        <v>97.5</v>
      </c>
      <c r="F150" s="31" t="s">
        <v>18</v>
      </c>
    </row>
    <row r="151" spans="1:6">
      <c r="A151" s="29">
        <v>45434</v>
      </c>
      <c r="B151" s="42">
        <v>45434.591747685183</v>
      </c>
      <c r="C151" s="31">
        <v>1</v>
      </c>
      <c r="D151" s="34">
        <v>19.48</v>
      </c>
      <c r="E151" s="28">
        <v>19.48</v>
      </c>
      <c r="F151" s="31" t="s">
        <v>18</v>
      </c>
    </row>
    <row r="152" spans="1:6">
      <c r="A152" s="29">
        <v>45434</v>
      </c>
      <c r="B152" s="42">
        <v>45434.591747685183</v>
      </c>
      <c r="C152" s="31">
        <v>4</v>
      </c>
      <c r="D152" s="34">
        <v>19.48</v>
      </c>
      <c r="E152" s="28">
        <v>77.92</v>
      </c>
      <c r="F152" s="31" t="s">
        <v>18</v>
      </c>
    </row>
    <row r="153" spans="1:6">
      <c r="A153" s="29">
        <v>45434</v>
      </c>
      <c r="B153" s="42">
        <v>45434.592673611114</v>
      </c>
      <c r="C153" s="31">
        <v>5</v>
      </c>
      <c r="D153" s="34">
        <v>19.48</v>
      </c>
      <c r="E153" s="28">
        <v>97.4</v>
      </c>
      <c r="F153" s="31" t="s">
        <v>18</v>
      </c>
    </row>
    <row r="154" spans="1:6">
      <c r="A154" s="29">
        <v>45434</v>
      </c>
      <c r="B154" s="42">
        <v>45434.60359953704</v>
      </c>
      <c r="C154" s="31">
        <v>65</v>
      </c>
      <c r="D154" s="34">
        <v>19.559999999999999</v>
      </c>
      <c r="E154" s="28">
        <v>1271.3999999999999</v>
      </c>
      <c r="F154" s="31" t="s">
        <v>18</v>
      </c>
    </row>
    <row r="155" spans="1:6">
      <c r="A155" s="29">
        <v>45434</v>
      </c>
      <c r="B155" s="42">
        <v>45434.605358796296</v>
      </c>
      <c r="C155" s="31">
        <v>197</v>
      </c>
      <c r="D155" s="34">
        <v>19.52</v>
      </c>
      <c r="E155" s="28">
        <v>3845.44</v>
      </c>
      <c r="F155" s="31" t="s">
        <v>18</v>
      </c>
    </row>
    <row r="156" spans="1:6">
      <c r="A156" s="29">
        <v>45434</v>
      </c>
      <c r="B156" s="42">
        <v>45434.626192129632</v>
      </c>
      <c r="C156" s="31">
        <v>5</v>
      </c>
      <c r="D156" s="34">
        <v>19.52</v>
      </c>
      <c r="E156" s="28">
        <v>97.6</v>
      </c>
      <c r="F156" s="31" t="s">
        <v>18</v>
      </c>
    </row>
    <row r="157" spans="1:6">
      <c r="A157" s="29">
        <v>45434</v>
      </c>
      <c r="B157" s="42">
        <v>45434.628506944442</v>
      </c>
      <c r="C157" s="31">
        <v>5</v>
      </c>
      <c r="D157" s="34">
        <v>19.52</v>
      </c>
      <c r="E157" s="28">
        <v>97.6</v>
      </c>
      <c r="F157" s="31" t="s">
        <v>18</v>
      </c>
    </row>
    <row r="158" spans="1:6">
      <c r="A158" s="29">
        <v>45434</v>
      </c>
      <c r="B158" s="42">
        <v>45434.635405092595</v>
      </c>
      <c r="C158" s="31">
        <v>5</v>
      </c>
      <c r="D158" s="34">
        <v>19.52</v>
      </c>
      <c r="E158" s="28">
        <v>97.6</v>
      </c>
      <c r="F158" s="31" t="s">
        <v>18</v>
      </c>
    </row>
    <row r="159" spans="1:6">
      <c r="A159" s="29">
        <v>45434</v>
      </c>
      <c r="B159" s="42">
        <v>45434.650057870371</v>
      </c>
      <c r="C159" s="31">
        <v>7</v>
      </c>
      <c r="D159" s="34">
        <v>19.52</v>
      </c>
      <c r="E159" s="28">
        <v>136.63999999999999</v>
      </c>
      <c r="F159" s="31" t="s">
        <v>18</v>
      </c>
    </row>
    <row r="160" spans="1:6">
      <c r="A160" s="29">
        <v>45434</v>
      </c>
      <c r="B160" s="42">
        <v>45434.650057870371</v>
      </c>
      <c r="C160" s="31">
        <v>68</v>
      </c>
      <c r="D160" s="34">
        <v>19.52</v>
      </c>
      <c r="E160" s="28">
        <v>1327.36</v>
      </c>
      <c r="F160" s="31" t="s">
        <v>18</v>
      </c>
    </row>
    <row r="161" spans="1:6">
      <c r="A161" s="29">
        <v>45434</v>
      </c>
      <c r="B161" s="42">
        <v>45434.659756944442</v>
      </c>
      <c r="C161" s="31">
        <v>172</v>
      </c>
      <c r="D161" s="34">
        <v>19.54</v>
      </c>
      <c r="E161" s="28">
        <v>3360.8799999999997</v>
      </c>
      <c r="F161" s="31" t="s">
        <v>18</v>
      </c>
    </row>
    <row r="162" spans="1:6">
      <c r="A162" s="29">
        <v>45434</v>
      </c>
      <c r="B162" s="42">
        <v>45434.659756944442</v>
      </c>
      <c r="C162" s="31">
        <v>41</v>
      </c>
      <c r="D162" s="34">
        <v>19.54</v>
      </c>
      <c r="E162" s="28">
        <v>801.14</v>
      </c>
      <c r="F162" s="31" t="s">
        <v>18</v>
      </c>
    </row>
    <row r="163" spans="1:6">
      <c r="A163" s="29">
        <v>45434</v>
      </c>
      <c r="B163" s="42">
        <v>45434.659756944442</v>
      </c>
      <c r="C163" s="31">
        <v>7</v>
      </c>
      <c r="D163" s="34">
        <v>19.54</v>
      </c>
      <c r="E163" s="28">
        <v>136.78</v>
      </c>
      <c r="F163" s="31" t="s">
        <v>18</v>
      </c>
    </row>
    <row r="164" spans="1:6">
      <c r="A164" s="29">
        <v>45434</v>
      </c>
      <c r="B164" s="42">
        <v>45434.659756944442</v>
      </c>
      <c r="C164" s="31">
        <v>225</v>
      </c>
      <c r="D164" s="34">
        <v>19.54</v>
      </c>
      <c r="E164" s="28">
        <v>4396.5</v>
      </c>
      <c r="F164" s="31" t="s">
        <v>18</v>
      </c>
    </row>
    <row r="165" spans="1:6">
      <c r="A165" s="29">
        <v>45434</v>
      </c>
      <c r="B165" s="42">
        <v>45434.661932870367</v>
      </c>
      <c r="C165" s="31">
        <v>205</v>
      </c>
      <c r="D165" s="34">
        <v>19.52</v>
      </c>
      <c r="E165" s="28">
        <v>4001.6</v>
      </c>
      <c r="F165" s="31" t="s">
        <v>18</v>
      </c>
    </row>
    <row r="166" spans="1:6">
      <c r="A166" s="29">
        <v>45434</v>
      </c>
      <c r="B166" s="42">
        <v>45434.669062499997</v>
      </c>
      <c r="C166" s="31">
        <v>203</v>
      </c>
      <c r="D166" s="34">
        <v>19.5</v>
      </c>
      <c r="E166" s="28">
        <v>3958.5</v>
      </c>
      <c r="F166" s="31" t="s">
        <v>18</v>
      </c>
    </row>
    <row r="167" spans="1:6">
      <c r="A167" s="29">
        <v>45434</v>
      </c>
      <c r="B167" s="42">
        <v>45434.692800925928</v>
      </c>
      <c r="C167" s="31">
        <v>112</v>
      </c>
      <c r="D167" s="34">
        <v>19.5</v>
      </c>
      <c r="E167" s="28">
        <v>2184</v>
      </c>
      <c r="F167" s="31" t="s">
        <v>18</v>
      </c>
    </row>
    <row r="168" spans="1:6">
      <c r="A168" s="29">
        <v>45434</v>
      </c>
      <c r="B168" s="42">
        <v>45434.701423611114</v>
      </c>
      <c r="C168" s="31">
        <v>926</v>
      </c>
      <c r="D168" s="34">
        <v>19.559999999999999</v>
      </c>
      <c r="E168" s="28">
        <v>18112.559999999998</v>
      </c>
      <c r="F168" s="31" t="s">
        <v>18</v>
      </c>
    </row>
    <row r="169" spans="1:6">
      <c r="A169" s="29">
        <v>45434</v>
      </c>
      <c r="B169" s="42">
        <v>45434.701435185183</v>
      </c>
      <c r="C169" s="31">
        <v>224</v>
      </c>
      <c r="D169" s="34">
        <v>19.52</v>
      </c>
      <c r="E169" s="28">
        <v>4372.4799999999996</v>
      </c>
      <c r="F169" s="31" t="s">
        <v>18</v>
      </c>
    </row>
    <row r="170" spans="1:6">
      <c r="A170" s="29">
        <v>45434</v>
      </c>
      <c r="B170" s="42">
        <v>45434.70144675926</v>
      </c>
      <c r="C170" s="31">
        <v>313</v>
      </c>
      <c r="D170" s="34">
        <v>19.52</v>
      </c>
      <c r="E170" s="28">
        <v>6109.76</v>
      </c>
      <c r="F170" s="31" t="s">
        <v>18</v>
      </c>
    </row>
    <row r="171" spans="1:6">
      <c r="A171" s="29">
        <v>45434</v>
      </c>
      <c r="B171" s="42">
        <v>45434.702048611114</v>
      </c>
      <c r="C171" s="31">
        <v>128</v>
      </c>
      <c r="D171" s="34">
        <v>19.52</v>
      </c>
      <c r="E171" s="28">
        <v>2498.56</v>
      </c>
      <c r="F171" s="31" t="s">
        <v>18</v>
      </c>
    </row>
    <row r="172" spans="1:6">
      <c r="A172" s="29">
        <v>45434</v>
      </c>
      <c r="B172" s="42">
        <v>45434.702048611114</v>
      </c>
      <c r="C172" s="31">
        <v>100</v>
      </c>
      <c r="D172" s="34">
        <v>19.52</v>
      </c>
      <c r="E172" s="28">
        <v>1952</v>
      </c>
      <c r="F172" s="31" t="s">
        <v>18</v>
      </c>
    </row>
    <row r="173" spans="1:6">
      <c r="A173" s="29">
        <v>45434</v>
      </c>
      <c r="B173" s="42">
        <v>45434.702048611114</v>
      </c>
      <c r="C173" s="31">
        <v>132</v>
      </c>
      <c r="D173" s="34">
        <v>19.52</v>
      </c>
      <c r="E173" s="28">
        <v>2576.64</v>
      </c>
      <c r="F173" s="31" t="s">
        <v>18</v>
      </c>
    </row>
    <row r="174" spans="1:6">
      <c r="A174" s="29">
        <v>45434</v>
      </c>
      <c r="B174" s="42">
        <v>45434.702048611114</v>
      </c>
      <c r="C174" s="31">
        <v>79</v>
      </c>
      <c r="D174" s="34">
        <v>19.52</v>
      </c>
      <c r="E174" s="28">
        <v>1542.08</v>
      </c>
      <c r="F174" s="31" t="s">
        <v>18</v>
      </c>
    </row>
    <row r="175" spans="1:6">
      <c r="A175" s="29">
        <v>45434</v>
      </c>
      <c r="B175" s="42">
        <v>45434.7034375</v>
      </c>
      <c r="C175" s="31">
        <v>100</v>
      </c>
      <c r="D175" s="34">
        <v>19.52</v>
      </c>
      <c r="E175" s="28">
        <v>1952</v>
      </c>
      <c r="F175" s="31" t="s">
        <v>18</v>
      </c>
    </row>
    <row r="176" spans="1:6">
      <c r="A176" s="29">
        <v>45434</v>
      </c>
      <c r="B176" s="42">
        <v>45434.7034375</v>
      </c>
      <c r="C176" s="31">
        <v>62</v>
      </c>
      <c r="D176" s="34">
        <v>19.52</v>
      </c>
      <c r="E176" s="28">
        <v>1210.24</v>
      </c>
      <c r="F176" s="31" t="s">
        <v>18</v>
      </c>
    </row>
    <row r="177" spans="1:6">
      <c r="A177" s="29">
        <v>45434</v>
      </c>
      <c r="B177" s="42">
        <v>45434.704363425924</v>
      </c>
      <c r="C177" s="31">
        <v>81</v>
      </c>
      <c r="D177" s="34">
        <v>19.5</v>
      </c>
      <c r="E177" s="28">
        <v>1579.5</v>
      </c>
      <c r="F177" s="31" t="s">
        <v>18</v>
      </c>
    </row>
    <row r="178" spans="1:6">
      <c r="A178" s="29">
        <v>45434</v>
      </c>
      <c r="B178" s="42">
        <v>45434.704375000001</v>
      </c>
      <c r="C178" s="31">
        <v>67</v>
      </c>
      <c r="D178" s="34">
        <v>19.5</v>
      </c>
      <c r="E178" s="28">
        <v>1306.5</v>
      </c>
      <c r="F178" s="31" t="s">
        <v>18</v>
      </c>
    </row>
    <row r="179" spans="1:6">
      <c r="A179" s="29">
        <v>45434</v>
      </c>
      <c r="B179" s="42">
        <v>45434.704826388886</v>
      </c>
      <c r="C179" s="31">
        <v>4</v>
      </c>
      <c r="D179" s="34">
        <v>19.5</v>
      </c>
      <c r="E179" s="28">
        <v>78</v>
      </c>
      <c r="F179" s="31" t="s">
        <v>18</v>
      </c>
    </row>
    <row r="180" spans="1:6">
      <c r="A180" s="29">
        <v>45434</v>
      </c>
      <c r="B180" s="42">
        <v>45434.705416666664</v>
      </c>
      <c r="C180" s="31">
        <v>55</v>
      </c>
      <c r="D180" s="34">
        <v>19.5</v>
      </c>
      <c r="E180" s="28">
        <v>1072.5</v>
      </c>
      <c r="F180" s="31" t="s">
        <v>18</v>
      </c>
    </row>
    <row r="181" spans="1:6">
      <c r="A181" s="29">
        <v>45434</v>
      </c>
      <c r="B181" s="42">
        <v>45434.716643518521</v>
      </c>
      <c r="C181" s="31">
        <v>50</v>
      </c>
      <c r="D181" s="34">
        <v>19.48</v>
      </c>
      <c r="E181" s="28">
        <v>974</v>
      </c>
      <c r="F181" s="31" t="s">
        <v>18</v>
      </c>
    </row>
    <row r="182" spans="1:6">
      <c r="A182" s="29">
        <v>45434</v>
      </c>
      <c r="B182" s="42">
        <v>45434.716817129629</v>
      </c>
      <c r="C182" s="31">
        <v>68</v>
      </c>
      <c r="D182" s="34">
        <v>19.48</v>
      </c>
      <c r="E182" s="28">
        <v>1324.64</v>
      </c>
      <c r="F182" s="31" t="s">
        <v>18</v>
      </c>
    </row>
    <row r="183" spans="1:6">
      <c r="A183" s="29">
        <v>45434</v>
      </c>
      <c r="B183" s="42">
        <v>45434.717106481483</v>
      </c>
      <c r="C183" s="31">
        <v>80</v>
      </c>
      <c r="D183" s="34">
        <v>19.48</v>
      </c>
      <c r="E183" s="28">
        <v>1558.4</v>
      </c>
      <c r="F183" s="31" t="s">
        <v>18</v>
      </c>
    </row>
    <row r="184" spans="1:6">
      <c r="A184" s="29">
        <v>45434</v>
      </c>
      <c r="B184" s="42">
        <v>45434.717442129629</v>
      </c>
      <c r="C184" s="31">
        <v>15</v>
      </c>
      <c r="D184" s="34">
        <v>19.48</v>
      </c>
      <c r="E184" s="28">
        <v>292.2</v>
      </c>
      <c r="F184" s="31" t="s">
        <v>18</v>
      </c>
    </row>
    <row r="185" spans="1:6">
      <c r="A185" s="29">
        <v>45434</v>
      </c>
      <c r="B185" s="42">
        <v>45434.720520833333</v>
      </c>
      <c r="C185" s="31">
        <v>58</v>
      </c>
      <c r="D185" s="34">
        <v>19.48</v>
      </c>
      <c r="E185" s="28">
        <v>1129.8399999999999</v>
      </c>
      <c r="F185" s="31" t="s">
        <v>18</v>
      </c>
    </row>
    <row r="186" spans="1:6">
      <c r="A186" s="29">
        <v>45434</v>
      </c>
      <c r="B186" s="42">
        <v>45434.722557870373</v>
      </c>
      <c r="C186" s="31">
        <v>219</v>
      </c>
      <c r="D186" s="34">
        <v>19.52</v>
      </c>
      <c r="E186" s="28">
        <v>4274.88</v>
      </c>
      <c r="F186" s="31" t="s">
        <v>18</v>
      </c>
    </row>
    <row r="187" spans="1:6">
      <c r="A187" s="29">
        <v>45435</v>
      </c>
      <c r="B187" s="42">
        <v>45435.379421296297</v>
      </c>
      <c r="C187" s="31">
        <v>213</v>
      </c>
      <c r="D187" s="34">
        <v>19.34</v>
      </c>
      <c r="E187" s="28">
        <v>4119.42</v>
      </c>
      <c r="F187" s="31" t="s">
        <v>18</v>
      </c>
    </row>
    <row r="188" spans="1:6">
      <c r="A188" s="29">
        <v>45435</v>
      </c>
      <c r="B188" s="42">
        <v>45435.387291666666</v>
      </c>
      <c r="C188" s="31">
        <v>222</v>
      </c>
      <c r="D188" s="34">
        <v>19.32</v>
      </c>
      <c r="E188" s="28">
        <v>4289.04</v>
      </c>
      <c r="F188" s="31" t="s">
        <v>18</v>
      </c>
    </row>
    <row r="189" spans="1:6">
      <c r="A189" s="29">
        <v>45435</v>
      </c>
      <c r="B189" s="42">
        <v>45435.395856481482</v>
      </c>
      <c r="C189" s="31">
        <v>155</v>
      </c>
      <c r="D189" s="34">
        <v>19.239999999999998</v>
      </c>
      <c r="E189" s="28">
        <v>2982.2</v>
      </c>
      <c r="F189" s="31" t="s">
        <v>18</v>
      </c>
    </row>
    <row r="190" spans="1:6">
      <c r="A190" s="29">
        <v>45435</v>
      </c>
      <c r="B190" s="42">
        <v>45435.396539351852</v>
      </c>
      <c r="C190" s="31">
        <v>443</v>
      </c>
      <c r="D190" s="34">
        <v>19.239999999999998</v>
      </c>
      <c r="E190" s="28">
        <v>8523.32</v>
      </c>
      <c r="F190" s="31" t="s">
        <v>18</v>
      </c>
    </row>
    <row r="191" spans="1:6">
      <c r="A191" s="29">
        <v>45435</v>
      </c>
      <c r="B191" s="42">
        <v>45435.396539351852</v>
      </c>
      <c r="C191" s="31">
        <v>245</v>
      </c>
      <c r="D191" s="34">
        <v>19.239999999999998</v>
      </c>
      <c r="E191" s="28">
        <v>4713.7999999999993</v>
      </c>
      <c r="F191" s="31" t="s">
        <v>18</v>
      </c>
    </row>
    <row r="192" spans="1:6">
      <c r="A192" s="29">
        <v>45435</v>
      </c>
      <c r="B192" s="42">
        <v>45435.41642361111</v>
      </c>
      <c r="C192" s="31">
        <v>200</v>
      </c>
      <c r="D192" s="34">
        <v>19.14</v>
      </c>
      <c r="E192" s="28">
        <v>3828</v>
      </c>
      <c r="F192" s="31" t="s">
        <v>18</v>
      </c>
    </row>
    <row r="193" spans="1:6">
      <c r="A193" s="29">
        <v>45435</v>
      </c>
      <c r="B193" s="42">
        <v>45435.424085648148</v>
      </c>
      <c r="C193" s="31">
        <v>23</v>
      </c>
      <c r="D193" s="34">
        <v>19.12</v>
      </c>
      <c r="E193" s="28">
        <v>439.76000000000005</v>
      </c>
      <c r="F193" s="31" t="s">
        <v>18</v>
      </c>
    </row>
    <row r="194" spans="1:6">
      <c r="A194" s="29">
        <v>45435</v>
      </c>
      <c r="B194" s="42">
        <v>45435.424085648148</v>
      </c>
      <c r="C194" s="31">
        <v>43</v>
      </c>
      <c r="D194" s="34">
        <v>19.12</v>
      </c>
      <c r="E194" s="28">
        <v>822.16000000000008</v>
      </c>
      <c r="F194" s="31" t="s">
        <v>18</v>
      </c>
    </row>
    <row r="195" spans="1:6">
      <c r="A195" s="29">
        <v>45435</v>
      </c>
      <c r="B195" s="42">
        <v>45435.424085648148</v>
      </c>
      <c r="C195" s="31">
        <v>108</v>
      </c>
      <c r="D195" s="34">
        <v>19.12</v>
      </c>
      <c r="E195" s="28">
        <v>2064.96</v>
      </c>
      <c r="F195" s="31" t="s">
        <v>18</v>
      </c>
    </row>
    <row r="196" spans="1:6">
      <c r="A196" s="29">
        <v>45435</v>
      </c>
      <c r="B196" s="42">
        <v>45435.424085648148</v>
      </c>
      <c r="C196" s="31">
        <v>23</v>
      </c>
      <c r="D196" s="34">
        <v>19.12</v>
      </c>
      <c r="E196" s="28">
        <v>439.76000000000005</v>
      </c>
      <c r="F196" s="31" t="s">
        <v>18</v>
      </c>
    </row>
    <row r="197" spans="1:6">
      <c r="A197" s="29">
        <v>45435</v>
      </c>
      <c r="B197" s="42">
        <v>45435.457800925928</v>
      </c>
      <c r="C197" s="31">
        <v>6</v>
      </c>
      <c r="D197" s="34">
        <v>19.22</v>
      </c>
      <c r="E197" s="28">
        <v>115.32</v>
      </c>
      <c r="F197" s="31" t="s">
        <v>18</v>
      </c>
    </row>
    <row r="198" spans="1:6">
      <c r="A198" s="29">
        <v>45435</v>
      </c>
      <c r="B198" s="42">
        <v>45435.458182870374</v>
      </c>
      <c r="C198" s="31">
        <v>28</v>
      </c>
      <c r="D198" s="34">
        <v>19.22</v>
      </c>
      <c r="E198" s="28">
        <v>538.16</v>
      </c>
      <c r="F198" s="31" t="s">
        <v>18</v>
      </c>
    </row>
    <row r="199" spans="1:6">
      <c r="A199" s="29">
        <v>45435</v>
      </c>
      <c r="B199" s="42">
        <v>45435.458182870374</v>
      </c>
      <c r="C199" s="31">
        <v>2</v>
      </c>
      <c r="D199" s="34">
        <v>19.22</v>
      </c>
      <c r="E199" s="28">
        <v>38.44</v>
      </c>
      <c r="F199" s="31" t="s">
        <v>18</v>
      </c>
    </row>
    <row r="200" spans="1:6">
      <c r="A200" s="29">
        <v>45435</v>
      </c>
      <c r="B200" s="42">
        <v>45435.458182870374</v>
      </c>
      <c r="C200" s="31">
        <v>11</v>
      </c>
      <c r="D200" s="34">
        <v>19.22</v>
      </c>
      <c r="E200" s="28">
        <v>211.42</v>
      </c>
      <c r="F200" s="31" t="s">
        <v>18</v>
      </c>
    </row>
    <row r="201" spans="1:6">
      <c r="A201" s="29">
        <v>45435</v>
      </c>
      <c r="B201" s="42">
        <v>45435.458182870374</v>
      </c>
      <c r="C201" s="31">
        <v>11</v>
      </c>
      <c r="D201" s="34">
        <v>19.22</v>
      </c>
      <c r="E201" s="28">
        <v>211.42</v>
      </c>
      <c r="F201" s="31" t="s">
        <v>18</v>
      </c>
    </row>
    <row r="202" spans="1:6">
      <c r="A202" s="29">
        <v>45435</v>
      </c>
      <c r="B202" s="42">
        <v>45435.468969907408</v>
      </c>
      <c r="C202" s="31">
        <v>174</v>
      </c>
      <c r="D202" s="34">
        <v>19.22</v>
      </c>
      <c r="E202" s="28">
        <v>3344.2799999999997</v>
      </c>
      <c r="F202" s="31" t="s">
        <v>18</v>
      </c>
    </row>
    <row r="203" spans="1:6">
      <c r="A203" s="29">
        <v>45435</v>
      </c>
      <c r="B203" s="42">
        <v>45435.471053240741</v>
      </c>
      <c r="C203" s="31">
        <v>5</v>
      </c>
      <c r="D203" s="34">
        <v>19.22</v>
      </c>
      <c r="E203" s="28">
        <v>96.1</v>
      </c>
      <c r="F203" s="31" t="s">
        <v>18</v>
      </c>
    </row>
    <row r="204" spans="1:6">
      <c r="A204" s="29">
        <v>45435</v>
      </c>
      <c r="B204" s="42">
        <v>45435.471053240741</v>
      </c>
      <c r="C204" s="31">
        <v>1</v>
      </c>
      <c r="D204" s="34">
        <v>19.22</v>
      </c>
      <c r="E204" s="28">
        <v>19.22</v>
      </c>
      <c r="F204" s="31" t="s">
        <v>18</v>
      </c>
    </row>
    <row r="205" spans="1:6">
      <c r="A205" s="29">
        <v>45435</v>
      </c>
      <c r="B205" s="42">
        <v>45435.472500000003</v>
      </c>
      <c r="C205" s="31">
        <v>193</v>
      </c>
      <c r="D205" s="34">
        <v>19.22</v>
      </c>
      <c r="E205" s="28">
        <v>3709.4599999999996</v>
      </c>
      <c r="F205" s="31" t="s">
        <v>18</v>
      </c>
    </row>
    <row r="206" spans="1:6">
      <c r="A206" s="29">
        <v>45435</v>
      </c>
      <c r="B206" s="42">
        <v>45435.490694444445</v>
      </c>
      <c r="C206" s="31">
        <v>111</v>
      </c>
      <c r="D206" s="34">
        <v>19.2</v>
      </c>
      <c r="E206" s="28">
        <v>2131.1999999999998</v>
      </c>
      <c r="F206" s="31" t="s">
        <v>18</v>
      </c>
    </row>
    <row r="207" spans="1:6">
      <c r="A207" s="29">
        <v>45435</v>
      </c>
      <c r="B207" s="42">
        <v>45435.490694444445</v>
      </c>
      <c r="C207" s="31">
        <v>118</v>
      </c>
      <c r="D207" s="34">
        <v>19.2</v>
      </c>
      <c r="E207" s="28">
        <v>2265.6</v>
      </c>
      <c r="F207" s="31" t="s">
        <v>18</v>
      </c>
    </row>
    <row r="208" spans="1:6">
      <c r="A208" s="29">
        <v>45435</v>
      </c>
      <c r="B208" s="42">
        <v>45435.490694444445</v>
      </c>
      <c r="C208" s="31">
        <v>39</v>
      </c>
      <c r="D208" s="34">
        <v>19.2</v>
      </c>
      <c r="E208" s="28">
        <v>748.8</v>
      </c>
      <c r="F208" s="31" t="s">
        <v>18</v>
      </c>
    </row>
    <row r="209" spans="1:6">
      <c r="A209" s="29">
        <v>45435</v>
      </c>
      <c r="B209" s="42">
        <v>45435.490694444445</v>
      </c>
      <c r="C209" s="31">
        <v>57</v>
      </c>
      <c r="D209" s="34">
        <v>19.2</v>
      </c>
      <c r="E209" s="28">
        <v>1094.3999999999999</v>
      </c>
      <c r="F209" s="31" t="s">
        <v>18</v>
      </c>
    </row>
    <row r="210" spans="1:6">
      <c r="A210" s="29">
        <v>45435</v>
      </c>
      <c r="B210" s="42">
        <v>45435.490694444445</v>
      </c>
      <c r="C210" s="31">
        <v>93</v>
      </c>
      <c r="D210" s="34">
        <v>19.2</v>
      </c>
      <c r="E210" s="28">
        <v>1785.6</v>
      </c>
      <c r="F210" s="31" t="s">
        <v>18</v>
      </c>
    </row>
    <row r="211" spans="1:6">
      <c r="A211" s="29">
        <v>45435</v>
      </c>
      <c r="B211" s="42">
        <v>45435.490694444445</v>
      </c>
      <c r="C211" s="31">
        <v>81</v>
      </c>
      <c r="D211" s="34">
        <v>19.2</v>
      </c>
      <c r="E211" s="28">
        <v>1555.2</v>
      </c>
      <c r="F211" s="31" t="s">
        <v>18</v>
      </c>
    </row>
    <row r="212" spans="1:6">
      <c r="A212" s="29">
        <v>45435</v>
      </c>
      <c r="B212" s="42">
        <v>45435.490694444445</v>
      </c>
      <c r="C212" s="31">
        <v>147</v>
      </c>
      <c r="D212" s="34">
        <v>19.2</v>
      </c>
      <c r="E212" s="28">
        <v>2822.4</v>
      </c>
      <c r="F212" s="31" t="s">
        <v>18</v>
      </c>
    </row>
    <row r="213" spans="1:6">
      <c r="A213" s="29">
        <v>45435</v>
      </c>
      <c r="B213" s="42">
        <v>45435.490694444445</v>
      </c>
      <c r="C213" s="31">
        <v>147</v>
      </c>
      <c r="D213" s="34">
        <v>19.2</v>
      </c>
      <c r="E213" s="28">
        <v>2822.4</v>
      </c>
      <c r="F213" s="31" t="s">
        <v>18</v>
      </c>
    </row>
    <row r="214" spans="1:6">
      <c r="A214" s="29">
        <v>45435</v>
      </c>
      <c r="B214" s="42">
        <v>45435.51358796296</v>
      </c>
      <c r="C214" s="31">
        <v>83</v>
      </c>
      <c r="D214" s="34">
        <v>19.14</v>
      </c>
      <c r="E214" s="28">
        <v>1588.6200000000001</v>
      </c>
      <c r="F214" s="31" t="s">
        <v>18</v>
      </c>
    </row>
    <row r="215" spans="1:6">
      <c r="A215" s="29">
        <v>45435</v>
      </c>
      <c r="B215" s="42">
        <v>45435.51358796296</v>
      </c>
      <c r="C215" s="31">
        <v>137</v>
      </c>
      <c r="D215" s="34">
        <v>19.14</v>
      </c>
      <c r="E215" s="28">
        <v>2622.1800000000003</v>
      </c>
      <c r="F215" s="31" t="s">
        <v>18</v>
      </c>
    </row>
    <row r="216" spans="1:6">
      <c r="A216" s="29">
        <v>45435</v>
      </c>
      <c r="B216" s="42">
        <v>45435.51358796296</v>
      </c>
      <c r="C216" s="31">
        <v>95</v>
      </c>
      <c r="D216" s="34">
        <v>19.14</v>
      </c>
      <c r="E216" s="28">
        <v>1818.3</v>
      </c>
      <c r="F216" s="31" t="s">
        <v>18</v>
      </c>
    </row>
    <row r="217" spans="1:6">
      <c r="A217" s="29">
        <v>45435</v>
      </c>
      <c r="B217" s="42">
        <v>45435.51358796296</v>
      </c>
      <c r="C217" s="31">
        <v>150</v>
      </c>
      <c r="D217" s="34">
        <v>19.14</v>
      </c>
      <c r="E217" s="28">
        <v>2871</v>
      </c>
      <c r="F217" s="31" t="s">
        <v>18</v>
      </c>
    </row>
    <row r="218" spans="1:6">
      <c r="A218" s="29">
        <v>45435</v>
      </c>
      <c r="B218" s="42">
        <v>45435.51358796296</v>
      </c>
      <c r="C218" s="31">
        <v>150</v>
      </c>
      <c r="D218" s="34">
        <v>19.14</v>
      </c>
      <c r="E218" s="28">
        <v>2871</v>
      </c>
      <c r="F218" s="31" t="s">
        <v>18</v>
      </c>
    </row>
    <row r="219" spans="1:6">
      <c r="A219" s="29">
        <v>45435</v>
      </c>
      <c r="B219" s="42">
        <v>45435.51358796296</v>
      </c>
      <c r="C219" s="31">
        <v>5</v>
      </c>
      <c r="D219" s="34">
        <v>19.14</v>
      </c>
      <c r="E219" s="28">
        <v>95.7</v>
      </c>
      <c r="F219" s="31" t="s">
        <v>18</v>
      </c>
    </row>
    <row r="220" spans="1:6">
      <c r="A220" s="29">
        <v>45435</v>
      </c>
      <c r="B220" s="42">
        <v>45435.550393518519</v>
      </c>
      <c r="C220" s="31">
        <v>68</v>
      </c>
      <c r="D220" s="34">
        <v>19.12</v>
      </c>
      <c r="E220" s="28">
        <v>1300.1600000000001</v>
      </c>
      <c r="F220" s="31" t="s">
        <v>18</v>
      </c>
    </row>
    <row r="221" spans="1:6">
      <c r="A221" s="29">
        <v>45435</v>
      </c>
      <c r="B221" s="42">
        <v>45435.550393518519</v>
      </c>
      <c r="C221" s="31">
        <v>24</v>
      </c>
      <c r="D221" s="34">
        <v>19.12</v>
      </c>
      <c r="E221" s="28">
        <v>458.88</v>
      </c>
      <c r="F221" s="31" t="s">
        <v>18</v>
      </c>
    </row>
    <row r="222" spans="1:6">
      <c r="A222" s="29">
        <v>45435</v>
      </c>
      <c r="B222" s="42">
        <v>45435.550393518519</v>
      </c>
      <c r="C222" s="31">
        <v>90</v>
      </c>
      <c r="D222" s="34">
        <v>19.12</v>
      </c>
      <c r="E222" s="28">
        <v>1720.8000000000002</v>
      </c>
      <c r="F222" s="31" t="s">
        <v>18</v>
      </c>
    </row>
    <row r="223" spans="1:6">
      <c r="A223" s="29">
        <v>45435</v>
      </c>
      <c r="B223" s="42">
        <v>45435.550393518519</v>
      </c>
      <c r="C223" s="31">
        <v>5</v>
      </c>
      <c r="D223" s="34">
        <v>19.12</v>
      </c>
      <c r="E223" s="28">
        <v>95.600000000000009</v>
      </c>
      <c r="F223" s="31" t="s">
        <v>18</v>
      </c>
    </row>
    <row r="224" spans="1:6">
      <c r="A224" s="29">
        <v>45435</v>
      </c>
      <c r="B224" s="42">
        <v>45435.550393518519</v>
      </c>
      <c r="C224" s="31">
        <v>220</v>
      </c>
      <c r="D224" s="34">
        <v>19.12</v>
      </c>
      <c r="E224" s="28">
        <v>4206.4000000000005</v>
      </c>
      <c r="F224" s="31" t="s">
        <v>18</v>
      </c>
    </row>
    <row r="225" spans="1:6">
      <c r="A225" s="29">
        <v>45435</v>
      </c>
      <c r="B225" s="42">
        <v>45435.550393518519</v>
      </c>
      <c r="C225" s="31">
        <v>5</v>
      </c>
      <c r="D225" s="34">
        <v>19.12</v>
      </c>
      <c r="E225" s="28">
        <v>95.600000000000009</v>
      </c>
      <c r="F225" s="31" t="s">
        <v>18</v>
      </c>
    </row>
    <row r="226" spans="1:6">
      <c r="A226" s="29">
        <v>45435</v>
      </c>
      <c r="B226" s="42">
        <v>45435.550393518519</v>
      </c>
      <c r="C226" s="31">
        <v>30</v>
      </c>
      <c r="D226" s="34">
        <v>19.12</v>
      </c>
      <c r="E226" s="28">
        <v>573.6</v>
      </c>
      <c r="F226" s="31" t="s">
        <v>18</v>
      </c>
    </row>
    <row r="227" spans="1:6">
      <c r="A227" s="29">
        <v>45435</v>
      </c>
      <c r="B227" s="42">
        <v>45435.550393518519</v>
      </c>
      <c r="C227" s="31">
        <v>5</v>
      </c>
      <c r="D227" s="34">
        <v>19.12</v>
      </c>
      <c r="E227" s="28">
        <v>95.600000000000009</v>
      </c>
      <c r="F227" s="31" t="s">
        <v>18</v>
      </c>
    </row>
    <row r="228" spans="1:6">
      <c r="A228" s="29">
        <v>45435</v>
      </c>
      <c r="B228" s="42">
        <v>45435.579409722224</v>
      </c>
      <c r="C228" s="31">
        <v>409</v>
      </c>
      <c r="D228" s="34">
        <v>19.12</v>
      </c>
      <c r="E228" s="28">
        <v>7820.0800000000008</v>
      </c>
      <c r="F228" s="31" t="s">
        <v>18</v>
      </c>
    </row>
    <row r="229" spans="1:6">
      <c r="A229" s="29">
        <v>45435</v>
      </c>
      <c r="B229" s="42">
        <v>45435.610520833332</v>
      </c>
      <c r="C229" s="31">
        <v>207</v>
      </c>
      <c r="D229" s="34">
        <v>19.14</v>
      </c>
      <c r="E229" s="28">
        <v>3961.98</v>
      </c>
      <c r="F229" s="31" t="s">
        <v>18</v>
      </c>
    </row>
    <row r="230" spans="1:6">
      <c r="A230" s="29">
        <v>45435</v>
      </c>
      <c r="B230" s="42">
        <v>45435.610520833332</v>
      </c>
      <c r="C230" s="31">
        <v>163</v>
      </c>
      <c r="D230" s="34">
        <v>19.14</v>
      </c>
      <c r="E230" s="28">
        <v>3119.82</v>
      </c>
      <c r="F230" s="31" t="s">
        <v>18</v>
      </c>
    </row>
    <row r="231" spans="1:6">
      <c r="A231" s="29">
        <v>45435</v>
      </c>
      <c r="B231" s="42">
        <v>45435.648298611108</v>
      </c>
      <c r="C231" s="31">
        <v>5</v>
      </c>
      <c r="D231" s="34">
        <v>19.14</v>
      </c>
      <c r="E231" s="28">
        <v>95.7</v>
      </c>
      <c r="F231" s="31" t="s">
        <v>18</v>
      </c>
    </row>
    <row r="232" spans="1:6">
      <c r="A232" s="29">
        <v>45435</v>
      </c>
      <c r="B232" s="42">
        <v>45435.648298611108</v>
      </c>
      <c r="C232" s="31">
        <v>8</v>
      </c>
      <c r="D232" s="34">
        <v>19.14</v>
      </c>
      <c r="E232" s="28">
        <v>153.12</v>
      </c>
      <c r="F232" s="31" t="s">
        <v>18</v>
      </c>
    </row>
    <row r="233" spans="1:6">
      <c r="A233" s="29">
        <v>45435</v>
      </c>
      <c r="B233" s="42">
        <v>45435.650324074071</v>
      </c>
      <c r="C233" s="31">
        <v>34</v>
      </c>
      <c r="D233" s="34">
        <v>19.12</v>
      </c>
      <c r="E233" s="28">
        <v>650.08000000000004</v>
      </c>
      <c r="F233" s="31" t="s">
        <v>18</v>
      </c>
    </row>
    <row r="234" spans="1:6">
      <c r="A234" s="29">
        <v>45435</v>
      </c>
      <c r="B234" s="42">
        <v>45435.650324074071</v>
      </c>
      <c r="C234" s="31">
        <v>388</v>
      </c>
      <c r="D234" s="34">
        <v>19.12</v>
      </c>
      <c r="E234" s="28">
        <v>7418.56</v>
      </c>
      <c r="F234" s="31" t="s">
        <v>18</v>
      </c>
    </row>
    <row r="235" spans="1:6">
      <c r="A235" s="29">
        <v>45435</v>
      </c>
      <c r="B235" s="42">
        <v>45435.650324074071</v>
      </c>
      <c r="C235" s="31">
        <v>187</v>
      </c>
      <c r="D235" s="34">
        <v>19.12</v>
      </c>
      <c r="E235" s="28">
        <v>3575.44</v>
      </c>
      <c r="F235" s="31" t="s">
        <v>18</v>
      </c>
    </row>
    <row r="236" spans="1:6">
      <c r="A236" s="29">
        <v>45435</v>
      </c>
      <c r="B236" s="42">
        <v>45435.650324074071</v>
      </c>
      <c r="C236" s="31">
        <v>64</v>
      </c>
      <c r="D236" s="34">
        <v>19.14</v>
      </c>
      <c r="E236" s="28">
        <v>1224.96</v>
      </c>
      <c r="F236" s="31" t="s">
        <v>18</v>
      </c>
    </row>
    <row r="237" spans="1:6">
      <c r="A237" s="29">
        <v>45435</v>
      </c>
      <c r="B237" s="42">
        <v>45435.650324074071</v>
      </c>
      <c r="C237" s="31">
        <v>150</v>
      </c>
      <c r="D237" s="34">
        <v>19.14</v>
      </c>
      <c r="E237" s="28">
        <v>2871</v>
      </c>
      <c r="F237" s="31" t="s">
        <v>18</v>
      </c>
    </row>
    <row r="238" spans="1:6">
      <c r="A238" s="29">
        <v>45435</v>
      </c>
      <c r="B238" s="42">
        <v>45435.663819444446</v>
      </c>
      <c r="C238" s="31">
        <v>5</v>
      </c>
      <c r="D238" s="34">
        <v>19.059999999999999</v>
      </c>
      <c r="E238" s="28">
        <v>95.3</v>
      </c>
      <c r="F238" s="31" t="s">
        <v>18</v>
      </c>
    </row>
    <row r="239" spans="1:6">
      <c r="A239" s="29">
        <v>45435</v>
      </c>
      <c r="B239" s="42">
        <v>45435.682280092595</v>
      </c>
      <c r="C239" s="31">
        <v>2</v>
      </c>
      <c r="D239" s="34">
        <v>19.14</v>
      </c>
      <c r="E239" s="28">
        <v>38.28</v>
      </c>
      <c r="F239" s="31" t="s">
        <v>18</v>
      </c>
    </row>
    <row r="240" spans="1:6">
      <c r="A240" s="29">
        <v>45435</v>
      </c>
      <c r="B240" s="42">
        <v>45435.687361111108</v>
      </c>
      <c r="C240" s="31">
        <v>205</v>
      </c>
      <c r="D240" s="34">
        <v>19.14</v>
      </c>
      <c r="E240" s="28">
        <v>3923.7000000000003</v>
      </c>
      <c r="F240" s="31" t="s">
        <v>18</v>
      </c>
    </row>
    <row r="241" spans="1:6">
      <c r="A241" s="29">
        <v>45435</v>
      </c>
      <c r="B241" s="42">
        <v>45435.687361111108</v>
      </c>
      <c r="C241" s="31">
        <v>120</v>
      </c>
      <c r="D241" s="34">
        <v>19.14</v>
      </c>
      <c r="E241" s="28">
        <v>2296.8000000000002</v>
      </c>
      <c r="F241" s="31" t="s">
        <v>18</v>
      </c>
    </row>
    <row r="242" spans="1:6">
      <c r="A242" s="29">
        <v>45435</v>
      </c>
      <c r="B242" s="42">
        <v>45435.687361111108</v>
      </c>
      <c r="C242" s="31">
        <v>83</v>
      </c>
      <c r="D242" s="34">
        <v>19.14</v>
      </c>
      <c r="E242" s="28">
        <v>1588.6200000000001</v>
      </c>
      <c r="F242" s="31" t="s">
        <v>18</v>
      </c>
    </row>
    <row r="243" spans="1:6">
      <c r="A243" s="29">
        <v>45435</v>
      </c>
      <c r="B243" s="42">
        <v>45435.687361111108</v>
      </c>
      <c r="C243" s="31">
        <v>67</v>
      </c>
      <c r="D243" s="34">
        <v>19.14</v>
      </c>
      <c r="E243" s="28">
        <v>1282.3800000000001</v>
      </c>
      <c r="F243" s="31" t="s">
        <v>18</v>
      </c>
    </row>
    <row r="244" spans="1:6">
      <c r="A244" s="29">
        <v>45435</v>
      </c>
      <c r="B244" s="42">
        <v>45435.687361111108</v>
      </c>
      <c r="C244" s="31">
        <v>109</v>
      </c>
      <c r="D244" s="34">
        <v>19.14</v>
      </c>
      <c r="E244" s="28">
        <v>2086.2600000000002</v>
      </c>
      <c r="F244" s="31" t="s">
        <v>18</v>
      </c>
    </row>
    <row r="245" spans="1:6">
      <c r="A245" s="29">
        <v>45435</v>
      </c>
      <c r="B245" s="42">
        <v>45435.687361111108</v>
      </c>
      <c r="C245" s="31">
        <v>200</v>
      </c>
      <c r="D245" s="34">
        <v>19.14</v>
      </c>
      <c r="E245" s="28">
        <v>3828</v>
      </c>
      <c r="F245" s="31" t="s">
        <v>18</v>
      </c>
    </row>
    <row r="246" spans="1:6">
      <c r="A246" s="29">
        <v>45435</v>
      </c>
      <c r="B246" s="42">
        <v>45435.7112037037</v>
      </c>
      <c r="C246" s="31">
        <v>88</v>
      </c>
      <c r="D246" s="34">
        <v>19.079999999999998</v>
      </c>
      <c r="E246" s="28">
        <v>1679.04</v>
      </c>
      <c r="F246" s="31" t="s">
        <v>18</v>
      </c>
    </row>
    <row r="247" spans="1:6">
      <c r="A247" s="29">
        <v>45435</v>
      </c>
      <c r="B247" s="42">
        <v>45435.7112037037</v>
      </c>
      <c r="C247" s="31">
        <v>111</v>
      </c>
      <c r="D247" s="34">
        <v>19.079999999999998</v>
      </c>
      <c r="E247" s="28">
        <v>2117.8799999999997</v>
      </c>
      <c r="F247" s="31" t="s">
        <v>18</v>
      </c>
    </row>
    <row r="248" spans="1:6">
      <c r="A248" s="29">
        <v>45435</v>
      </c>
      <c r="B248" s="42">
        <v>45435.716585648152</v>
      </c>
      <c r="C248" s="31">
        <v>77</v>
      </c>
      <c r="D248" s="34">
        <v>19.100000000000001</v>
      </c>
      <c r="E248" s="28">
        <v>1470.7</v>
      </c>
      <c r="F248" s="31" t="s">
        <v>18</v>
      </c>
    </row>
    <row r="249" spans="1:6">
      <c r="A249" s="29">
        <v>45435</v>
      </c>
      <c r="B249" s="42">
        <v>45435.716585648152</v>
      </c>
      <c r="C249" s="31">
        <v>59</v>
      </c>
      <c r="D249" s="34">
        <v>19.100000000000001</v>
      </c>
      <c r="E249" s="28">
        <v>1126.9000000000001</v>
      </c>
      <c r="F249" s="31" t="s">
        <v>18</v>
      </c>
    </row>
    <row r="250" spans="1:6">
      <c r="A250" s="29">
        <v>45435</v>
      </c>
      <c r="B250" s="42">
        <v>45435.716585648152</v>
      </c>
      <c r="C250" s="31">
        <v>61</v>
      </c>
      <c r="D250" s="34">
        <v>19.100000000000001</v>
      </c>
      <c r="E250" s="28">
        <v>1165.1000000000001</v>
      </c>
      <c r="F250" s="31" t="s">
        <v>18</v>
      </c>
    </row>
    <row r="251" spans="1:6">
      <c r="A251" s="29">
        <v>45435</v>
      </c>
      <c r="B251" s="42">
        <v>45435.716585648152</v>
      </c>
      <c r="C251" s="31">
        <v>268</v>
      </c>
      <c r="D251" s="34">
        <v>19.100000000000001</v>
      </c>
      <c r="E251" s="28">
        <v>5118.8</v>
      </c>
      <c r="F251" s="31" t="s">
        <v>18</v>
      </c>
    </row>
    <row r="252" spans="1:6">
      <c r="A252" s="29">
        <v>45435</v>
      </c>
      <c r="B252" s="42">
        <v>45435.716585648152</v>
      </c>
      <c r="C252" s="31">
        <v>135</v>
      </c>
      <c r="D252" s="34">
        <v>19.100000000000001</v>
      </c>
      <c r="E252" s="28">
        <v>2578.5</v>
      </c>
      <c r="F252" s="31" t="s">
        <v>18</v>
      </c>
    </row>
    <row r="253" spans="1:6">
      <c r="A253" s="29">
        <v>45436</v>
      </c>
      <c r="B253" s="42">
        <v>45436.381388888891</v>
      </c>
      <c r="C253" s="31">
        <v>71</v>
      </c>
      <c r="D253" s="34">
        <v>19.14</v>
      </c>
      <c r="E253" s="28">
        <v>1358.94</v>
      </c>
      <c r="F253" s="31" t="s">
        <v>18</v>
      </c>
    </row>
    <row r="254" spans="1:6">
      <c r="A254" s="29">
        <v>45436</v>
      </c>
      <c r="B254" s="42">
        <v>45436.381388888891</v>
      </c>
      <c r="C254" s="31">
        <v>126</v>
      </c>
      <c r="D254" s="34">
        <v>19.14</v>
      </c>
      <c r="E254" s="28">
        <v>2411.64</v>
      </c>
      <c r="F254" s="31" t="s">
        <v>18</v>
      </c>
    </row>
    <row r="255" spans="1:6">
      <c r="A255" s="29">
        <v>45436</v>
      </c>
      <c r="B255" s="42">
        <v>45436.384212962963</v>
      </c>
      <c r="C255" s="31">
        <v>100</v>
      </c>
      <c r="D255" s="34">
        <v>19.2</v>
      </c>
      <c r="E255" s="28">
        <v>1920</v>
      </c>
      <c r="F255" s="31" t="s">
        <v>18</v>
      </c>
    </row>
    <row r="256" spans="1:6">
      <c r="A256" s="29">
        <v>45436</v>
      </c>
      <c r="B256" s="42">
        <v>45436.384212962963</v>
      </c>
      <c r="C256" s="31">
        <v>34</v>
      </c>
      <c r="D256" s="34">
        <v>19.2</v>
      </c>
      <c r="E256" s="28">
        <v>652.79999999999995</v>
      </c>
      <c r="F256" s="31" t="s">
        <v>18</v>
      </c>
    </row>
    <row r="257" spans="1:6">
      <c r="A257" s="29">
        <v>45436</v>
      </c>
      <c r="B257" s="42">
        <v>45436.384212962963</v>
      </c>
      <c r="C257" s="31">
        <v>143</v>
      </c>
      <c r="D257" s="34">
        <v>19.2</v>
      </c>
      <c r="E257" s="28">
        <v>2745.6</v>
      </c>
      <c r="F257" s="31" t="s">
        <v>18</v>
      </c>
    </row>
    <row r="258" spans="1:6">
      <c r="A258" s="29">
        <v>45436</v>
      </c>
      <c r="B258" s="42">
        <v>45436.384212962963</v>
      </c>
      <c r="C258" s="31">
        <v>23</v>
      </c>
      <c r="D258" s="34">
        <v>19.2</v>
      </c>
      <c r="E258" s="28">
        <v>441.59999999999997</v>
      </c>
      <c r="F258" s="31" t="s">
        <v>18</v>
      </c>
    </row>
    <row r="259" spans="1:6">
      <c r="A259" s="29">
        <v>45436</v>
      </c>
      <c r="B259" s="42">
        <v>45436.401990740742</v>
      </c>
      <c r="C259" s="31">
        <v>187</v>
      </c>
      <c r="D259" s="34">
        <v>19.18</v>
      </c>
      <c r="E259" s="28">
        <v>3586.66</v>
      </c>
      <c r="F259" s="31" t="s">
        <v>18</v>
      </c>
    </row>
    <row r="260" spans="1:6">
      <c r="A260" s="29">
        <v>45436</v>
      </c>
      <c r="B260" s="42">
        <v>45436.406446759262</v>
      </c>
      <c r="C260" s="31">
        <v>218</v>
      </c>
      <c r="D260" s="34">
        <v>19.260000000000002</v>
      </c>
      <c r="E260" s="28">
        <v>4198.68</v>
      </c>
      <c r="F260" s="31" t="s">
        <v>18</v>
      </c>
    </row>
    <row r="261" spans="1:6">
      <c r="A261" s="29">
        <v>45436</v>
      </c>
      <c r="B261" s="42">
        <v>45436.414131944446</v>
      </c>
      <c r="C261" s="31">
        <v>50</v>
      </c>
      <c r="D261" s="34">
        <v>19.32</v>
      </c>
      <c r="E261" s="28">
        <v>966</v>
      </c>
      <c r="F261" s="31" t="s">
        <v>18</v>
      </c>
    </row>
    <row r="262" spans="1:6">
      <c r="A262" s="29">
        <v>45436</v>
      </c>
      <c r="B262" s="42">
        <v>45436.414131944446</v>
      </c>
      <c r="C262" s="31">
        <v>56</v>
      </c>
      <c r="D262" s="34">
        <v>19.32</v>
      </c>
      <c r="E262" s="28">
        <v>1081.92</v>
      </c>
      <c r="F262" s="31" t="s">
        <v>18</v>
      </c>
    </row>
    <row r="263" spans="1:6">
      <c r="A263" s="29">
        <v>45436</v>
      </c>
      <c r="B263" s="42">
        <v>45436.419120370374</v>
      </c>
      <c r="C263" s="31">
        <v>197</v>
      </c>
      <c r="D263" s="34">
        <v>19.34</v>
      </c>
      <c r="E263" s="28">
        <v>3809.98</v>
      </c>
      <c r="F263" s="31" t="s">
        <v>18</v>
      </c>
    </row>
    <row r="264" spans="1:6">
      <c r="A264" s="29">
        <v>45436</v>
      </c>
      <c r="B264" s="42">
        <v>45436.428449074076</v>
      </c>
      <c r="C264" s="31">
        <v>56</v>
      </c>
      <c r="D264" s="34">
        <v>19.36</v>
      </c>
      <c r="E264" s="28">
        <v>1084.1599999999999</v>
      </c>
      <c r="F264" s="31" t="s">
        <v>18</v>
      </c>
    </row>
    <row r="265" spans="1:6">
      <c r="A265" s="29">
        <v>45436</v>
      </c>
      <c r="B265" s="42">
        <v>45436.431307870371</v>
      </c>
      <c r="C265" s="31">
        <v>21</v>
      </c>
      <c r="D265" s="34">
        <v>19.36</v>
      </c>
      <c r="E265" s="28">
        <v>406.56</v>
      </c>
      <c r="F265" s="31" t="s">
        <v>18</v>
      </c>
    </row>
    <row r="266" spans="1:6">
      <c r="A266" s="29">
        <v>45436</v>
      </c>
      <c r="B266" s="42">
        <v>45436.431307870371</v>
      </c>
      <c r="C266" s="31">
        <v>1</v>
      </c>
      <c r="D266" s="34">
        <v>19.36</v>
      </c>
      <c r="E266" s="28">
        <v>19.36</v>
      </c>
      <c r="F266" s="31" t="s">
        <v>18</v>
      </c>
    </row>
    <row r="267" spans="1:6">
      <c r="A267" s="29">
        <v>45436</v>
      </c>
      <c r="B267" s="42">
        <v>45436.433842592596</v>
      </c>
      <c r="C267" s="31">
        <v>242</v>
      </c>
      <c r="D267" s="34">
        <v>19.38</v>
      </c>
      <c r="E267" s="28">
        <v>4689.96</v>
      </c>
      <c r="F267" s="31" t="s">
        <v>18</v>
      </c>
    </row>
    <row r="268" spans="1:6">
      <c r="A268" s="29">
        <v>45436</v>
      </c>
      <c r="B268" s="42">
        <v>45436.433842592596</v>
      </c>
      <c r="C268" s="31">
        <v>226</v>
      </c>
      <c r="D268" s="34">
        <v>19.38</v>
      </c>
      <c r="E268" s="28">
        <v>4379.88</v>
      </c>
      <c r="F268" s="31" t="s">
        <v>18</v>
      </c>
    </row>
    <row r="269" spans="1:6">
      <c r="A269" s="29">
        <v>45436</v>
      </c>
      <c r="B269" s="42">
        <v>45436.433842592596</v>
      </c>
      <c r="C269" s="31">
        <v>186</v>
      </c>
      <c r="D269" s="34">
        <v>19.38</v>
      </c>
      <c r="E269" s="28">
        <v>3604.68</v>
      </c>
      <c r="F269" s="31" t="s">
        <v>18</v>
      </c>
    </row>
    <row r="270" spans="1:6">
      <c r="A270" s="29">
        <v>45436</v>
      </c>
      <c r="B270" s="42">
        <v>45436.433842592596</v>
      </c>
      <c r="C270" s="31">
        <v>162</v>
      </c>
      <c r="D270" s="34">
        <v>19.38</v>
      </c>
      <c r="E270" s="28">
        <v>3139.56</v>
      </c>
      <c r="F270" s="31" t="s">
        <v>18</v>
      </c>
    </row>
    <row r="271" spans="1:6">
      <c r="A271" s="29">
        <v>45436</v>
      </c>
      <c r="B271" s="42">
        <v>45436.470370370371</v>
      </c>
      <c r="C271" s="31">
        <v>199</v>
      </c>
      <c r="D271" s="34">
        <v>19.399999999999999</v>
      </c>
      <c r="E271" s="28">
        <v>3860.6</v>
      </c>
      <c r="F271" s="31" t="s">
        <v>18</v>
      </c>
    </row>
    <row r="272" spans="1:6">
      <c r="A272" s="29">
        <v>45436</v>
      </c>
      <c r="B272" s="42">
        <v>45436.470370370371</v>
      </c>
      <c r="C272" s="31">
        <v>81</v>
      </c>
      <c r="D272" s="34">
        <v>19.399999999999999</v>
      </c>
      <c r="E272" s="28">
        <v>1571.3999999999999</v>
      </c>
      <c r="F272" s="31" t="s">
        <v>18</v>
      </c>
    </row>
    <row r="273" spans="1:6">
      <c r="A273" s="29">
        <v>45436</v>
      </c>
      <c r="B273" s="42">
        <v>45436.470370370371</v>
      </c>
      <c r="C273" s="31">
        <v>109</v>
      </c>
      <c r="D273" s="34">
        <v>19.399999999999999</v>
      </c>
      <c r="E273" s="28">
        <v>2114.6</v>
      </c>
      <c r="F273" s="31" t="s">
        <v>18</v>
      </c>
    </row>
    <row r="274" spans="1:6">
      <c r="A274" s="29">
        <v>45436</v>
      </c>
      <c r="B274" s="42">
        <v>45436.633645833332</v>
      </c>
      <c r="C274" s="31">
        <v>5</v>
      </c>
      <c r="D274" s="34">
        <v>19.52</v>
      </c>
      <c r="E274" s="28">
        <v>97.6</v>
      </c>
      <c r="F274" s="31" t="s">
        <v>18</v>
      </c>
    </row>
    <row r="275" spans="1:6">
      <c r="A275" s="29">
        <v>45436</v>
      </c>
      <c r="B275" s="42">
        <v>45436.633645833332</v>
      </c>
      <c r="C275" s="31">
        <v>5</v>
      </c>
      <c r="D275" s="34">
        <v>19.52</v>
      </c>
      <c r="E275" s="28">
        <v>97.6</v>
      </c>
      <c r="F275" s="31" t="s">
        <v>18</v>
      </c>
    </row>
    <row r="276" spans="1:6">
      <c r="A276" s="29">
        <v>45436</v>
      </c>
      <c r="B276" s="42">
        <v>45436.63553240741</v>
      </c>
      <c r="C276" s="31">
        <v>5</v>
      </c>
      <c r="D276" s="34">
        <v>19.54</v>
      </c>
      <c r="E276" s="28">
        <v>97.699999999999989</v>
      </c>
      <c r="F276" s="31" t="s">
        <v>18</v>
      </c>
    </row>
    <row r="277" spans="1:6">
      <c r="A277" s="29">
        <v>45436</v>
      </c>
      <c r="B277" s="42">
        <v>45436.64199074074</v>
      </c>
      <c r="C277" s="31">
        <v>5</v>
      </c>
      <c r="D277" s="34">
        <v>19.54</v>
      </c>
      <c r="E277" s="28">
        <v>97.699999999999989</v>
      </c>
      <c r="F277" s="31" t="s">
        <v>18</v>
      </c>
    </row>
    <row r="278" spans="1:6">
      <c r="A278" s="29">
        <v>45436</v>
      </c>
      <c r="B278" s="42">
        <v>45436.642465277779</v>
      </c>
      <c r="C278" s="31">
        <v>56</v>
      </c>
      <c r="D278" s="34">
        <v>19.559999999999999</v>
      </c>
      <c r="E278" s="28">
        <v>1095.3599999999999</v>
      </c>
      <c r="F278" s="31" t="s">
        <v>18</v>
      </c>
    </row>
    <row r="279" spans="1:6">
      <c r="A279" s="29">
        <v>45436</v>
      </c>
      <c r="B279" s="42">
        <v>45436.642465277779</v>
      </c>
      <c r="C279" s="31">
        <v>68</v>
      </c>
      <c r="D279" s="34">
        <v>19.559999999999999</v>
      </c>
      <c r="E279" s="28">
        <v>1330.08</v>
      </c>
      <c r="F279" s="31" t="s">
        <v>18</v>
      </c>
    </row>
    <row r="280" spans="1:6">
      <c r="A280" s="29">
        <v>45436</v>
      </c>
      <c r="B280" s="42">
        <v>45436.642465277779</v>
      </c>
      <c r="C280" s="31">
        <v>56</v>
      </c>
      <c r="D280" s="34">
        <v>19.579999999999998</v>
      </c>
      <c r="E280" s="28">
        <v>1096.48</v>
      </c>
      <c r="F280" s="31" t="s">
        <v>18</v>
      </c>
    </row>
    <row r="281" spans="1:6">
      <c r="A281" s="29">
        <v>45436</v>
      </c>
      <c r="B281" s="42">
        <v>45436.642465277779</v>
      </c>
      <c r="C281" s="31">
        <v>198</v>
      </c>
      <c r="D281" s="34">
        <v>19.579999999999998</v>
      </c>
      <c r="E281" s="28">
        <v>3876.8399999999997</v>
      </c>
      <c r="F281" s="31" t="s">
        <v>18</v>
      </c>
    </row>
    <row r="282" spans="1:6">
      <c r="A282" s="29">
        <v>45436</v>
      </c>
      <c r="B282" s="42">
        <v>45436.642465277779</v>
      </c>
      <c r="C282" s="31">
        <v>18</v>
      </c>
      <c r="D282" s="34">
        <v>19.579999999999998</v>
      </c>
      <c r="E282" s="28">
        <v>352.43999999999994</v>
      </c>
      <c r="F282" s="31" t="s">
        <v>18</v>
      </c>
    </row>
    <row r="283" spans="1:6">
      <c r="A283" s="29">
        <v>45436</v>
      </c>
      <c r="B283" s="42">
        <v>45436.642476851855</v>
      </c>
      <c r="C283" s="31">
        <v>198</v>
      </c>
      <c r="D283" s="34">
        <v>19.559999999999999</v>
      </c>
      <c r="E283" s="28">
        <v>3872.8799999999997</v>
      </c>
      <c r="F283" s="31" t="s">
        <v>18</v>
      </c>
    </row>
    <row r="284" spans="1:6">
      <c r="A284" s="29">
        <v>45436</v>
      </c>
      <c r="B284" s="42">
        <v>45436.642476851855</v>
      </c>
      <c r="C284" s="31">
        <v>49</v>
      </c>
      <c r="D284" s="34">
        <v>19.559999999999999</v>
      </c>
      <c r="E284" s="28">
        <v>958.43999999999994</v>
      </c>
      <c r="F284" s="31" t="s">
        <v>18</v>
      </c>
    </row>
    <row r="285" spans="1:6">
      <c r="A285" s="29">
        <v>45436</v>
      </c>
      <c r="B285" s="42">
        <v>45436.642476851855</v>
      </c>
      <c r="C285" s="31">
        <v>49</v>
      </c>
      <c r="D285" s="34">
        <v>19.559999999999999</v>
      </c>
      <c r="E285" s="28">
        <v>958.43999999999994</v>
      </c>
      <c r="F285" s="31" t="s">
        <v>18</v>
      </c>
    </row>
    <row r="286" spans="1:6">
      <c r="A286" s="29">
        <v>45436</v>
      </c>
      <c r="B286" s="42">
        <v>45436.642476851855</v>
      </c>
      <c r="C286" s="31">
        <v>49</v>
      </c>
      <c r="D286" s="34">
        <v>19.559999999999999</v>
      </c>
      <c r="E286" s="28">
        <v>958.43999999999994</v>
      </c>
      <c r="F286" s="31" t="s">
        <v>18</v>
      </c>
    </row>
    <row r="287" spans="1:6">
      <c r="A287" s="29">
        <v>45436</v>
      </c>
      <c r="B287" s="42">
        <v>45436.642476851855</v>
      </c>
      <c r="C287" s="31">
        <v>5</v>
      </c>
      <c r="D287" s="34">
        <v>19.559999999999999</v>
      </c>
      <c r="E287" s="28">
        <v>97.8</v>
      </c>
      <c r="F287" s="31" t="s">
        <v>18</v>
      </c>
    </row>
    <row r="288" spans="1:6">
      <c r="A288" s="29">
        <v>45436</v>
      </c>
      <c r="B288" s="42">
        <v>45436.642476851855</v>
      </c>
      <c r="C288" s="31">
        <v>46</v>
      </c>
      <c r="D288" s="34">
        <v>19.559999999999999</v>
      </c>
      <c r="E288" s="28">
        <v>899.76</v>
      </c>
      <c r="F288" s="31" t="s">
        <v>18</v>
      </c>
    </row>
    <row r="289" spans="1:6">
      <c r="A289" s="29">
        <v>45436</v>
      </c>
      <c r="B289" s="42">
        <v>45436.642476851855</v>
      </c>
      <c r="C289" s="31">
        <v>24</v>
      </c>
      <c r="D289" s="34">
        <v>19.559999999999999</v>
      </c>
      <c r="E289" s="28">
        <v>469.43999999999994</v>
      </c>
      <c r="F289" s="31" t="s">
        <v>18</v>
      </c>
    </row>
    <row r="290" spans="1:6">
      <c r="A290" s="29">
        <v>45436</v>
      </c>
      <c r="B290" s="42">
        <v>45436.642476851855</v>
      </c>
      <c r="C290" s="31">
        <v>35</v>
      </c>
      <c r="D290" s="34">
        <v>19.559999999999999</v>
      </c>
      <c r="E290" s="28">
        <v>684.59999999999991</v>
      </c>
      <c r="F290" s="31" t="s">
        <v>18</v>
      </c>
    </row>
    <row r="291" spans="1:6">
      <c r="A291" s="29">
        <v>45436</v>
      </c>
      <c r="B291" s="42">
        <v>45436.642476851855</v>
      </c>
      <c r="C291" s="31">
        <v>18</v>
      </c>
      <c r="D291" s="34">
        <v>19.559999999999999</v>
      </c>
      <c r="E291" s="28">
        <v>352.08</v>
      </c>
      <c r="F291" s="31" t="s">
        <v>18</v>
      </c>
    </row>
    <row r="292" spans="1:6">
      <c r="A292" s="29">
        <v>45436</v>
      </c>
      <c r="B292" s="42">
        <v>45436.642476851855</v>
      </c>
      <c r="C292" s="31">
        <v>21</v>
      </c>
      <c r="D292" s="34">
        <v>19.559999999999999</v>
      </c>
      <c r="E292" s="28">
        <v>410.76</v>
      </c>
      <c r="F292" s="31" t="s">
        <v>18</v>
      </c>
    </row>
    <row r="293" spans="1:6">
      <c r="A293" s="29">
        <v>45436</v>
      </c>
      <c r="B293" s="42">
        <v>45436.642476851855</v>
      </c>
      <c r="C293" s="31">
        <v>6</v>
      </c>
      <c r="D293" s="34">
        <v>19.559999999999999</v>
      </c>
      <c r="E293" s="28">
        <v>117.35999999999999</v>
      </c>
      <c r="F293" s="31" t="s">
        <v>18</v>
      </c>
    </row>
    <row r="294" spans="1:6">
      <c r="A294" s="29">
        <v>45436</v>
      </c>
      <c r="B294" s="42">
        <v>45436.642476851855</v>
      </c>
      <c r="C294" s="31">
        <v>1</v>
      </c>
      <c r="D294" s="34">
        <v>19.559999999999999</v>
      </c>
      <c r="E294" s="28">
        <v>19.559999999999999</v>
      </c>
      <c r="F294" s="31" t="s">
        <v>18</v>
      </c>
    </row>
    <row r="295" spans="1:6">
      <c r="A295" s="29">
        <v>45436</v>
      </c>
      <c r="B295" s="42">
        <v>45436.642476851855</v>
      </c>
      <c r="C295" s="31">
        <v>105</v>
      </c>
      <c r="D295" s="34">
        <v>19.559999999999999</v>
      </c>
      <c r="E295" s="28">
        <v>2053.7999999999997</v>
      </c>
      <c r="F295" s="31" t="s">
        <v>18</v>
      </c>
    </row>
    <row r="296" spans="1:6">
      <c r="A296" s="29">
        <v>45436</v>
      </c>
      <c r="B296" s="42">
        <v>45436.651134259257</v>
      </c>
      <c r="C296" s="31">
        <v>122</v>
      </c>
      <c r="D296" s="34">
        <v>19.5</v>
      </c>
      <c r="E296" s="28">
        <v>2379</v>
      </c>
      <c r="F296" s="31" t="s">
        <v>18</v>
      </c>
    </row>
    <row r="297" spans="1:6">
      <c r="A297" s="29">
        <v>45436</v>
      </c>
      <c r="B297" s="42">
        <v>45436.651134259257</v>
      </c>
      <c r="C297" s="31">
        <v>101</v>
      </c>
      <c r="D297" s="34">
        <v>19.5</v>
      </c>
      <c r="E297" s="28">
        <v>1969.5</v>
      </c>
      <c r="F297" s="31" t="s">
        <v>18</v>
      </c>
    </row>
    <row r="298" spans="1:6">
      <c r="A298" s="29">
        <v>45436</v>
      </c>
      <c r="B298" s="42">
        <v>45436.651956018519</v>
      </c>
      <c r="C298" s="31">
        <v>400</v>
      </c>
      <c r="D298" s="34">
        <v>19.440000000000001</v>
      </c>
      <c r="E298" s="28">
        <v>7776.0000000000009</v>
      </c>
      <c r="F298" s="31" t="s">
        <v>18</v>
      </c>
    </row>
    <row r="299" spans="1:6">
      <c r="A299" s="29">
        <v>45436</v>
      </c>
      <c r="B299" s="42">
        <v>45436.666562500002</v>
      </c>
      <c r="C299" s="31">
        <v>197</v>
      </c>
      <c r="D299" s="34">
        <v>19.5</v>
      </c>
      <c r="E299" s="28">
        <v>3841.5</v>
      </c>
      <c r="F299" s="31" t="s">
        <v>18</v>
      </c>
    </row>
    <row r="300" spans="1:6">
      <c r="A300" s="29">
        <v>45436</v>
      </c>
      <c r="B300" s="42">
        <v>45436.67082175926</v>
      </c>
      <c r="C300" s="31">
        <v>13</v>
      </c>
      <c r="D300" s="34">
        <v>19.52</v>
      </c>
      <c r="E300" s="28">
        <v>253.76</v>
      </c>
      <c r="F300" s="31" t="s">
        <v>18</v>
      </c>
    </row>
    <row r="301" spans="1:6">
      <c r="A301" s="29">
        <v>45436</v>
      </c>
      <c r="B301" s="42">
        <v>45436.67082175926</v>
      </c>
      <c r="C301" s="31">
        <v>1</v>
      </c>
      <c r="D301" s="34">
        <v>19.52</v>
      </c>
      <c r="E301" s="28">
        <v>19.52</v>
      </c>
      <c r="F301" s="31" t="s">
        <v>18</v>
      </c>
    </row>
    <row r="302" spans="1:6">
      <c r="A302" s="29">
        <v>45436</v>
      </c>
      <c r="B302" s="42">
        <v>45436.67082175926</v>
      </c>
      <c r="C302" s="31">
        <v>186</v>
      </c>
      <c r="D302" s="34">
        <v>19.52</v>
      </c>
      <c r="E302" s="28">
        <v>3630.72</v>
      </c>
      <c r="F302" s="31" t="s">
        <v>18</v>
      </c>
    </row>
    <row r="303" spans="1:6">
      <c r="A303" s="29">
        <v>45436</v>
      </c>
      <c r="B303" s="42">
        <v>45436.67082175926</v>
      </c>
      <c r="C303" s="31">
        <v>51</v>
      </c>
      <c r="D303" s="34">
        <v>19.5</v>
      </c>
      <c r="E303" s="28">
        <v>994.5</v>
      </c>
      <c r="F303" s="31" t="s">
        <v>18</v>
      </c>
    </row>
    <row r="304" spans="1:6">
      <c r="A304" s="29">
        <v>45436</v>
      </c>
      <c r="B304" s="42">
        <v>45436.67082175926</v>
      </c>
      <c r="C304" s="31">
        <v>190</v>
      </c>
      <c r="D304" s="34">
        <v>19.5</v>
      </c>
      <c r="E304" s="28">
        <v>3705</v>
      </c>
      <c r="F304" s="31" t="s">
        <v>18</v>
      </c>
    </row>
    <row r="305" spans="1:6">
      <c r="A305" s="29">
        <v>45436</v>
      </c>
      <c r="B305" s="42">
        <v>45436.67082175926</v>
      </c>
      <c r="C305" s="31">
        <v>169</v>
      </c>
      <c r="D305" s="34">
        <v>19.5</v>
      </c>
      <c r="E305" s="28">
        <v>3295.5</v>
      </c>
      <c r="F305" s="31" t="s">
        <v>18</v>
      </c>
    </row>
    <row r="306" spans="1:6">
      <c r="A306" s="29">
        <v>45436</v>
      </c>
      <c r="B306" s="42">
        <v>45436.67083333333</v>
      </c>
      <c r="C306" s="31">
        <v>35</v>
      </c>
      <c r="D306" s="34">
        <v>19.5</v>
      </c>
      <c r="E306" s="28">
        <v>682.5</v>
      </c>
      <c r="F306" s="31" t="s">
        <v>18</v>
      </c>
    </row>
    <row r="307" spans="1:6">
      <c r="A307" s="29">
        <v>45436</v>
      </c>
      <c r="B307" s="42">
        <v>45436.67083333333</v>
      </c>
      <c r="C307" s="31">
        <v>2</v>
      </c>
      <c r="D307" s="34">
        <v>19.5</v>
      </c>
      <c r="E307" s="28">
        <v>39</v>
      </c>
      <c r="F307" s="31" t="s">
        <v>18</v>
      </c>
    </row>
    <row r="308" spans="1:6">
      <c r="A308" s="29">
        <v>45436</v>
      </c>
      <c r="B308" s="42">
        <v>45436.687256944446</v>
      </c>
      <c r="C308" s="31">
        <v>87</v>
      </c>
      <c r="D308" s="34">
        <v>19.48</v>
      </c>
      <c r="E308" s="28">
        <v>1694.76</v>
      </c>
      <c r="F308" s="31" t="s">
        <v>18</v>
      </c>
    </row>
    <row r="309" spans="1:6">
      <c r="A309" s="29">
        <v>45436</v>
      </c>
      <c r="B309" s="42">
        <v>45436.689571759256</v>
      </c>
      <c r="C309" s="31">
        <v>22</v>
      </c>
      <c r="D309" s="34">
        <v>19.48</v>
      </c>
      <c r="E309" s="28">
        <v>428.56</v>
      </c>
      <c r="F309" s="31" t="s">
        <v>18</v>
      </c>
    </row>
    <row r="310" spans="1:6">
      <c r="A310" s="29">
        <v>45436</v>
      </c>
      <c r="B310" s="42">
        <v>45436.690949074073</v>
      </c>
      <c r="C310" s="31">
        <v>62</v>
      </c>
      <c r="D310" s="34">
        <v>19.48</v>
      </c>
      <c r="E310" s="28">
        <v>1207.76</v>
      </c>
      <c r="F310" s="31" t="s">
        <v>18</v>
      </c>
    </row>
    <row r="311" spans="1:6">
      <c r="A311" s="29">
        <v>45436</v>
      </c>
      <c r="B311" s="42">
        <v>45436.696608796294</v>
      </c>
      <c r="C311" s="31">
        <v>4</v>
      </c>
      <c r="D311" s="34">
        <v>19.48</v>
      </c>
      <c r="E311" s="28">
        <v>77.92</v>
      </c>
      <c r="F311" s="31" t="s">
        <v>18</v>
      </c>
    </row>
    <row r="312" spans="1:6">
      <c r="A312" s="29">
        <v>45436</v>
      </c>
      <c r="B312" s="42">
        <v>45436.696608796294</v>
      </c>
      <c r="C312" s="31">
        <v>1</v>
      </c>
      <c r="D312" s="34">
        <v>19.48</v>
      </c>
      <c r="E312" s="28">
        <v>19.48</v>
      </c>
      <c r="F312" s="31" t="s">
        <v>18</v>
      </c>
    </row>
    <row r="313" spans="1:6">
      <c r="A313" s="29">
        <v>45436</v>
      </c>
      <c r="B313" s="42">
        <v>45436.696608796294</v>
      </c>
      <c r="C313" s="31">
        <v>191</v>
      </c>
      <c r="D313" s="34">
        <v>19.48</v>
      </c>
      <c r="E313" s="28">
        <v>3720.6800000000003</v>
      </c>
      <c r="F313" s="31" t="s">
        <v>18</v>
      </c>
    </row>
    <row r="314" spans="1:6">
      <c r="A314" s="29">
        <v>45436</v>
      </c>
      <c r="B314" s="42">
        <v>45436.70171296296</v>
      </c>
      <c r="C314" s="31">
        <v>39</v>
      </c>
      <c r="D314" s="34">
        <v>19.5</v>
      </c>
      <c r="E314" s="28">
        <v>760.5</v>
      </c>
      <c r="F314" s="31" t="s">
        <v>18</v>
      </c>
    </row>
    <row r="315" spans="1:6">
      <c r="A315" s="29">
        <v>45436</v>
      </c>
      <c r="B315" s="42">
        <v>45436.70171296296</v>
      </c>
      <c r="C315" s="31">
        <v>136</v>
      </c>
      <c r="D315" s="34">
        <v>19.5</v>
      </c>
      <c r="E315" s="28">
        <v>2652</v>
      </c>
      <c r="F315" s="31" t="s">
        <v>18</v>
      </c>
    </row>
    <row r="316" spans="1:6">
      <c r="A316" s="29">
        <v>45436</v>
      </c>
      <c r="B316" s="42">
        <v>45436.70171296296</v>
      </c>
      <c r="C316" s="31">
        <v>43</v>
      </c>
      <c r="D316" s="34">
        <v>19.5</v>
      </c>
      <c r="E316" s="28">
        <v>838.5</v>
      </c>
      <c r="F316" s="31" t="s">
        <v>18</v>
      </c>
    </row>
    <row r="317" spans="1:6">
      <c r="A317" s="29">
        <v>45436</v>
      </c>
      <c r="B317" s="42">
        <v>45436.702118055553</v>
      </c>
      <c r="C317" s="31">
        <v>116</v>
      </c>
      <c r="D317" s="34">
        <v>19.5</v>
      </c>
      <c r="E317" s="28">
        <v>2262</v>
      </c>
      <c r="F317" s="31" t="s">
        <v>18</v>
      </c>
    </row>
    <row r="318" spans="1:6">
      <c r="A318" s="29">
        <v>45436</v>
      </c>
      <c r="B318" s="42">
        <v>45436.702118055553</v>
      </c>
      <c r="C318" s="31">
        <v>81</v>
      </c>
      <c r="D318" s="34">
        <v>19.5</v>
      </c>
      <c r="E318" s="28">
        <v>1579.5</v>
      </c>
      <c r="F318" s="31" t="s">
        <v>18</v>
      </c>
    </row>
    <row r="319" spans="1:6">
      <c r="A319" s="29">
        <v>45436</v>
      </c>
      <c r="B319" s="42">
        <v>45436.702118055553</v>
      </c>
      <c r="C319" s="31">
        <v>20</v>
      </c>
      <c r="D319" s="34">
        <v>19.5</v>
      </c>
      <c r="E319" s="28">
        <v>390</v>
      </c>
      <c r="F319" s="31" t="s">
        <v>18</v>
      </c>
    </row>
    <row r="320" spans="1:6">
      <c r="A320" s="29">
        <v>45436</v>
      </c>
      <c r="B320" s="42">
        <v>45436.707592592589</v>
      </c>
      <c r="C320" s="31">
        <v>40</v>
      </c>
      <c r="D320" s="34">
        <v>19.5</v>
      </c>
      <c r="E320" s="28">
        <v>780</v>
      </c>
      <c r="F320" s="31" t="s">
        <v>18</v>
      </c>
    </row>
    <row r="321" spans="1:6">
      <c r="A321" s="29">
        <v>45436</v>
      </c>
      <c r="B321" s="42">
        <v>45436.707592592589</v>
      </c>
      <c r="C321" s="31">
        <v>150</v>
      </c>
      <c r="D321" s="34">
        <v>19.5</v>
      </c>
      <c r="E321" s="28">
        <v>2925</v>
      </c>
      <c r="F321" s="31" t="s">
        <v>18</v>
      </c>
    </row>
    <row r="322" spans="1:6">
      <c r="A322" s="29">
        <v>45436</v>
      </c>
      <c r="B322" s="42">
        <v>45436.707592592589</v>
      </c>
      <c r="C322" s="31">
        <v>5</v>
      </c>
      <c r="D322" s="34">
        <v>19.5</v>
      </c>
      <c r="E322" s="28">
        <v>97.5</v>
      </c>
      <c r="F322" s="31" t="s">
        <v>18</v>
      </c>
    </row>
    <row r="323" spans="1:6">
      <c r="A323" s="29">
        <v>45436</v>
      </c>
      <c r="B323" s="42">
        <v>45436.707592592589</v>
      </c>
      <c r="C323" s="31">
        <v>133</v>
      </c>
      <c r="D323" s="34">
        <v>19.5</v>
      </c>
      <c r="E323" s="28">
        <v>2593.5</v>
      </c>
      <c r="F323" s="31" t="s">
        <v>18</v>
      </c>
    </row>
    <row r="324" spans="1:6">
      <c r="A324" s="29">
        <v>45436</v>
      </c>
      <c r="B324" s="42">
        <v>45436.707592592589</v>
      </c>
      <c r="C324" s="31">
        <v>111</v>
      </c>
      <c r="D324" s="34">
        <v>19.5</v>
      </c>
      <c r="E324" s="28">
        <v>2164.5</v>
      </c>
      <c r="F324" s="31" t="s">
        <v>18</v>
      </c>
    </row>
    <row r="325" spans="1:6">
      <c r="A325" s="29">
        <v>45436</v>
      </c>
      <c r="B325" s="42">
        <v>45436.707592592589</v>
      </c>
      <c r="C325" s="31">
        <v>218</v>
      </c>
      <c r="D325" s="34">
        <v>19.5</v>
      </c>
      <c r="E325" s="28">
        <v>4251</v>
      </c>
      <c r="F325" s="31" t="s">
        <v>18</v>
      </c>
    </row>
    <row r="326" spans="1:6">
      <c r="A326" s="29">
        <v>45436</v>
      </c>
      <c r="B326" s="42">
        <v>45436.707592592589</v>
      </c>
      <c r="C326" s="31">
        <v>26</v>
      </c>
      <c r="D326" s="34">
        <v>19.5</v>
      </c>
      <c r="E326" s="28">
        <v>507</v>
      </c>
      <c r="F326" s="31" t="s">
        <v>18</v>
      </c>
    </row>
    <row r="327" spans="1:6">
      <c r="A327" s="29">
        <v>45436</v>
      </c>
      <c r="B327" s="42">
        <v>45436.707604166666</v>
      </c>
      <c r="C327" s="31">
        <v>83</v>
      </c>
      <c r="D327" s="34">
        <v>19.5</v>
      </c>
      <c r="E327" s="28">
        <v>1618.5</v>
      </c>
      <c r="F327" s="31" t="s">
        <v>18</v>
      </c>
    </row>
    <row r="328" spans="1:6">
      <c r="A328" s="29">
        <v>45436</v>
      </c>
      <c r="B328" s="42"/>
      <c r="C328" s="31" t="s">
        <v>23</v>
      </c>
      <c r="D328" s="34" t="s">
        <v>23</v>
      </c>
      <c r="E328" s="28" t="s">
        <v>23</v>
      </c>
      <c r="F328" s="31" t="s">
        <v>23</v>
      </c>
    </row>
    <row r="329" spans="1:6">
      <c r="A329" s="29">
        <v>45436</v>
      </c>
      <c r="B329" s="42"/>
      <c r="C329" s="31" t="s">
        <v>23</v>
      </c>
      <c r="D329" s="34" t="s">
        <v>23</v>
      </c>
      <c r="E329" s="28" t="s">
        <v>23</v>
      </c>
      <c r="F329" s="31" t="s">
        <v>23</v>
      </c>
    </row>
    <row r="330" spans="1:6">
      <c r="A330" s="29">
        <v>45436</v>
      </c>
      <c r="B330" s="42"/>
      <c r="C330" s="31" t="s">
        <v>23</v>
      </c>
      <c r="D330" s="34" t="s">
        <v>23</v>
      </c>
      <c r="E330" s="28" t="s">
        <v>23</v>
      </c>
      <c r="F330" s="31" t="s">
        <v>23</v>
      </c>
    </row>
    <row r="331" spans="1:6">
      <c r="A331" s="29">
        <v>45436</v>
      </c>
      <c r="B331" s="42"/>
      <c r="C331" s="31" t="s">
        <v>23</v>
      </c>
      <c r="D331" s="34" t="s">
        <v>23</v>
      </c>
      <c r="E331" s="28" t="s">
        <v>23</v>
      </c>
      <c r="F331" s="31" t="s">
        <v>23</v>
      </c>
    </row>
    <row r="332" spans="1:6">
      <c r="A332" s="29">
        <v>45436</v>
      </c>
      <c r="B332" s="42"/>
      <c r="C332" s="31" t="s">
        <v>23</v>
      </c>
      <c r="D332" s="34" t="s">
        <v>23</v>
      </c>
      <c r="E332" s="28" t="s">
        <v>23</v>
      </c>
      <c r="F332" s="31" t="s">
        <v>23</v>
      </c>
    </row>
    <row r="333" spans="1:6">
      <c r="A333" s="29">
        <v>45436</v>
      </c>
      <c r="B333" s="42"/>
      <c r="C333" s="31" t="s">
        <v>23</v>
      </c>
      <c r="D333" s="34" t="s">
        <v>23</v>
      </c>
      <c r="E333" s="28" t="s">
        <v>23</v>
      </c>
      <c r="F333" s="31" t="s">
        <v>23</v>
      </c>
    </row>
    <row r="334" spans="1:6">
      <c r="A334" s="29">
        <v>45436</v>
      </c>
      <c r="B334" s="42"/>
      <c r="C334" s="31" t="s">
        <v>23</v>
      </c>
      <c r="D334" s="34" t="s">
        <v>23</v>
      </c>
      <c r="E334" s="28" t="s">
        <v>23</v>
      </c>
      <c r="F334" s="31" t="s">
        <v>23</v>
      </c>
    </row>
    <row r="335" spans="1:6">
      <c r="A335" s="29">
        <v>45436</v>
      </c>
      <c r="B335" s="42"/>
      <c r="C335" s="31" t="s">
        <v>23</v>
      </c>
      <c r="D335" s="34" t="s">
        <v>23</v>
      </c>
      <c r="E335" s="28" t="s">
        <v>23</v>
      </c>
      <c r="F335" s="31" t="s">
        <v>23</v>
      </c>
    </row>
    <row r="336" spans="1:6">
      <c r="A336" s="29">
        <v>45436</v>
      </c>
      <c r="B336" s="42"/>
      <c r="C336" s="31" t="s">
        <v>23</v>
      </c>
      <c r="D336" s="34" t="s">
        <v>23</v>
      </c>
      <c r="E336" s="28" t="s">
        <v>23</v>
      </c>
      <c r="F336" s="31" t="s">
        <v>23</v>
      </c>
    </row>
    <row r="337" spans="1:6">
      <c r="A337" s="29">
        <v>45436</v>
      </c>
      <c r="B337" s="42"/>
      <c r="C337" s="31" t="s">
        <v>23</v>
      </c>
      <c r="D337" s="34" t="s">
        <v>23</v>
      </c>
      <c r="E337" s="28" t="s">
        <v>23</v>
      </c>
      <c r="F337" s="31" t="s">
        <v>23</v>
      </c>
    </row>
    <row r="338" spans="1:6">
      <c r="A338" s="29">
        <v>45436</v>
      </c>
      <c r="B338" s="42"/>
      <c r="C338" s="31" t="s">
        <v>23</v>
      </c>
      <c r="D338" s="34" t="s">
        <v>23</v>
      </c>
      <c r="E338" s="28" t="s">
        <v>23</v>
      </c>
      <c r="F338" s="31" t="s">
        <v>23</v>
      </c>
    </row>
    <row r="339" spans="1:6">
      <c r="A339" s="29">
        <v>45436</v>
      </c>
      <c r="B339" s="42"/>
      <c r="C339" s="31" t="s">
        <v>23</v>
      </c>
      <c r="D339" s="34" t="s">
        <v>23</v>
      </c>
      <c r="E339" s="28" t="s">
        <v>23</v>
      </c>
      <c r="F339" s="31" t="s">
        <v>23</v>
      </c>
    </row>
    <row r="340" spans="1:6">
      <c r="A340" s="29">
        <v>45436</v>
      </c>
      <c r="B340" s="42"/>
      <c r="C340" s="31" t="s">
        <v>23</v>
      </c>
      <c r="D340" s="34" t="s">
        <v>23</v>
      </c>
      <c r="E340" s="28" t="s">
        <v>23</v>
      </c>
      <c r="F340" s="31" t="s">
        <v>23</v>
      </c>
    </row>
    <row r="341" spans="1:6">
      <c r="A341" s="29">
        <v>45436</v>
      </c>
      <c r="B341" s="42"/>
      <c r="C341" s="31" t="s">
        <v>23</v>
      </c>
      <c r="D341" s="34" t="s">
        <v>23</v>
      </c>
      <c r="E341" s="28" t="s">
        <v>23</v>
      </c>
      <c r="F341" s="31" t="s">
        <v>23</v>
      </c>
    </row>
    <row r="342" spans="1:6">
      <c r="A342" s="29">
        <v>45436</v>
      </c>
      <c r="B342" s="42"/>
      <c r="C342" s="31" t="s">
        <v>23</v>
      </c>
      <c r="D342" s="34" t="s">
        <v>23</v>
      </c>
      <c r="E342" s="28" t="s">
        <v>23</v>
      </c>
      <c r="F342" s="31" t="s">
        <v>23</v>
      </c>
    </row>
    <row r="343" spans="1:6">
      <c r="A343" s="29">
        <v>45436</v>
      </c>
      <c r="B343" s="42"/>
      <c r="C343" s="31" t="s">
        <v>23</v>
      </c>
      <c r="D343" s="34" t="s">
        <v>23</v>
      </c>
      <c r="E343" s="28" t="s">
        <v>23</v>
      </c>
      <c r="F343" s="31" t="s">
        <v>23</v>
      </c>
    </row>
    <row r="344" spans="1:6">
      <c r="A344" s="29">
        <v>45436</v>
      </c>
      <c r="B344" s="42"/>
      <c r="C344" s="31" t="s">
        <v>23</v>
      </c>
      <c r="D344" s="34" t="s">
        <v>23</v>
      </c>
      <c r="E344" s="28" t="s">
        <v>23</v>
      </c>
      <c r="F344" s="31" t="s">
        <v>23</v>
      </c>
    </row>
    <row r="345" spans="1:6">
      <c r="A345" s="29">
        <v>45436</v>
      </c>
      <c r="B345" s="42"/>
      <c r="C345" s="31" t="s">
        <v>23</v>
      </c>
      <c r="D345" s="34" t="s">
        <v>23</v>
      </c>
      <c r="E345" s="28" t="s">
        <v>23</v>
      </c>
      <c r="F345" s="31" t="s">
        <v>23</v>
      </c>
    </row>
    <row r="346" spans="1:6">
      <c r="A346" s="29">
        <v>45436</v>
      </c>
      <c r="B346" s="42"/>
      <c r="C346" s="31" t="s">
        <v>23</v>
      </c>
      <c r="D346" s="34" t="s">
        <v>23</v>
      </c>
      <c r="E346" s="28" t="s">
        <v>23</v>
      </c>
      <c r="F346" s="31" t="s">
        <v>23</v>
      </c>
    </row>
    <row r="347" spans="1:6">
      <c r="A347" s="29">
        <v>45436</v>
      </c>
      <c r="B347" s="42"/>
      <c r="C347" s="31" t="s">
        <v>23</v>
      </c>
      <c r="D347" s="34" t="s">
        <v>23</v>
      </c>
      <c r="E347" s="28" t="s">
        <v>23</v>
      </c>
      <c r="F347" s="31" t="s">
        <v>23</v>
      </c>
    </row>
    <row r="348" spans="1:6">
      <c r="A348" s="29">
        <v>45436</v>
      </c>
      <c r="B348" s="42"/>
      <c r="C348" s="31" t="s">
        <v>23</v>
      </c>
      <c r="D348" s="34" t="s">
        <v>23</v>
      </c>
      <c r="E348" s="28" t="s">
        <v>23</v>
      </c>
      <c r="F348" s="31" t="s">
        <v>23</v>
      </c>
    </row>
    <row r="349" spans="1:6">
      <c r="A349" s="29">
        <v>45436</v>
      </c>
      <c r="B349" s="42"/>
      <c r="C349" s="31" t="s">
        <v>23</v>
      </c>
      <c r="D349" s="34" t="s">
        <v>23</v>
      </c>
      <c r="E349" s="28" t="s">
        <v>23</v>
      </c>
      <c r="F349" s="31" t="s">
        <v>23</v>
      </c>
    </row>
    <row r="350" spans="1:6">
      <c r="A350" s="29">
        <v>45436</v>
      </c>
      <c r="B350" s="42"/>
      <c r="C350" s="31" t="s">
        <v>23</v>
      </c>
      <c r="D350" s="34" t="s">
        <v>23</v>
      </c>
      <c r="E350" s="28" t="s">
        <v>23</v>
      </c>
      <c r="F350" s="31" t="s">
        <v>23</v>
      </c>
    </row>
    <row r="351" spans="1:6">
      <c r="A351" s="29">
        <v>45436</v>
      </c>
      <c r="B351" s="42"/>
      <c r="C351" s="31" t="s">
        <v>23</v>
      </c>
      <c r="D351" s="34" t="s">
        <v>23</v>
      </c>
      <c r="E351" s="28" t="s">
        <v>23</v>
      </c>
      <c r="F351" s="31" t="s">
        <v>23</v>
      </c>
    </row>
    <row r="352" spans="1:6">
      <c r="A352" s="29">
        <v>45436</v>
      </c>
      <c r="B352" s="42"/>
      <c r="C352" s="31" t="s">
        <v>23</v>
      </c>
      <c r="D352" s="34" t="s">
        <v>23</v>
      </c>
      <c r="E352" s="28" t="s">
        <v>23</v>
      </c>
      <c r="F352" s="31" t="s">
        <v>23</v>
      </c>
    </row>
    <row r="353" spans="1:6">
      <c r="A353" s="29">
        <v>45436</v>
      </c>
      <c r="B353" s="42"/>
      <c r="C353" s="31" t="s">
        <v>23</v>
      </c>
      <c r="D353" s="34" t="s">
        <v>23</v>
      </c>
      <c r="E353" s="28" t="s">
        <v>23</v>
      </c>
      <c r="F353" s="31" t="s">
        <v>23</v>
      </c>
    </row>
    <row r="354" spans="1:6">
      <c r="A354" s="29">
        <v>45436</v>
      </c>
      <c r="B354" s="42"/>
      <c r="C354" s="31" t="s">
        <v>23</v>
      </c>
      <c r="D354" s="34" t="s">
        <v>23</v>
      </c>
      <c r="E354" s="28" t="s">
        <v>23</v>
      </c>
      <c r="F354" s="31" t="s">
        <v>23</v>
      </c>
    </row>
    <row r="355" spans="1:6">
      <c r="A355" s="29">
        <v>45436</v>
      </c>
      <c r="B355" s="42"/>
      <c r="C355" s="31" t="s">
        <v>23</v>
      </c>
      <c r="D355" s="34" t="s">
        <v>23</v>
      </c>
      <c r="E355" s="28" t="s">
        <v>23</v>
      </c>
      <c r="F355" s="31" t="s">
        <v>23</v>
      </c>
    </row>
    <row r="356" spans="1:6">
      <c r="A356" s="29">
        <v>45436</v>
      </c>
      <c r="B356" s="42"/>
      <c r="C356" s="31" t="s">
        <v>23</v>
      </c>
      <c r="D356" s="34" t="s">
        <v>23</v>
      </c>
      <c r="E356" s="28" t="s">
        <v>23</v>
      </c>
      <c r="F356" s="31" t="s">
        <v>23</v>
      </c>
    </row>
    <row r="357" spans="1:6">
      <c r="A357" s="29">
        <v>45436</v>
      </c>
      <c r="B357" s="42"/>
      <c r="C357" s="31" t="s">
        <v>23</v>
      </c>
      <c r="D357" s="34" t="s">
        <v>23</v>
      </c>
      <c r="E357" s="28" t="s">
        <v>23</v>
      </c>
      <c r="F357" s="31" t="s">
        <v>23</v>
      </c>
    </row>
    <row r="358" spans="1:6">
      <c r="A358" s="29">
        <v>45436</v>
      </c>
      <c r="B358" s="42"/>
      <c r="C358" s="31" t="s">
        <v>23</v>
      </c>
      <c r="D358" s="34" t="s">
        <v>23</v>
      </c>
      <c r="E358" s="28" t="s">
        <v>23</v>
      </c>
      <c r="F358" s="31" t="s">
        <v>23</v>
      </c>
    </row>
    <row r="359" spans="1:6">
      <c r="A359" s="29">
        <v>45436</v>
      </c>
      <c r="B359" s="42"/>
      <c r="C359" s="31" t="s">
        <v>23</v>
      </c>
      <c r="D359" s="34" t="s">
        <v>23</v>
      </c>
      <c r="E359" s="28" t="s">
        <v>23</v>
      </c>
      <c r="F359" s="31" t="s">
        <v>23</v>
      </c>
    </row>
    <row r="360" spans="1:6">
      <c r="A360" s="29">
        <v>45436</v>
      </c>
      <c r="B360" s="42"/>
      <c r="C360" s="31" t="s">
        <v>23</v>
      </c>
      <c r="D360" s="34" t="s">
        <v>23</v>
      </c>
      <c r="E360" s="28" t="s">
        <v>23</v>
      </c>
      <c r="F360" s="31" t="s">
        <v>23</v>
      </c>
    </row>
    <row r="361" spans="1:6">
      <c r="A361" s="29">
        <v>45436</v>
      </c>
      <c r="B361" s="42"/>
      <c r="C361" s="31" t="s">
        <v>23</v>
      </c>
      <c r="D361" s="34" t="s">
        <v>23</v>
      </c>
      <c r="E361" s="28" t="s">
        <v>23</v>
      </c>
      <c r="F361" s="31" t="s">
        <v>23</v>
      </c>
    </row>
    <row r="362" spans="1:6">
      <c r="A362" s="29">
        <v>45436</v>
      </c>
      <c r="B362" s="42"/>
      <c r="C362" s="31" t="s">
        <v>23</v>
      </c>
      <c r="D362" s="34" t="s">
        <v>23</v>
      </c>
      <c r="E362" s="28" t="s">
        <v>23</v>
      </c>
      <c r="F362" s="31" t="s">
        <v>23</v>
      </c>
    </row>
    <row r="363" spans="1:6">
      <c r="A363" s="29">
        <v>45436</v>
      </c>
      <c r="B363" s="42"/>
      <c r="C363" s="31" t="s">
        <v>23</v>
      </c>
      <c r="D363" s="34" t="s">
        <v>23</v>
      </c>
      <c r="E363" s="28" t="s">
        <v>23</v>
      </c>
      <c r="F363" s="31" t="s">
        <v>23</v>
      </c>
    </row>
    <row r="364" spans="1:6">
      <c r="A364" s="29">
        <v>45436</v>
      </c>
      <c r="B364" s="42"/>
      <c r="C364" s="31" t="s">
        <v>23</v>
      </c>
      <c r="D364" s="34" t="s">
        <v>23</v>
      </c>
      <c r="E364" s="28" t="s">
        <v>23</v>
      </c>
      <c r="F364" s="31" t="s">
        <v>23</v>
      </c>
    </row>
    <row r="365" spans="1:6">
      <c r="A365" s="29">
        <v>45436</v>
      </c>
      <c r="B365" s="42"/>
      <c r="C365" s="31" t="s">
        <v>23</v>
      </c>
      <c r="D365" s="34" t="s">
        <v>23</v>
      </c>
      <c r="E365" s="28" t="s">
        <v>23</v>
      </c>
      <c r="F365" s="31" t="s">
        <v>23</v>
      </c>
    </row>
    <row r="366" spans="1:6">
      <c r="A366" s="29">
        <v>45436</v>
      </c>
      <c r="B366" s="42"/>
      <c r="C366" s="31" t="s">
        <v>23</v>
      </c>
      <c r="D366" s="34" t="s">
        <v>23</v>
      </c>
      <c r="E366" s="28" t="s">
        <v>23</v>
      </c>
      <c r="F366" s="31" t="s">
        <v>23</v>
      </c>
    </row>
    <row r="367" spans="1:6">
      <c r="A367" s="29">
        <v>45436</v>
      </c>
      <c r="B367" s="42"/>
      <c r="C367" s="31" t="s">
        <v>23</v>
      </c>
      <c r="D367" s="34" t="s">
        <v>23</v>
      </c>
      <c r="E367" s="28" t="s">
        <v>23</v>
      </c>
      <c r="F367" s="31" t="s">
        <v>23</v>
      </c>
    </row>
    <row r="368" spans="1:6">
      <c r="A368" s="29">
        <v>45436</v>
      </c>
      <c r="B368" s="42"/>
      <c r="C368" s="31" t="s">
        <v>23</v>
      </c>
      <c r="D368" s="34" t="s">
        <v>23</v>
      </c>
      <c r="E368" s="28" t="s">
        <v>23</v>
      </c>
      <c r="F368" s="31" t="s">
        <v>23</v>
      </c>
    </row>
    <row r="369" spans="1:6">
      <c r="A369" s="29">
        <v>45436</v>
      </c>
      <c r="B369" s="42"/>
      <c r="C369" s="31" t="s">
        <v>23</v>
      </c>
      <c r="D369" s="34" t="s">
        <v>23</v>
      </c>
      <c r="E369" s="28" t="s">
        <v>23</v>
      </c>
      <c r="F369" s="31" t="s">
        <v>23</v>
      </c>
    </row>
    <row r="370" spans="1:6">
      <c r="A370" s="29">
        <v>45436</v>
      </c>
      <c r="B370" s="42"/>
      <c r="C370" s="31" t="s">
        <v>23</v>
      </c>
      <c r="D370" s="34" t="s">
        <v>23</v>
      </c>
      <c r="E370" s="28" t="s">
        <v>23</v>
      </c>
      <c r="F370" s="31" t="s">
        <v>23</v>
      </c>
    </row>
    <row r="371" spans="1:6">
      <c r="A371" s="29">
        <v>45436</v>
      </c>
      <c r="B371" s="42"/>
      <c r="C371" s="31" t="s">
        <v>23</v>
      </c>
      <c r="D371" s="34" t="s">
        <v>23</v>
      </c>
      <c r="E371" s="28" t="s">
        <v>23</v>
      </c>
      <c r="F371" s="31" t="s">
        <v>23</v>
      </c>
    </row>
    <row r="372" spans="1:6">
      <c r="A372" s="29">
        <v>45436</v>
      </c>
      <c r="B372" s="42"/>
      <c r="C372" s="31" t="s">
        <v>23</v>
      </c>
      <c r="D372" s="34" t="s">
        <v>23</v>
      </c>
      <c r="E372" s="28" t="s">
        <v>23</v>
      </c>
      <c r="F372" s="31" t="s">
        <v>23</v>
      </c>
    </row>
    <row r="373" spans="1:6">
      <c r="A373" s="29">
        <v>45436</v>
      </c>
      <c r="B373" s="42"/>
      <c r="C373" s="31" t="s">
        <v>23</v>
      </c>
      <c r="D373" s="34" t="s">
        <v>23</v>
      </c>
      <c r="E373" s="28" t="s">
        <v>23</v>
      </c>
      <c r="F373" s="31" t="s">
        <v>23</v>
      </c>
    </row>
    <row r="374" spans="1:6">
      <c r="A374" s="29">
        <v>45436</v>
      </c>
      <c r="B374" s="42"/>
      <c r="C374" s="31" t="s">
        <v>23</v>
      </c>
      <c r="D374" s="34" t="s">
        <v>23</v>
      </c>
      <c r="E374" s="28" t="s">
        <v>23</v>
      </c>
      <c r="F374" s="31" t="s">
        <v>23</v>
      </c>
    </row>
    <row r="375" spans="1:6">
      <c r="A375" s="29">
        <v>45436</v>
      </c>
      <c r="B375" s="42"/>
      <c r="C375" s="31" t="s">
        <v>23</v>
      </c>
      <c r="D375" s="34" t="s">
        <v>23</v>
      </c>
      <c r="E375" s="28" t="s">
        <v>23</v>
      </c>
      <c r="F375" s="31" t="s">
        <v>23</v>
      </c>
    </row>
    <row r="376" spans="1:6">
      <c r="A376" s="29">
        <v>45436</v>
      </c>
      <c r="B376" s="42"/>
      <c r="C376" s="31" t="s">
        <v>23</v>
      </c>
      <c r="D376" s="34" t="s">
        <v>23</v>
      </c>
      <c r="E376" s="28" t="s">
        <v>23</v>
      </c>
      <c r="F376" s="31" t="s">
        <v>23</v>
      </c>
    </row>
    <row r="377" spans="1:6">
      <c r="A377" s="29">
        <v>45436</v>
      </c>
      <c r="B377" s="42"/>
      <c r="C377" s="31" t="s">
        <v>23</v>
      </c>
      <c r="D377" s="34" t="s">
        <v>23</v>
      </c>
      <c r="E377" s="28" t="s">
        <v>23</v>
      </c>
      <c r="F377" s="31" t="s">
        <v>23</v>
      </c>
    </row>
    <row r="378" spans="1:6">
      <c r="A378" s="29">
        <v>45436</v>
      </c>
      <c r="B378" s="42"/>
      <c r="C378" s="31" t="s">
        <v>23</v>
      </c>
      <c r="D378" s="34" t="s">
        <v>23</v>
      </c>
      <c r="E378" s="28" t="s">
        <v>23</v>
      </c>
      <c r="F378" s="31" t="s">
        <v>23</v>
      </c>
    </row>
    <row r="379" spans="1:6">
      <c r="A379" s="29">
        <v>45436</v>
      </c>
      <c r="B379" s="42"/>
      <c r="C379" s="31" t="s">
        <v>23</v>
      </c>
      <c r="D379" s="34" t="s">
        <v>23</v>
      </c>
      <c r="E379" s="28" t="s">
        <v>23</v>
      </c>
      <c r="F379" s="31" t="s">
        <v>23</v>
      </c>
    </row>
    <row r="380" spans="1:6">
      <c r="A380" s="29">
        <v>45436</v>
      </c>
      <c r="B380" s="42"/>
      <c r="C380" s="31" t="s">
        <v>23</v>
      </c>
      <c r="D380" s="34" t="s">
        <v>23</v>
      </c>
      <c r="E380" s="28" t="s">
        <v>23</v>
      </c>
      <c r="F380" s="31" t="s">
        <v>23</v>
      </c>
    </row>
    <row r="381" spans="1:6">
      <c r="A381" s="29">
        <v>45436</v>
      </c>
      <c r="B381" s="42"/>
      <c r="C381" s="31" t="s">
        <v>23</v>
      </c>
      <c r="D381" s="34" t="s">
        <v>23</v>
      </c>
      <c r="E381" s="28" t="s">
        <v>23</v>
      </c>
      <c r="F381" s="31" t="s">
        <v>23</v>
      </c>
    </row>
    <row r="382" spans="1:6">
      <c r="A382" s="29">
        <v>45436</v>
      </c>
      <c r="B382" s="42"/>
      <c r="C382" s="31" t="s">
        <v>23</v>
      </c>
      <c r="D382" s="34" t="s">
        <v>23</v>
      </c>
      <c r="E382" s="28" t="s">
        <v>23</v>
      </c>
      <c r="F382" s="31" t="s">
        <v>23</v>
      </c>
    </row>
    <row r="383" spans="1:6">
      <c r="A383" s="29">
        <v>45436</v>
      </c>
      <c r="B383" s="42"/>
      <c r="C383" s="31" t="s">
        <v>23</v>
      </c>
      <c r="D383" s="34" t="s">
        <v>23</v>
      </c>
      <c r="E383" s="28" t="s">
        <v>23</v>
      </c>
      <c r="F383" s="31" t="s">
        <v>23</v>
      </c>
    </row>
    <row r="384" spans="1:6">
      <c r="A384" s="29">
        <v>45436</v>
      </c>
      <c r="B384" s="42"/>
      <c r="C384" s="31" t="s">
        <v>23</v>
      </c>
      <c r="D384" s="34" t="s">
        <v>23</v>
      </c>
      <c r="E384" s="28" t="s">
        <v>23</v>
      </c>
      <c r="F384" s="31" t="s">
        <v>23</v>
      </c>
    </row>
    <row r="385" spans="1:6">
      <c r="A385" s="29">
        <v>45436</v>
      </c>
      <c r="B385" s="42"/>
      <c r="C385" s="31" t="s">
        <v>23</v>
      </c>
      <c r="D385" s="34" t="s">
        <v>23</v>
      </c>
      <c r="E385" s="28" t="s">
        <v>23</v>
      </c>
      <c r="F385" s="31" t="s">
        <v>23</v>
      </c>
    </row>
    <row r="386" spans="1:6">
      <c r="A386" s="29">
        <v>45436</v>
      </c>
      <c r="B386" s="42"/>
      <c r="C386" s="31" t="s">
        <v>23</v>
      </c>
      <c r="D386" s="34" t="s">
        <v>23</v>
      </c>
      <c r="E386" s="28" t="s">
        <v>23</v>
      </c>
      <c r="F386" s="31" t="s">
        <v>23</v>
      </c>
    </row>
    <row r="387" spans="1:6">
      <c r="A387" s="29">
        <v>45436</v>
      </c>
      <c r="B387" s="42"/>
      <c r="C387" s="31" t="s">
        <v>23</v>
      </c>
      <c r="D387" s="34" t="s">
        <v>23</v>
      </c>
      <c r="E387" s="28" t="s">
        <v>23</v>
      </c>
      <c r="F387" s="31" t="s">
        <v>23</v>
      </c>
    </row>
    <row r="388" spans="1:6">
      <c r="A388" s="29">
        <v>45436</v>
      </c>
      <c r="B388" s="42"/>
      <c r="C388" s="31" t="s">
        <v>23</v>
      </c>
      <c r="D388" s="34" t="s">
        <v>23</v>
      </c>
      <c r="E388" s="28" t="s">
        <v>23</v>
      </c>
      <c r="F388" s="31" t="s">
        <v>23</v>
      </c>
    </row>
    <row r="389" spans="1:6">
      <c r="A389" s="29">
        <v>45436</v>
      </c>
      <c r="B389" s="42"/>
      <c r="C389" s="31" t="s">
        <v>23</v>
      </c>
      <c r="D389" s="34" t="s">
        <v>23</v>
      </c>
      <c r="E389" s="28" t="s">
        <v>23</v>
      </c>
      <c r="F389" s="31" t="s">
        <v>23</v>
      </c>
    </row>
    <row r="390" spans="1:6">
      <c r="A390" s="29">
        <v>45436</v>
      </c>
      <c r="B390" s="42"/>
      <c r="C390" s="31" t="s">
        <v>23</v>
      </c>
      <c r="D390" s="34" t="s">
        <v>23</v>
      </c>
      <c r="E390" s="28" t="s">
        <v>23</v>
      </c>
      <c r="F390" s="31" t="s">
        <v>23</v>
      </c>
    </row>
    <row r="391" spans="1:6">
      <c r="A391" s="29">
        <v>45436</v>
      </c>
      <c r="B391" s="42"/>
      <c r="C391" s="31" t="s">
        <v>23</v>
      </c>
      <c r="D391" s="34" t="s">
        <v>23</v>
      </c>
      <c r="E391" s="28" t="s">
        <v>23</v>
      </c>
      <c r="F391" s="31" t="s">
        <v>23</v>
      </c>
    </row>
    <row r="392" spans="1:6">
      <c r="A392" s="29">
        <v>45436</v>
      </c>
      <c r="B392" s="42"/>
      <c r="C392" s="31" t="s">
        <v>23</v>
      </c>
      <c r="D392" s="34" t="s">
        <v>23</v>
      </c>
      <c r="E392" s="28" t="s">
        <v>23</v>
      </c>
      <c r="F392" s="31" t="s">
        <v>23</v>
      </c>
    </row>
    <row r="393" spans="1:6">
      <c r="A393" s="29">
        <v>45436</v>
      </c>
      <c r="B393" s="42"/>
      <c r="C393" s="31" t="s">
        <v>23</v>
      </c>
      <c r="D393" s="34" t="s">
        <v>23</v>
      </c>
      <c r="E393" s="28" t="s">
        <v>23</v>
      </c>
      <c r="F393" s="31" t="s">
        <v>23</v>
      </c>
    </row>
    <row r="394" spans="1:6">
      <c r="A394" s="29">
        <v>45436</v>
      </c>
      <c r="B394" s="42"/>
      <c r="C394" s="31" t="s">
        <v>23</v>
      </c>
      <c r="D394" s="34" t="s">
        <v>23</v>
      </c>
      <c r="E394" s="28" t="s">
        <v>23</v>
      </c>
      <c r="F394" s="31" t="s">
        <v>23</v>
      </c>
    </row>
    <row r="395" spans="1:6">
      <c r="A395" s="29">
        <v>45436</v>
      </c>
      <c r="B395" s="42"/>
      <c r="C395" s="31" t="s">
        <v>23</v>
      </c>
      <c r="D395" s="34" t="s">
        <v>23</v>
      </c>
      <c r="E395" s="28" t="s">
        <v>23</v>
      </c>
      <c r="F395" s="31" t="s">
        <v>23</v>
      </c>
    </row>
    <row r="396" spans="1:6">
      <c r="A396" s="29">
        <v>45436</v>
      </c>
      <c r="B396" s="42"/>
      <c r="C396" s="31" t="s">
        <v>23</v>
      </c>
      <c r="D396" s="34" t="s">
        <v>23</v>
      </c>
      <c r="E396" s="28" t="s">
        <v>23</v>
      </c>
      <c r="F396" s="31" t="s">
        <v>23</v>
      </c>
    </row>
    <row r="397" spans="1:6">
      <c r="A397" s="29">
        <v>45436</v>
      </c>
      <c r="B397" s="42"/>
      <c r="C397" s="31" t="s">
        <v>23</v>
      </c>
      <c r="D397" s="34" t="s">
        <v>23</v>
      </c>
      <c r="E397" s="28" t="s">
        <v>23</v>
      </c>
      <c r="F397" s="31" t="s">
        <v>23</v>
      </c>
    </row>
    <row r="398" spans="1:6">
      <c r="A398" s="29">
        <v>45436</v>
      </c>
      <c r="B398" s="42"/>
      <c r="C398" s="31" t="s">
        <v>23</v>
      </c>
      <c r="D398" s="34" t="s">
        <v>23</v>
      </c>
      <c r="E398" s="28" t="s">
        <v>23</v>
      </c>
      <c r="F398" s="31" t="s">
        <v>23</v>
      </c>
    </row>
    <row r="399" spans="1:6">
      <c r="A399" s="29">
        <v>45436</v>
      </c>
      <c r="B399" s="42"/>
      <c r="C399" s="31" t="s">
        <v>23</v>
      </c>
      <c r="D399" s="34" t="s">
        <v>23</v>
      </c>
      <c r="E399" s="28" t="s">
        <v>23</v>
      </c>
      <c r="F399" s="31" t="s">
        <v>23</v>
      </c>
    </row>
    <row r="400" spans="1:6">
      <c r="A400" s="29">
        <v>45436</v>
      </c>
      <c r="B400" s="42"/>
      <c r="C400" s="31" t="s">
        <v>23</v>
      </c>
      <c r="D400" s="34" t="s">
        <v>23</v>
      </c>
      <c r="E400" s="28" t="s">
        <v>23</v>
      </c>
      <c r="F400" s="31" t="s">
        <v>23</v>
      </c>
    </row>
    <row r="401" spans="1:6">
      <c r="A401" s="29">
        <v>45436</v>
      </c>
      <c r="B401" s="42"/>
      <c r="C401" s="31" t="s">
        <v>23</v>
      </c>
      <c r="D401" s="34" t="s">
        <v>23</v>
      </c>
      <c r="E401" s="28" t="s">
        <v>23</v>
      </c>
      <c r="F401" s="31" t="s">
        <v>23</v>
      </c>
    </row>
    <row r="402" spans="1:6">
      <c r="A402" s="29">
        <v>45436</v>
      </c>
      <c r="B402" s="42"/>
      <c r="C402" s="31" t="s">
        <v>23</v>
      </c>
      <c r="D402" s="34" t="s">
        <v>23</v>
      </c>
      <c r="E402" s="28" t="s">
        <v>23</v>
      </c>
      <c r="F402" s="31" t="s">
        <v>23</v>
      </c>
    </row>
    <row r="403" spans="1:6">
      <c r="A403" s="29">
        <v>45436</v>
      </c>
      <c r="B403" s="42"/>
      <c r="C403" s="31" t="s">
        <v>23</v>
      </c>
      <c r="D403" s="34" t="s">
        <v>23</v>
      </c>
      <c r="E403" s="28" t="s">
        <v>23</v>
      </c>
      <c r="F403" s="31" t="s">
        <v>23</v>
      </c>
    </row>
    <row r="404" spans="1:6">
      <c r="A404" s="29">
        <v>45436</v>
      </c>
      <c r="B404" s="42"/>
      <c r="C404" s="31" t="s">
        <v>23</v>
      </c>
      <c r="D404" s="34" t="s">
        <v>23</v>
      </c>
      <c r="E404" s="28" t="s">
        <v>23</v>
      </c>
      <c r="F404" s="31" t="s">
        <v>23</v>
      </c>
    </row>
    <row r="405" spans="1:6">
      <c r="A405" s="29">
        <v>45436</v>
      </c>
      <c r="B405" s="42"/>
      <c r="C405" s="31" t="s">
        <v>23</v>
      </c>
      <c r="D405" s="34" t="s">
        <v>23</v>
      </c>
      <c r="E405" s="28" t="s">
        <v>23</v>
      </c>
      <c r="F405" s="31" t="s">
        <v>23</v>
      </c>
    </row>
    <row r="406" spans="1:6">
      <c r="A406" s="29">
        <v>45436</v>
      </c>
      <c r="B406" s="42"/>
      <c r="C406" s="31" t="s">
        <v>23</v>
      </c>
      <c r="D406" s="34" t="s">
        <v>23</v>
      </c>
      <c r="E406" s="28" t="s">
        <v>23</v>
      </c>
      <c r="F406" s="31" t="s">
        <v>23</v>
      </c>
    </row>
    <row r="407" spans="1:6">
      <c r="A407" s="29">
        <v>45436</v>
      </c>
      <c r="B407" s="42"/>
      <c r="C407" s="31" t="s">
        <v>23</v>
      </c>
      <c r="D407" s="34" t="s">
        <v>23</v>
      </c>
      <c r="E407" s="28" t="s">
        <v>23</v>
      </c>
      <c r="F407" s="31" t="s">
        <v>23</v>
      </c>
    </row>
    <row r="408" spans="1:6">
      <c r="A408" s="29">
        <v>45436</v>
      </c>
      <c r="B408" s="42"/>
      <c r="C408" s="31" t="s">
        <v>23</v>
      </c>
      <c r="D408" s="34" t="s">
        <v>23</v>
      </c>
      <c r="E408" s="28" t="s">
        <v>23</v>
      </c>
      <c r="F408" s="31" t="s">
        <v>23</v>
      </c>
    </row>
    <row r="409" spans="1:6">
      <c r="A409" s="29">
        <v>45436</v>
      </c>
      <c r="B409" s="42"/>
      <c r="C409" s="31" t="s">
        <v>23</v>
      </c>
      <c r="D409" s="34" t="s">
        <v>23</v>
      </c>
      <c r="E409" s="28" t="s">
        <v>23</v>
      </c>
      <c r="F409" s="31" t="s">
        <v>23</v>
      </c>
    </row>
    <row r="410" spans="1:6">
      <c r="A410" s="29">
        <v>45436</v>
      </c>
      <c r="B410" s="42"/>
      <c r="C410" s="31" t="s">
        <v>23</v>
      </c>
      <c r="D410" s="34" t="s">
        <v>23</v>
      </c>
      <c r="E410" s="28" t="s">
        <v>23</v>
      </c>
      <c r="F410" s="31" t="s">
        <v>23</v>
      </c>
    </row>
    <row r="411" spans="1:6">
      <c r="A411" s="29">
        <v>45436</v>
      </c>
      <c r="B411" s="42"/>
      <c r="C411" s="31" t="s">
        <v>23</v>
      </c>
      <c r="D411" s="34" t="s">
        <v>23</v>
      </c>
      <c r="E411" s="28" t="s">
        <v>23</v>
      </c>
      <c r="F411" s="31" t="s">
        <v>23</v>
      </c>
    </row>
    <row r="412" spans="1:6">
      <c r="A412" s="29">
        <v>45436</v>
      </c>
      <c r="B412" s="42"/>
      <c r="C412" s="31" t="s">
        <v>23</v>
      </c>
      <c r="D412" s="34" t="s">
        <v>23</v>
      </c>
      <c r="E412" s="28" t="s">
        <v>23</v>
      </c>
      <c r="F412" s="31" t="s">
        <v>23</v>
      </c>
    </row>
    <row r="413" spans="1:6">
      <c r="A413" s="29">
        <v>45436</v>
      </c>
      <c r="B413" s="42"/>
      <c r="C413" s="31" t="s">
        <v>23</v>
      </c>
      <c r="D413" s="34" t="s">
        <v>23</v>
      </c>
      <c r="E413" s="28" t="s">
        <v>23</v>
      </c>
      <c r="F413" s="31" t="s">
        <v>23</v>
      </c>
    </row>
    <row r="414" spans="1:6">
      <c r="A414" s="29">
        <v>45436</v>
      </c>
      <c r="B414" s="42"/>
      <c r="C414" s="31" t="s">
        <v>23</v>
      </c>
      <c r="D414" s="34" t="s">
        <v>23</v>
      </c>
      <c r="E414" s="28" t="s">
        <v>23</v>
      </c>
      <c r="F414" s="31" t="s">
        <v>23</v>
      </c>
    </row>
    <row r="415" spans="1:6">
      <c r="A415" s="29">
        <v>45436</v>
      </c>
      <c r="B415" s="42"/>
      <c r="C415" s="31" t="s">
        <v>23</v>
      </c>
      <c r="D415" s="34" t="s">
        <v>23</v>
      </c>
      <c r="E415" s="28" t="s">
        <v>23</v>
      </c>
      <c r="F415" s="31" t="s">
        <v>23</v>
      </c>
    </row>
    <row r="416" spans="1:6">
      <c r="A416" s="29">
        <v>45436</v>
      </c>
      <c r="B416" s="42"/>
      <c r="C416" s="31" t="s">
        <v>23</v>
      </c>
      <c r="D416" s="34" t="s">
        <v>23</v>
      </c>
      <c r="E416" s="28" t="s">
        <v>23</v>
      </c>
      <c r="F416" s="31" t="s">
        <v>23</v>
      </c>
    </row>
    <row r="417" spans="1:6">
      <c r="A417" s="29">
        <v>45436</v>
      </c>
      <c r="B417" s="42"/>
      <c r="C417" s="31" t="s">
        <v>23</v>
      </c>
      <c r="D417" s="34" t="s">
        <v>23</v>
      </c>
      <c r="E417" s="28" t="s">
        <v>23</v>
      </c>
      <c r="F417" s="31" t="s">
        <v>23</v>
      </c>
    </row>
    <row r="418" spans="1:6">
      <c r="A418" s="29">
        <v>45436</v>
      </c>
      <c r="B418" s="42"/>
      <c r="C418" s="31" t="s">
        <v>23</v>
      </c>
      <c r="D418" s="34" t="s">
        <v>23</v>
      </c>
      <c r="E418" s="28" t="s">
        <v>23</v>
      </c>
      <c r="F418" s="31" t="s">
        <v>23</v>
      </c>
    </row>
    <row r="419" spans="1:6">
      <c r="A419" s="29">
        <v>45436</v>
      </c>
      <c r="B419" s="42"/>
      <c r="C419" s="31" t="s">
        <v>23</v>
      </c>
      <c r="D419" s="34" t="s">
        <v>23</v>
      </c>
      <c r="E419" s="28" t="s">
        <v>23</v>
      </c>
      <c r="F419" s="31" t="s">
        <v>23</v>
      </c>
    </row>
    <row r="420" spans="1:6">
      <c r="A420" s="29">
        <v>45436</v>
      </c>
      <c r="B420" s="42"/>
      <c r="C420" s="31" t="s">
        <v>23</v>
      </c>
      <c r="D420" s="34" t="s">
        <v>23</v>
      </c>
      <c r="E420" s="28" t="s">
        <v>23</v>
      </c>
      <c r="F420" s="31" t="s">
        <v>23</v>
      </c>
    </row>
    <row r="421" spans="1:6">
      <c r="A421" s="29">
        <v>45436</v>
      </c>
      <c r="B421" s="42"/>
      <c r="C421" s="31" t="s">
        <v>23</v>
      </c>
      <c r="D421" s="34" t="s">
        <v>23</v>
      </c>
      <c r="E421" s="28" t="s">
        <v>23</v>
      </c>
      <c r="F421" s="31" t="s">
        <v>23</v>
      </c>
    </row>
    <row r="422" spans="1:6">
      <c r="A422" s="29">
        <v>45436</v>
      </c>
      <c r="B422" s="42"/>
      <c r="C422" s="31" t="s">
        <v>23</v>
      </c>
      <c r="D422" s="34" t="s">
        <v>23</v>
      </c>
      <c r="E422" s="28" t="s">
        <v>23</v>
      </c>
      <c r="F422" s="31" t="s">
        <v>23</v>
      </c>
    </row>
    <row r="423" spans="1:6">
      <c r="A423" s="29">
        <v>45436</v>
      </c>
      <c r="B423" s="42"/>
      <c r="C423" s="31" t="s">
        <v>23</v>
      </c>
      <c r="D423" s="34" t="s">
        <v>23</v>
      </c>
      <c r="E423" s="28" t="s">
        <v>23</v>
      </c>
      <c r="F423" s="31" t="s">
        <v>23</v>
      </c>
    </row>
    <row r="424" spans="1:6">
      <c r="A424" s="29">
        <v>45436</v>
      </c>
      <c r="B424" s="42"/>
      <c r="C424" s="31" t="s">
        <v>23</v>
      </c>
      <c r="D424" s="34" t="s">
        <v>23</v>
      </c>
      <c r="E424" s="28" t="s">
        <v>23</v>
      </c>
      <c r="F424" s="31" t="s">
        <v>23</v>
      </c>
    </row>
    <row r="425" spans="1:6">
      <c r="A425" s="29">
        <v>45436</v>
      </c>
      <c r="B425" s="42"/>
      <c r="C425" s="31" t="s">
        <v>23</v>
      </c>
      <c r="D425" s="34" t="s">
        <v>23</v>
      </c>
      <c r="E425" s="28" t="s">
        <v>23</v>
      </c>
      <c r="F425" s="31" t="s">
        <v>23</v>
      </c>
    </row>
    <row r="426" spans="1:6">
      <c r="A426" s="29">
        <v>45436</v>
      </c>
      <c r="B426" s="42"/>
      <c r="C426" s="31" t="s">
        <v>23</v>
      </c>
      <c r="D426" s="34" t="s">
        <v>23</v>
      </c>
      <c r="E426" s="28" t="s">
        <v>23</v>
      </c>
      <c r="F426" s="31" t="s">
        <v>23</v>
      </c>
    </row>
    <row r="427" spans="1:6">
      <c r="A427" s="29">
        <v>45436</v>
      </c>
      <c r="B427" s="42"/>
      <c r="C427" s="31" t="s">
        <v>23</v>
      </c>
      <c r="D427" s="34" t="s">
        <v>23</v>
      </c>
      <c r="E427" s="28" t="s">
        <v>23</v>
      </c>
      <c r="F427" s="31" t="s">
        <v>23</v>
      </c>
    </row>
    <row r="428" spans="1:6">
      <c r="A428" s="29">
        <v>45436</v>
      </c>
      <c r="B428" s="42"/>
      <c r="C428" s="31" t="s">
        <v>23</v>
      </c>
      <c r="D428" s="34" t="s">
        <v>23</v>
      </c>
      <c r="E428" s="28" t="s">
        <v>23</v>
      </c>
      <c r="F428" s="31" t="s">
        <v>23</v>
      </c>
    </row>
    <row r="429" spans="1:6">
      <c r="A429" s="29">
        <v>45436</v>
      </c>
      <c r="B429" s="42"/>
      <c r="C429" s="31" t="s">
        <v>23</v>
      </c>
      <c r="D429" s="34" t="s">
        <v>23</v>
      </c>
      <c r="E429" s="28" t="s">
        <v>23</v>
      </c>
      <c r="F429" s="31" t="s">
        <v>23</v>
      </c>
    </row>
    <row r="430" spans="1:6">
      <c r="A430" s="29">
        <v>45436</v>
      </c>
      <c r="B430" s="42"/>
      <c r="C430" s="31" t="s">
        <v>23</v>
      </c>
      <c r="D430" s="34" t="s">
        <v>23</v>
      </c>
      <c r="E430" s="28" t="s">
        <v>23</v>
      </c>
      <c r="F430" s="31" t="s">
        <v>23</v>
      </c>
    </row>
    <row r="431" spans="1:6">
      <c r="A431" s="29">
        <v>45436</v>
      </c>
      <c r="B431" s="42"/>
      <c r="C431" s="31" t="s">
        <v>23</v>
      </c>
      <c r="D431" s="34" t="s">
        <v>23</v>
      </c>
      <c r="E431" s="28" t="s">
        <v>23</v>
      </c>
      <c r="F431" s="31" t="s">
        <v>23</v>
      </c>
    </row>
    <row r="432" spans="1:6">
      <c r="A432" s="29">
        <v>45436</v>
      </c>
      <c r="B432" s="42"/>
      <c r="C432" s="31" t="s">
        <v>23</v>
      </c>
      <c r="D432" s="34" t="s">
        <v>23</v>
      </c>
      <c r="E432" s="28" t="s">
        <v>23</v>
      </c>
      <c r="F432" s="31" t="s">
        <v>23</v>
      </c>
    </row>
    <row r="433" spans="1:6">
      <c r="A433" s="29">
        <v>45436</v>
      </c>
      <c r="B433" s="42"/>
      <c r="C433" s="31" t="s">
        <v>23</v>
      </c>
      <c r="D433" s="34" t="s">
        <v>23</v>
      </c>
      <c r="E433" s="28" t="s">
        <v>23</v>
      </c>
      <c r="F433" s="31" t="s">
        <v>23</v>
      </c>
    </row>
    <row r="434" spans="1:6">
      <c r="A434" s="29">
        <v>45436</v>
      </c>
      <c r="B434" s="42"/>
      <c r="C434" s="31" t="s">
        <v>23</v>
      </c>
      <c r="D434" s="34" t="s">
        <v>23</v>
      </c>
      <c r="E434" s="28" t="s">
        <v>23</v>
      </c>
      <c r="F434" s="31" t="s">
        <v>23</v>
      </c>
    </row>
    <row r="435" spans="1:6">
      <c r="A435" s="29">
        <v>45436</v>
      </c>
      <c r="B435" s="42"/>
      <c r="C435" s="31" t="s">
        <v>23</v>
      </c>
      <c r="D435" s="34" t="s">
        <v>23</v>
      </c>
      <c r="E435" s="28" t="s">
        <v>23</v>
      </c>
      <c r="F435" s="31" t="s">
        <v>23</v>
      </c>
    </row>
    <row r="436" spans="1:6">
      <c r="A436" s="29">
        <v>45436</v>
      </c>
      <c r="B436" s="42"/>
      <c r="C436" s="31" t="s">
        <v>23</v>
      </c>
      <c r="D436" s="34" t="s">
        <v>23</v>
      </c>
      <c r="E436" s="28" t="s">
        <v>23</v>
      </c>
      <c r="F436" s="31" t="s">
        <v>23</v>
      </c>
    </row>
    <row r="437" spans="1:6">
      <c r="A437" s="29">
        <v>45436</v>
      </c>
      <c r="B437" s="42"/>
      <c r="C437" s="31" t="s">
        <v>23</v>
      </c>
      <c r="D437" s="34" t="s">
        <v>23</v>
      </c>
      <c r="E437" s="28" t="s">
        <v>23</v>
      </c>
      <c r="F437" s="31" t="s">
        <v>23</v>
      </c>
    </row>
    <row r="438" spans="1:6">
      <c r="A438" s="29">
        <v>45436</v>
      </c>
      <c r="B438" s="42"/>
      <c r="C438" s="31" t="s">
        <v>23</v>
      </c>
      <c r="D438" s="34" t="s">
        <v>23</v>
      </c>
      <c r="E438" s="28" t="s">
        <v>23</v>
      </c>
      <c r="F438" s="31" t="s">
        <v>23</v>
      </c>
    </row>
    <row r="439" spans="1:6">
      <c r="A439" s="29">
        <v>45436</v>
      </c>
      <c r="B439" s="42"/>
      <c r="C439" s="31" t="s">
        <v>23</v>
      </c>
      <c r="D439" s="34" t="s">
        <v>23</v>
      </c>
      <c r="E439" s="28" t="s">
        <v>23</v>
      </c>
      <c r="F439" s="31" t="s">
        <v>23</v>
      </c>
    </row>
    <row r="440" spans="1:6">
      <c r="A440" s="29">
        <v>45436</v>
      </c>
      <c r="B440" s="42"/>
      <c r="C440" s="31" t="s">
        <v>23</v>
      </c>
      <c r="D440" s="34" t="s">
        <v>23</v>
      </c>
      <c r="E440" s="28" t="s">
        <v>23</v>
      </c>
      <c r="F440" s="31" t="s">
        <v>23</v>
      </c>
    </row>
    <row r="441" spans="1:6">
      <c r="A441" s="29">
        <v>45436</v>
      </c>
      <c r="B441" s="42"/>
      <c r="C441" s="31" t="s">
        <v>23</v>
      </c>
      <c r="D441" s="34" t="s">
        <v>23</v>
      </c>
      <c r="E441" s="28" t="s">
        <v>23</v>
      </c>
      <c r="F441" s="31" t="s">
        <v>23</v>
      </c>
    </row>
    <row r="442" spans="1:6">
      <c r="A442" s="29">
        <v>45436</v>
      </c>
      <c r="B442" s="42"/>
      <c r="C442" s="31" t="s">
        <v>23</v>
      </c>
      <c r="D442" s="34" t="s">
        <v>23</v>
      </c>
      <c r="E442" s="28" t="s">
        <v>23</v>
      </c>
      <c r="F442" s="31" t="s">
        <v>23</v>
      </c>
    </row>
    <row r="443" spans="1:6">
      <c r="A443" s="29">
        <v>45436</v>
      </c>
      <c r="B443" s="42"/>
      <c r="C443" s="31" t="s">
        <v>23</v>
      </c>
      <c r="D443" s="34" t="s">
        <v>23</v>
      </c>
      <c r="E443" s="28" t="s">
        <v>23</v>
      </c>
      <c r="F443" s="31" t="s">
        <v>23</v>
      </c>
    </row>
    <row r="444" spans="1:6">
      <c r="A444" s="29">
        <v>45436</v>
      </c>
      <c r="B444" s="42"/>
      <c r="C444" s="31" t="s">
        <v>23</v>
      </c>
      <c r="D444" s="34" t="s">
        <v>23</v>
      </c>
      <c r="E444" s="28" t="s">
        <v>23</v>
      </c>
      <c r="F444" s="31" t="s">
        <v>23</v>
      </c>
    </row>
    <row r="445" spans="1:6">
      <c r="A445" s="29">
        <v>45436</v>
      </c>
      <c r="B445" s="42"/>
      <c r="C445" s="31" t="s">
        <v>23</v>
      </c>
      <c r="D445" s="34" t="s">
        <v>23</v>
      </c>
      <c r="E445" s="28" t="s">
        <v>23</v>
      </c>
      <c r="F445" s="31" t="s">
        <v>23</v>
      </c>
    </row>
    <row r="446" spans="1:6">
      <c r="A446" s="29">
        <v>45436</v>
      </c>
      <c r="B446" s="42"/>
      <c r="C446" s="31" t="s">
        <v>23</v>
      </c>
      <c r="D446" s="34" t="s">
        <v>23</v>
      </c>
      <c r="E446" s="28" t="s">
        <v>23</v>
      </c>
      <c r="F446" s="31" t="s">
        <v>23</v>
      </c>
    </row>
    <row r="447" spans="1:6">
      <c r="A447" s="29">
        <v>45436</v>
      </c>
      <c r="B447" s="42"/>
      <c r="C447" s="31" t="s">
        <v>23</v>
      </c>
      <c r="D447" s="34" t="s">
        <v>23</v>
      </c>
      <c r="E447" s="28" t="s">
        <v>23</v>
      </c>
      <c r="F447" s="31" t="s">
        <v>23</v>
      </c>
    </row>
    <row r="448" spans="1:6">
      <c r="A448" s="29">
        <v>45436</v>
      </c>
      <c r="B448" s="42"/>
      <c r="C448" s="31" t="s">
        <v>23</v>
      </c>
      <c r="D448" s="34" t="s">
        <v>23</v>
      </c>
      <c r="E448" s="28" t="s">
        <v>23</v>
      </c>
      <c r="F448" s="31" t="s">
        <v>23</v>
      </c>
    </row>
    <row r="449" spans="1:6">
      <c r="A449" s="29">
        <v>45436</v>
      </c>
      <c r="B449" s="42"/>
      <c r="C449" s="31" t="s">
        <v>23</v>
      </c>
      <c r="D449" s="34" t="s">
        <v>23</v>
      </c>
      <c r="E449" s="28" t="s">
        <v>23</v>
      </c>
      <c r="F449" s="31" t="s">
        <v>23</v>
      </c>
    </row>
    <row r="450" spans="1:6">
      <c r="A450" s="29">
        <v>45436</v>
      </c>
      <c r="B450" s="42"/>
      <c r="C450" s="31" t="s">
        <v>23</v>
      </c>
      <c r="D450" s="34" t="s">
        <v>23</v>
      </c>
      <c r="E450" s="28" t="s">
        <v>23</v>
      </c>
      <c r="F450" s="31" t="s">
        <v>23</v>
      </c>
    </row>
    <row r="451" spans="1:6">
      <c r="A451" s="29">
        <v>45436</v>
      </c>
      <c r="B451" s="42"/>
      <c r="C451" s="31" t="s">
        <v>23</v>
      </c>
      <c r="D451" s="34" t="s">
        <v>23</v>
      </c>
      <c r="E451" s="28" t="s">
        <v>23</v>
      </c>
      <c r="F451" s="31" t="s">
        <v>23</v>
      </c>
    </row>
    <row r="452" spans="1:6">
      <c r="A452" s="29">
        <v>45436</v>
      </c>
      <c r="B452" s="42"/>
      <c r="C452" s="31" t="s">
        <v>23</v>
      </c>
      <c r="D452" s="34" t="s">
        <v>23</v>
      </c>
      <c r="E452" s="28" t="s">
        <v>23</v>
      </c>
      <c r="F452" s="31" t="s">
        <v>23</v>
      </c>
    </row>
    <row r="453" spans="1:6">
      <c r="A453" s="29">
        <v>45436</v>
      </c>
      <c r="B453" s="42"/>
      <c r="C453" s="31" t="s">
        <v>23</v>
      </c>
      <c r="D453" s="34" t="s">
        <v>23</v>
      </c>
      <c r="E453" s="28" t="s">
        <v>23</v>
      </c>
      <c r="F453" s="31" t="s">
        <v>23</v>
      </c>
    </row>
    <row r="454" spans="1:6">
      <c r="A454" s="29">
        <v>45436</v>
      </c>
      <c r="B454" s="42"/>
      <c r="C454" s="31" t="s">
        <v>23</v>
      </c>
      <c r="D454" s="34" t="s">
        <v>23</v>
      </c>
      <c r="E454" s="28" t="s">
        <v>23</v>
      </c>
      <c r="F454" s="31" t="s">
        <v>23</v>
      </c>
    </row>
    <row r="455" spans="1:6">
      <c r="A455" s="29">
        <v>45436</v>
      </c>
      <c r="B455" s="42"/>
      <c r="C455" s="31" t="s">
        <v>23</v>
      </c>
      <c r="D455" s="34" t="s">
        <v>23</v>
      </c>
      <c r="E455" s="28" t="s">
        <v>23</v>
      </c>
      <c r="F455" s="31" t="s">
        <v>23</v>
      </c>
    </row>
    <row r="456" spans="1:6">
      <c r="A456" s="29">
        <v>45436</v>
      </c>
      <c r="B456" s="42"/>
      <c r="C456" s="31" t="s">
        <v>23</v>
      </c>
      <c r="D456" s="34" t="s">
        <v>23</v>
      </c>
      <c r="E456" s="28" t="s">
        <v>23</v>
      </c>
      <c r="F456" s="31" t="s">
        <v>23</v>
      </c>
    </row>
    <row r="457" spans="1:6">
      <c r="A457" s="29">
        <v>45436</v>
      </c>
      <c r="B457" s="42"/>
      <c r="C457" s="31" t="s">
        <v>23</v>
      </c>
      <c r="D457" s="34" t="s">
        <v>23</v>
      </c>
      <c r="E457" s="28" t="s">
        <v>23</v>
      </c>
      <c r="F457" s="31" t="s">
        <v>23</v>
      </c>
    </row>
    <row r="458" spans="1:6">
      <c r="A458" s="29">
        <v>45436</v>
      </c>
      <c r="B458" s="42"/>
      <c r="C458" s="31" t="s">
        <v>23</v>
      </c>
      <c r="D458" s="34" t="s">
        <v>23</v>
      </c>
      <c r="E458" s="28" t="s">
        <v>23</v>
      </c>
      <c r="F458" s="31" t="s">
        <v>23</v>
      </c>
    </row>
    <row r="459" spans="1:6">
      <c r="A459" s="29">
        <v>45436</v>
      </c>
      <c r="B459" s="42"/>
      <c r="C459" s="31" t="s">
        <v>23</v>
      </c>
      <c r="D459" s="34" t="s">
        <v>23</v>
      </c>
      <c r="E459" s="28" t="s">
        <v>23</v>
      </c>
      <c r="F459" s="31" t="s">
        <v>23</v>
      </c>
    </row>
    <row r="460" spans="1:6">
      <c r="A460" s="29">
        <v>45436</v>
      </c>
      <c r="B460" s="42"/>
      <c r="C460" s="31" t="s">
        <v>23</v>
      </c>
      <c r="D460" s="34" t="s">
        <v>23</v>
      </c>
      <c r="E460" s="28" t="s">
        <v>23</v>
      </c>
      <c r="F460" s="31" t="s">
        <v>23</v>
      </c>
    </row>
    <row r="461" spans="1:6">
      <c r="A461" s="29">
        <v>45436</v>
      </c>
      <c r="B461" s="42"/>
      <c r="C461" s="31" t="s">
        <v>23</v>
      </c>
      <c r="D461" s="34" t="s">
        <v>23</v>
      </c>
      <c r="E461" s="28" t="s">
        <v>23</v>
      </c>
      <c r="F461" s="31" t="s">
        <v>23</v>
      </c>
    </row>
    <row r="462" spans="1:6">
      <c r="A462" s="29">
        <v>45436</v>
      </c>
      <c r="B462" s="42"/>
      <c r="C462" s="31" t="s">
        <v>23</v>
      </c>
      <c r="D462" s="34" t="s">
        <v>23</v>
      </c>
      <c r="E462" s="28" t="s">
        <v>23</v>
      </c>
      <c r="F462" s="31" t="s">
        <v>23</v>
      </c>
    </row>
    <row r="463" spans="1:6">
      <c r="A463" s="29">
        <v>45436</v>
      </c>
      <c r="B463" s="42"/>
      <c r="C463" s="31" t="s">
        <v>23</v>
      </c>
      <c r="D463" s="34" t="s">
        <v>23</v>
      </c>
      <c r="E463" s="28" t="s">
        <v>23</v>
      </c>
      <c r="F463" s="31" t="s">
        <v>23</v>
      </c>
    </row>
    <row r="464" spans="1:6">
      <c r="A464" s="29">
        <v>45436</v>
      </c>
      <c r="B464" s="42"/>
      <c r="C464" s="31" t="s">
        <v>23</v>
      </c>
      <c r="D464" s="34" t="s">
        <v>23</v>
      </c>
      <c r="E464" s="28" t="s">
        <v>23</v>
      </c>
      <c r="F464" s="31" t="s">
        <v>23</v>
      </c>
    </row>
    <row r="465" spans="1:6">
      <c r="A465" s="29">
        <v>45436</v>
      </c>
      <c r="B465" s="42"/>
      <c r="C465" s="31" t="s">
        <v>23</v>
      </c>
      <c r="D465" s="34" t="s">
        <v>23</v>
      </c>
      <c r="E465" s="28" t="s">
        <v>23</v>
      </c>
      <c r="F465" s="31" t="s">
        <v>23</v>
      </c>
    </row>
    <row r="466" spans="1:6">
      <c r="A466" s="29">
        <v>45436</v>
      </c>
      <c r="B466" s="42"/>
      <c r="C466" s="31" t="s">
        <v>23</v>
      </c>
      <c r="D466" s="34" t="s">
        <v>23</v>
      </c>
      <c r="E466" s="28" t="s">
        <v>23</v>
      </c>
      <c r="F466" s="31" t="s">
        <v>23</v>
      </c>
    </row>
    <row r="467" spans="1:6">
      <c r="A467" s="29">
        <v>45436</v>
      </c>
      <c r="B467" s="42"/>
      <c r="C467" s="31" t="s">
        <v>23</v>
      </c>
      <c r="D467" s="34" t="s">
        <v>23</v>
      </c>
      <c r="E467" s="28" t="s">
        <v>23</v>
      </c>
      <c r="F467" s="31" t="s">
        <v>23</v>
      </c>
    </row>
    <row r="468" spans="1:6">
      <c r="A468" s="29">
        <v>45436</v>
      </c>
      <c r="B468" s="42"/>
      <c r="C468" s="31" t="s">
        <v>23</v>
      </c>
      <c r="D468" s="34" t="s">
        <v>23</v>
      </c>
      <c r="E468" s="28" t="s">
        <v>23</v>
      </c>
      <c r="F468" s="31" t="s">
        <v>23</v>
      </c>
    </row>
    <row r="469" spans="1:6">
      <c r="A469" s="29">
        <v>45436</v>
      </c>
      <c r="B469" s="42"/>
      <c r="C469" s="31" t="s">
        <v>23</v>
      </c>
      <c r="D469" s="34" t="s">
        <v>23</v>
      </c>
      <c r="E469" s="28" t="s">
        <v>23</v>
      </c>
      <c r="F469" s="31" t="s">
        <v>23</v>
      </c>
    </row>
    <row r="470" spans="1:6">
      <c r="A470" s="29">
        <v>45436</v>
      </c>
      <c r="B470" s="42"/>
      <c r="C470" s="31" t="s">
        <v>23</v>
      </c>
      <c r="D470" s="34" t="s">
        <v>23</v>
      </c>
      <c r="E470" s="28" t="s">
        <v>23</v>
      </c>
      <c r="F470" s="31" t="s">
        <v>23</v>
      </c>
    </row>
    <row r="471" spans="1:6">
      <c r="A471" s="29">
        <v>45436</v>
      </c>
      <c r="B471" s="42"/>
      <c r="C471" s="31" t="s">
        <v>23</v>
      </c>
      <c r="D471" s="34" t="s">
        <v>23</v>
      </c>
      <c r="E471" s="28" t="s">
        <v>23</v>
      </c>
      <c r="F471" s="31" t="s">
        <v>23</v>
      </c>
    </row>
    <row r="472" spans="1:6">
      <c r="A472" s="29">
        <v>45436</v>
      </c>
      <c r="B472" s="42"/>
      <c r="C472" s="31" t="s">
        <v>23</v>
      </c>
      <c r="D472" s="34" t="s">
        <v>23</v>
      </c>
      <c r="E472" s="28" t="s">
        <v>23</v>
      </c>
      <c r="F472" s="31" t="s">
        <v>23</v>
      </c>
    </row>
    <row r="473" spans="1:6">
      <c r="A473" s="29">
        <v>45436</v>
      </c>
      <c r="B473" s="42"/>
      <c r="C473" s="31" t="s">
        <v>23</v>
      </c>
      <c r="D473" s="34" t="s">
        <v>23</v>
      </c>
      <c r="E473" s="28" t="s">
        <v>23</v>
      </c>
      <c r="F473" s="31" t="s">
        <v>23</v>
      </c>
    </row>
    <row r="474" spans="1:6">
      <c r="A474" s="29">
        <v>45436</v>
      </c>
      <c r="B474" s="42"/>
      <c r="C474" s="31" t="s">
        <v>23</v>
      </c>
      <c r="D474" s="34" t="s">
        <v>23</v>
      </c>
      <c r="E474" s="28" t="s">
        <v>23</v>
      </c>
      <c r="F474" s="31" t="s">
        <v>23</v>
      </c>
    </row>
    <row r="475" spans="1:6">
      <c r="A475" s="29">
        <v>45436</v>
      </c>
      <c r="B475" s="42"/>
      <c r="C475" s="31" t="s">
        <v>23</v>
      </c>
      <c r="D475" s="34" t="s">
        <v>23</v>
      </c>
      <c r="E475" s="28" t="s">
        <v>23</v>
      </c>
      <c r="F475" s="31" t="s">
        <v>23</v>
      </c>
    </row>
    <row r="476" spans="1:6">
      <c r="A476" s="29">
        <v>45436</v>
      </c>
      <c r="B476" s="42"/>
      <c r="C476" s="31" t="s">
        <v>23</v>
      </c>
      <c r="D476" s="34" t="s">
        <v>23</v>
      </c>
      <c r="E476" s="28" t="s">
        <v>23</v>
      </c>
      <c r="F476" s="31" t="s">
        <v>23</v>
      </c>
    </row>
    <row r="477" spans="1:6">
      <c r="A477" s="29">
        <v>45436</v>
      </c>
      <c r="B477" s="42"/>
      <c r="C477" s="31" t="s">
        <v>23</v>
      </c>
      <c r="D477" s="34" t="s">
        <v>23</v>
      </c>
      <c r="E477" s="28" t="s">
        <v>23</v>
      </c>
      <c r="F477" s="31" t="s">
        <v>23</v>
      </c>
    </row>
    <row r="478" spans="1:6">
      <c r="A478" s="29">
        <v>45436</v>
      </c>
      <c r="B478" s="42"/>
      <c r="C478" s="31" t="s">
        <v>23</v>
      </c>
      <c r="D478" s="34" t="s">
        <v>23</v>
      </c>
      <c r="E478" s="28" t="s">
        <v>23</v>
      </c>
      <c r="F478" s="31" t="s">
        <v>23</v>
      </c>
    </row>
    <row r="479" spans="1:6">
      <c r="A479" s="29">
        <v>45436</v>
      </c>
      <c r="B479" s="42"/>
      <c r="C479" s="31" t="s">
        <v>23</v>
      </c>
      <c r="D479" s="34" t="s">
        <v>23</v>
      </c>
      <c r="E479" s="28" t="s">
        <v>23</v>
      </c>
      <c r="F479" s="31" t="s">
        <v>23</v>
      </c>
    </row>
    <row r="480" spans="1:6">
      <c r="A480" s="29">
        <v>45436</v>
      </c>
      <c r="B480" s="42"/>
      <c r="C480" s="31" t="s">
        <v>23</v>
      </c>
      <c r="D480" s="34" t="s">
        <v>23</v>
      </c>
      <c r="E480" s="28" t="s">
        <v>23</v>
      </c>
      <c r="F480" s="31" t="s">
        <v>23</v>
      </c>
    </row>
    <row r="481" spans="1:6">
      <c r="A481" s="29">
        <v>45436</v>
      </c>
      <c r="B481" s="42"/>
      <c r="C481" s="31" t="s">
        <v>23</v>
      </c>
      <c r="D481" s="34" t="s">
        <v>23</v>
      </c>
      <c r="E481" s="28" t="s">
        <v>23</v>
      </c>
      <c r="F481" s="31" t="s">
        <v>23</v>
      </c>
    </row>
    <row r="482" spans="1:6">
      <c r="A482" s="29">
        <v>45436</v>
      </c>
      <c r="B482" s="42"/>
      <c r="C482" s="31" t="s">
        <v>23</v>
      </c>
      <c r="D482" s="34" t="s">
        <v>23</v>
      </c>
      <c r="E482" s="28" t="s">
        <v>23</v>
      </c>
      <c r="F482" s="31" t="s">
        <v>23</v>
      </c>
    </row>
    <row r="483" spans="1:6">
      <c r="A483" s="29">
        <v>45436</v>
      </c>
      <c r="B483" s="42"/>
      <c r="C483" s="31" t="s">
        <v>23</v>
      </c>
      <c r="D483" s="34" t="s">
        <v>23</v>
      </c>
      <c r="E483" s="28" t="s">
        <v>23</v>
      </c>
      <c r="F483" s="31" t="s">
        <v>23</v>
      </c>
    </row>
    <row r="484" spans="1:6">
      <c r="A484" s="29">
        <v>45436</v>
      </c>
      <c r="B484" s="42"/>
      <c r="C484" s="31" t="s">
        <v>23</v>
      </c>
      <c r="D484" s="34" t="s">
        <v>23</v>
      </c>
      <c r="E484" s="28" t="s">
        <v>23</v>
      </c>
      <c r="F484" s="31" t="s">
        <v>23</v>
      </c>
    </row>
    <row r="485" spans="1:6">
      <c r="A485" s="29">
        <v>45436</v>
      </c>
      <c r="B485" s="42"/>
      <c r="C485" s="31" t="s">
        <v>23</v>
      </c>
      <c r="D485" s="34" t="s">
        <v>23</v>
      </c>
      <c r="E485" s="28" t="s">
        <v>23</v>
      </c>
      <c r="F485" s="31" t="s">
        <v>23</v>
      </c>
    </row>
    <row r="486" spans="1:6">
      <c r="A486" s="29">
        <v>45436</v>
      </c>
      <c r="B486" s="42"/>
      <c r="C486" s="31" t="s">
        <v>23</v>
      </c>
      <c r="D486" s="34" t="s">
        <v>23</v>
      </c>
      <c r="E486" s="28" t="s">
        <v>23</v>
      </c>
      <c r="F486" s="31" t="s">
        <v>23</v>
      </c>
    </row>
    <row r="487" spans="1:6">
      <c r="A487" s="29">
        <v>45436</v>
      </c>
      <c r="B487" s="42"/>
      <c r="C487" s="31" t="s">
        <v>23</v>
      </c>
      <c r="D487" s="34" t="s">
        <v>23</v>
      </c>
      <c r="E487" s="28" t="s">
        <v>23</v>
      </c>
      <c r="F487" s="31" t="s">
        <v>23</v>
      </c>
    </row>
    <row r="488" spans="1:6">
      <c r="A488" s="29">
        <v>45436</v>
      </c>
      <c r="B488" s="42"/>
      <c r="C488" s="31" t="s">
        <v>23</v>
      </c>
      <c r="D488" s="34" t="s">
        <v>23</v>
      </c>
      <c r="E488" s="28" t="s">
        <v>23</v>
      </c>
      <c r="F488" s="31" t="s">
        <v>23</v>
      </c>
    </row>
    <row r="489" spans="1:6">
      <c r="A489" s="29">
        <v>45436</v>
      </c>
      <c r="B489" s="42"/>
      <c r="C489" s="31" t="s">
        <v>23</v>
      </c>
      <c r="D489" s="34" t="s">
        <v>23</v>
      </c>
      <c r="E489" s="28" t="s">
        <v>23</v>
      </c>
      <c r="F489" s="31" t="s">
        <v>23</v>
      </c>
    </row>
    <row r="490" spans="1:6">
      <c r="A490" s="29">
        <v>45436</v>
      </c>
      <c r="B490" s="42"/>
      <c r="C490" s="31" t="s">
        <v>23</v>
      </c>
      <c r="D490" s="34" t="s">
        <v>23</v>
      </c>
      <c r="E490" s="28" t="s">
        <v>23</v>
      </c>
      <c r="F490" s="31" t="s">
        <v>23</v>
      </c>
    </row>
    <row r="491" spans="1:6">
      <c r="A491" s="29">
        <v>45436</v>
      </c>
      <c r="B491" s="42"/>
      <c r="C491" s="31" t="s">
        <v>23</v>
      </c>
      <c r="D491" s="34" t="s">
        <v>23</v>
      </c>
      <c r="E491" s="28" t="s">
        <v>23</v>
      </c>
      <c r="F491" s="31" t="s">
        <v>23</v>
      </c>
    </row>
    <row r="492" spans="1:6">
      <c r="A492" s="29">
        <v>45436</v>
      </c>
      <c r="B492" s="42"/>
      <c r="C492" s="31" t="s">
        <v>23</v>
      </c>
      <c r="D492" s="34" t="s">
        <v>23</v>
      </c>
      <c r="E492" s="28" t="s">
        <v>23</v>
      </c>
      <c r="F492" s="31" t="s">
        <v>23</v>
      </c>
    </row>
    <row r="493" spans="1:6">
      <c r="A493" s="29">
        <v>45436</v>
      </c>
      <c r="B493" s="42"/>
      <c r="C493" s="31" t="s">
        <v>23</v>
      </c>
      <c r="D493" s="34" t="s">
        <v>23</v>
      </c>
      <c r="E493" s="28" t="s">
        <v>23</v>
      </c>
      <c r="F493" s="31" t="s">
        <v>23</v>
      </c>
    </row>
    <row r="494" spans="1:6">
      <c r="A494" s="29">
        <v>45436</v>
      </c>
      <c r="B494" s="42"/>
      <c r="C494" s="31" t="s">
        <v>23</v>
      </c>
      <c r="D494" s="34" t="s">
        <v>23</v>
      </c>
      <c r="E494" s="28" t="s">
        <v>23</v>
      </c>
      <c r="F494" s="31" t="s">
        <v>23</v>
      </c>
    </row>
    <row r="495" spans="1:6">
      <c r="A495" s="29">
        <v>45436</v>
      </c>
      <c r="B495" s="42"/>
      <c r="C495" s="31" t="s">
        <v>23</v>
      </c>
      <c r="D495" s="34" t="s">
        <v>23</v>
      </c>
      <c r="E495" s="28" t="s">
        <v>23</v>
      </c>
      <c r="F495" s="31" t="s">
        <v>23</v>
      </c>
    </row>
    <row r="496" spans="1:6">
      <c r="A496" s="29">
        <v>45436</v>
      </c>
      <c r="B496" s="42"/>
      <c r="C496" s="31" t="s">
        <v>23</v>
      </c>
      <c r="D496" s="34" t="s">
        <v>23</v>
      </c>
      <c r="E496" s="28" t="s">
        <v>23</v>
      </c>
      <c r="F496" s="31" t="s">
        <v>23</v>
      </c>
    </row>
    <row r="497" spans="1:6">
      <c r="A497" s="29">
        <v>45436</v>
      </c>
      <c r="B497" s="42"/>
      <c r="C497" s="31" t="s">
        <v>23</v>
      </c>
      <c r="D497" s="34" t="s">
        <v>23</v>
      </c>
      <c r="E497" s="28" t="s">
        <v>23</v>
      </c>
      <c r="F497" s="31" t="s">
        <v>23</v>
      </c>
    </row>
    <row r="498" spans="1:6">
      <c r="A498" s="29">
        <v>45436</v>
      </c>
      <c r="B498" s="42"/>
      <c r="C498" s="31" t="s">
        <v>23</v>
      </c>
      <c r="D498" s="34" t="s">
        <v>23</v>
      </c>
      <c r="E498" s="28" t="s">
        <v>23</v>
      </c>
      <c r="F498" s="31" t="s">
        <v>23</v>
      </c>
    </row>
    <row r="499" spans="1:6">
      <c r="A499" s="29">
        <v>45436</v>
      </c>
      <c r="B499" s="42"/>
      <c r="C499" s="31" t="s">
        <v>23</v>
      </c>
      <c r="D499" s="34" t="s">
        <v>23</v>
      </c>
      <c r="E499" s="28" t="s">
        <v>23</v>
      </c>
      <c r="F499" s="31" t="s">
        <v>23</v>
      </c>
    </row>
    <row r="500" spans="1:6">
      <c r="A500" s="29">
        <v>45436</v>
      </c>
      <c r="B500" s="42"/>
      <c r="C500" s="31" t="s">
        <v>23</v>
      </c>
      <c r="D500" s="34" t="s">
        <v>23</v>
      </c>
      <c r="E500" s="28" t="s">
        <v>23</v>
      </c>
      <c r="F500" s="31" t="s">
        <v>23</v>
      </c>
    </row>
    <row r="501" spans="1:6">
      <c r="A501" s="29">
        <v>45436</v>
      </c>
      <c r="B501" s="42"/>
      <c r="C501" s="31" t="s">
        <v>23</v>
      </c>
      <c r="D501" s="34" t="s">
        <v>23</v>
      </c>
      <c r="E501" s="28" t="s">
        <v>23</v>
      </c>
      <c r="F501" s="31" t="s">
        <v>23</v>
      </c>
    </row>
    <row r="502" spans="1:6">
      <c r="A502" s="29">
        <v>45436</v>
      </c>
      <c r="B502" s="42"/>
      <c r="C502" s="31" t="s">
        <v>23</v>
      </c>
      <c r="D502" s="34" t="s">
        <v>23</v>
      </c>
      <c r="E502" s="28" t="s">
        <v>23</v>
      </c>
      <c r="F502" s="31" t="s">
        <v>23</v>
      </c>
    </row>
    <row r="503" spans="1:6">
      <c r="A503" s="29">
        <v>45436</v>
      </c>
      <c r="B503" s="42"/>
      <c r="C503" s="31" t="s">
        <v>23</v>
      </c>
      <c r="D503" s="34" t="s">
        <v>23</v>
      </c>
      <c r="E503" s="28" t="s">
        <v>23</v>
      </c>
      <c r="F503" s="31" t="s">
        <v>23</v>
      </c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1F36F23-D224-4A78-91B4-8CEE22E3040F}">
  <dimension ref="A1:F239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45425</v>
      </c>
      <c r="B5" s="42">
        <v>45425.416493055556</v>
      </c>
      <c r="C5" s="31">
        <v>196</v>
      </c>
      <c r="D5" s="34">
        <v>19.84</v>
      </c>
      <c r="E5" s="28">
        <v>3888.64</v>
      </c>
      <c r="F5" s="31" t="s">
        <v>18</v>
      </c>
    </row>
    <row r="6" spans="1:6">
      <c r="A6" s="29">
        <v>45425</v>
      </c>
      <c r="B6" s="42">
        <v>45425.429456018515</v>
      </c>
      <c r="C6" s="31">
        <v>185</v>
      </c>
      <c r="D6" s="34">
        <v>19.84</v>
      </c>
      <c r="E6" s="28">
        <v>3670.4</v>
      </c>
      <c r="F6" s="31" t="s">
        <v>18</v>
      </c>
    </row>
    <row r="7" spans="1:6">
      <c r="A7" s="29">
        <v>45425</v>
      </c>
      <c r="B7" s="42">
        <v>45425.429456018515</v>
      </c>
      <c r="C7" s="31">
        <v>4</v>
      </c>
      <c r="D7" s="34">
        <v>19.84</v>
      </c>
      <c r="E7" s="28">
        <v>79.36</v>
      </c>
      <c r="F7" s="31" t="s">
        <v>18</v>
      </c>
    </row>
    <row r="8" spans="1:6">
      <c r="A8" s="29">
        <v>45425</v>
      </c>
      <c r="B8" s="42">
        <v>45425.429456018515</v>
      </c>
      <c r="C8" s="31">
        <v>184</v>
      </c>
      <c r="D8" s="34">
        <v>19.84</v>
      </c>
      <c r="E8" s="28">
        <v>3650.56</v>
      </c>
      <c r="F8" s="31" t="s">
        <v>18</v>
      </c>
    </row>
    <row r="9" spans="1:6">
      <c r="A9" s="29">
        <v>45425</v>
      </c>
      <c r="B9" s="42">
        <v>45425.464097222219</v>
      </c>
      <c r="C9" s="31">
        <v>15</v>
      </c>
      <c r="D9" s="34">
        <v>19.98</v>
      </c>
      <c r="E9" s="28">
        <v>299.7</v>
      </c>
      <c r="F9" s="31" t="s">
        <v>18</v>
      </c>
    </row>
    <row r="10" spans="1:6">
      <c r="A10" s="29">
        <v>45425</v>
      </c>
      <c r="B10" s="42">
        <v>45425.464097222219</v>
      </c>
      <c r="C10" s="31">
        <v>498</v>
      </c>
      <c r="D10" s="34">
        <v>19.98</v>
      </c>
      <c r="E10" s="28">
        <v>9950.0400000000009</v>
      </c>
      <c r="F10" s="31" t="s">
        <v>18</v>
      </c>
    </row>
    <row r="11" spans="1:6">
      <c r="A11" s="29">
        <v>45425</v>
      </c>
      <c r="B11" s="42">
        <v>45425.464768518519</v>
      </c>
      <c r="C11" s="31">
        <v>393</v>
      </c>
      <c r="D11" s="34">
        <v>20</v>
      </c>
      <c r="E11" s="28">
        <v>7860</v>
      </c>
      <c r="F11" s="31" t="s">
        <v>18</v>
      </c>
    </row>
    <row r="12" spans="1:6">
      <c r="A12" s="29">
        <v>45425</v>
      </c>
      <c r="B12" s="42">
        <v>45425.464768518519</v>
      </c>
      <c r="C12" s="31">
        <v>21</v>
      </c>
      <c r="D12" s="34">
        <v>20</v>
      </c>
      <c r="E12" s="28">
        <v>420</v>
      </c>
      <c r="F12" s="31" t="s">
        <v>18</v>
      </c>
    </row>
    <row r="13" spans="1:6">
      <c r="A13" s="29">
        <v>45425</v>
      </c>
      <c r="B13" s="42">
        <v>45425.495138888888</v>
      </c>
      <c r="C13" s="31">
        <v>88</v>
      </c>
      <c r="D13" s="34">
        <v>19.98</v>
      </c>
      <c r="E13" s="28">
        <v>1758.24</v>
      </c>
      <c r="F13" s="31" t="s">
        <v>18</v>
      </c>
    </row>
    <row r="14" spans="1:6">
      <c r="A14" s="29">
        <v>45425</v>
      </c>
      <c r="B14" s="42">
        <v>45425.498310185183</v>
      </c>
      <c r="C14" s="31">
        <v>2</v>
      </c>
      <c r="D14" s="34">
        <v>19.98</v>
      </c>
      <c r="E14" s="28">
        <v>39.96</v>
      </c>
      <c r="F14" s="31" t="s">
        <v>18</v>
      </c>
    </row>
    <row r="15" spans="1:6">
      <c r="A15" s="29">
        <v>45425</v>
      </c>
      <c r="B15" s="42">
        <v>45425.499467592592</v>
      </c>
      <c r="C15" s="31">
        <v>2</v>
      </c>
      <c r="D15" s="34">
        <v>19.98</v>
      </c>
      <c r="E15" s="28">
        <v>39.96</v>
      </c>
      <c r="F15" s="31" t="s">
        <v>18</v>
      </c>
    </row>
    <row r="16" spans="1:6">
      <c r="A16" s="29">
        <v>45425</v>
      </c>
      <c r="B16" s="42">
        <v>45425.499942129631</v>
      </c>
      <c r="C16" s="31">
        <v>7</v>
      </c>
      <c r="D16" s="34">
        <v>19.98</v>
      </c>
      <c r="E16" s="28">
        <v>139.86000000000001</v>
      </c>
      <c r="F16" s="31" t="s">
        <v>18</v>
      </c>
    </row>
    <row r="17" spans="1:6">
      <c r="A17" s="29">
        <v>45425</v>
      </c>
      <c r="B17" s="42">
        <v>45425.501504629632</v>
      </c>
      <c r="C17" s="31">
        <v>168</v>
      </c>
      <c r="D17" s="34">
        <v>19.98</v>
      </c>
      <c r="E17" s="28">
        <v>3356.64</v>
      </c>
      <c r="F17" s="31" t="s">
        <v>18</v>
      </c>
    </row>
    <row r="18" spans="1:6">
      <c r="A18" s="29">
        <v>45425</v>
      </c>
      <c r="B18" s="42">
        <v>45425.501504629632</v>
      </c>
      <c r="C18" s="31">
        <v>23</v>
      </c>
      <c r="D18" s="34">
        <v>19.98</v>
      </c>
      <c r="E18" s="28">
        <v>459.54</v>
      </c>
      <c r="F18" s="31" t="s">
        <v>18</v>
      </c>
    </row>
    <row r="19" spans="1:6">
      <c r="A19" s="29">
        <v>45425</v>
      </c>
      <c r="B19" s="42">
        <v>45425.501504629632</v>
      </c>
      <c r="C19" s="31">
        <v>113</v>
      </c>
      <c r="D19" s="34">
        <v>19.98</v>
      </c>
      <c r="E19" s="28">
        <v>2257.7400000000002</v>
      </c>
      <c r="F19" s="31" t="s">
        <v>18</v>
      </c>
    </row>
    <row r="20" spans="1:6">
      <c r="A20" s="29">
        <v>45425</v>
      </c>
      <c r="B20" s="42">
        <v>45425.544606481482</v>
      </c>
      <c r="C20" s="31">
        <v>2</v>
      </c>
      <c r="D20" s="34">
        <v>19.96</v>
      </c>
      <c r="E20" s="28">
        <v>39.92</v>
      </c>
      <c r="F20" s="31" t="s">
        <v>18</v>
      </c>
    </row>
    <row r="21" spans="1:6">
      <c r="A21" s="29">
        <v>45425</v>
      </c>
      <c r="B21" s="42">
        <v>45425.555798611109</v>
      </c>
      <c r="C21" s="31">
        <v>2</v>
      </c>
      <c r="D21" s="34">
        <v>19.98</v>
      </c>
      <c r="E21" s="28">
        <v>39.96</v>
      </c>
      <c r="F21" s="31" t="s">
        <v>18</v>
      </c>
    </row>
    <row r="22" spans="1:6">
      <c r="A22" s="29">
        <v>45425</v>
      </c>
      <c r="B22" s="42">
        <v>45425.555798611109</v>
      </c>
      <c r="C22" s="31">
        <v>120</v>
      </c>
      <c r="D22" s="34">
        <v>19.98</v>
      </c>
      <c r="E22" s="28">
        <v>2397.6</v>
      </c>
      <c r="F22" s="31" t="s">
        <v>18</v>
      </c>
    </row>
    <row r="23" spans="1:6">
      <c r="A23" s="29">
        <v>45425</v>
      </c>
      <c r="B23" s="42">
        <v>45425.565474537034</v>
      </c>
      <c r="C23" s="31">
        <v>327</v>
      </c>
      <c r="D23" s="34">
        <v>20</v>
      </c>
      <c r="E23" s="28">
        <v>6540</v>
      </c>
      <c r="F23" s="31" t="s">
        <v>18</v>
      </c>
    </row>
    <row r="24" spans="1:6">
      <c r="A24" s="29">
        <v>45425</v>
      </c>
      <c r="B24" s="42">
        <v>45425.565474537034</v>
      </c>
      <c r="C24" s="31">
        <v>228</v>
      </c>
      <c r="D24" s="34">
        <v>20</v>
      </c>
      <c r="E24" s="28">
        <v>4560</v>
      </c>
      <c r="F24" s="31" t="s">
        <v>18</v>
      </c>
    </row>
    <row r="25" spans="1:6">
      <c r="A25" s="29">
        <v>45425</v>
      </c>
      <c r="B25" s="42">
        <v>45425.565474537034</v>
      </c>
      <c r="C25" s="31">
        <v>171</v>
      </c>
      <c r="D25" s="34">
        <v>20</v>
      </c>
      <c r="E25" s="28">
        <v>3420</v>
      </c>
      <c r="F25" s="31" t="s">
        <v>18</v>
      </c>
    </row>
    <row r="26" spans="1:6">
      <c r="A26" s="29">
        <v>45425</v>
      </c>
      <c r="B26" s="42">
        <v>45425.583067129628</v>
      </c>
      <c r="C26" s="31">
        <v>183</v>
      </c>
      <c r="D26" s="34">
        <v>19.899999999999999</v>
      </c>
      <c r="E26" s="28">
        <v>3641.7</v>
      </c>
      <c r="F26" s="31" t="s">
        <v>18</v>
      </c>
    </row>
    <row r="27" spans="1:6">
      <c r="A27" s="29">
        <v>45425</v>
      </c>
      <c r="B27" s="42">
        <v>45425.608043981483</v>
      </c>
      <c r="C27" s="31">
        <v>200</v>
      </c>
      <c r="D27" s="34">
        <v>19.86</v>
      </c>
      <c r="E27" s="28">
        <v>3972</v>
      </c>
      <c r="F27" s="31" t="s">
        <v>18</v>
      </c>
    </row>
    <row r="28" spans="1:6">
      <c r="A28" s="29">
        <v>45425</v>
      </c>
      <c r="B28" s="42">
        <v>45425.608043981483</v>
      </c>
      <c r="C28" s="31">
        <v>200</v>
      </c>
      <c r="D28" s="34">
        <v>19.86</v>
      </c>
      <c r="E28" s="28">
        <v>3972</v>
      </c>
      <c r="F28" s="31" t="s">
        <v>18</v>
      </c>
    </row>
    <row r="29" spans="1:6">
      <c r="A29" s="29">
        <v>45425</v>
      </c>
      <c r="B29" s="42">
        <v>45425.639409722222</v>
      </c>
      <c r="C29" s="31">
        <v>53</v>
      </c>
      <c r="D29" s="34">
        <v>19.940000000000001</v>
      </c>
      <c r="E29" s="28">
        <v>1056.8200000000002</v>
      </c>
      <c r="F29" s="31" t="s">
        <v>18</v>
      </c>
    </row>
    <row r="30" spans="1:6">
      <c r="A30" s="29">
        <v>45425</v>
      </c>
      <c r="B30" s="42">
        <v>45425.639409722222</v>
      </c>
      <c r="C30" s="31">
        <v>115</v>
      </c>
      <c r="D30" s="34">
        <v>19.940000000000001</v>
      </c>
      <c r="E30" s="28">
        <v>2293.1000000000004</v>
      </c>
      <c r="F30" s="31" t="s">
        <v>18</v>
      </c>
    </row>
    <row r="31" spans="1:6">
      <c r="A31" s="29">
        <v>45425</v>
      </c>
      <c r="B31" s="42">
        <v>45425.639409722222</v>
      </c>
      <c r="C31" s="31">
        <v>6</v>
      </c>
      <c r="D31" s="34">
        <v>19.940000000000001</v>
      </c>
      <c r="E31" s="28">
        <v>119.64000000000001</v>
      </c>
      <c r="F31" s="31" t="s">
        <v>18</v>
      </c>
    </row>
    <row r="32" spans="1:6">
      <c r="A32" s="29">
        <v>45425</v>
      </c>
      <c r="B32" s="42">
        <v>45425.648229166669</v>
      </c>
      <c r="C32" s="31">
        <v>106</v>
      </c>
      <c r="D32" s="34">
        <v>19.96</v>
      </c>
      <c r="E32" s="28">
        <v>2115.7600000000002</v>
      </c>
      <c r="F32" s="31" t="s">
        <v>18</v>
      </c>
    </row>
    <row r="33" spans="1:6">
      <c r="A33" s="29">
        <v>45425</v>
      </c>
      <c r="B33" s="42">
        <v>45425.648229166669</v>
      </c>
      <c r="C33" s="31">
        <v>151</v>
      </c>
      <c r="D33" s="34">
        <v>19.96</v>
      </c>
      <c r="E33" s="28">
        <v>3013.96</v>
      </c>
      <c r="F33" s="31" t="s">
        <v>18</v>
      </c>
    </row>
    <row r="34" spans="1:6">
      <c r="A34" s="29">
        <v>45425</v>
      </c>
      <c r="B34" s="42">
        <v>45425.648229166669</v>
      </c>
      <c r="C34" s="31">
        <v>31</v>
      </c>
      <c r="D34" s="34">
        <v>19.96</v>
      </c>
      <c r="E34" s="28">
        <v>618.76</v>
      </c>
      <c r="F34" s="31" t="s">
        <v>18</v>
      </c>
    </row>
    <row r="35" spans="1:6">
      <c r="A35" s="29">
        <v>45425</v>
      </c>
      <c r="B35" s="42">
        <v>45425.648229166669</v>
      </c>
      <c r="C35" s="31">
        <v>19</v>
      </c>
      <c r="D35" s="34">
        <v>19.96</v>
      </c>
      <c r="E35" s="28">
        <v>379.24</v>
      </c>
      <c r="F35" s="31" t="s">
        <v>18</v>
      </c>
    </row>
    <row r="36" spans="1:6">
      <c r="A36" s="29">
        <v>45425</v>
      </c>
      <c r="B36" s="42">
        <v>45425.648229166669</v>
      </c>
      <c r="C36" s="31">
        <v>125</v>
      </c>
      <c r="D36" s="34">
        <v>19.96</v>
      </c>
      <c r="E36" s="28">
        <v>2495</v>
      </c>
      <c r="F36" s="31" t="s">
        <v>18</v>
      </c>
    </row>
    <row r="37" spans="1:6">
      <c r="A37" s="29">
        <v>45425</v>
      </c>
      <c r="B37" s="42">
        <v>45425.648229166669</v>
      </c>
      <c r="C37" s="31">
        <v>87</v>
      </c>
      <c r="D37" s="34">
        <v>19.96</v>
      </c>
      <c r="E37" s="28">
        <v>1736.52</v>
      </c>
      <c r="F37" s="31" t="s">
        <v>18</v>
      </c>
    </row>
    <row r="38" spans="1:6">
      <c r="A38" s="29">
        <v>45425</v>
      </c>
      <c r="B38" s="42">
        <v>45425.648229166669</v>
      </c>
      <c r="C38" s="31">
        <v>11</v>
      </c>
      <c r="D38" s="34">
        <v>19.96</v>
      </c>
      <c r="E38" s="28">
        <v>219.56</v>
      </c>
      <c r="F38" s="31" t="s">
        <v>18</v>
      </c>
    </row>
    <row r="39" spans="1:6">
      <c r="A39" s="29">
        <v>45425</v>
      </c>
      <c r="B39" s="42">
        <v>45425.648229166669</v>
      </c>
      <c r="C39" s="31">
        <v>178</v>
      </c>
      <c r="D39" s="34">
        <v>19.96</v>
      </c>
      <c r="E39" s="28">
        <v>3552.88</v>
      </c>
      <c r="F39" s="31" t="s">
        <v>18</v>
      </c>
    </row>
    <row r="40" spans="1:6">
      <c r="A40" s="29">
        <v>45426</v>
      </c>
      <c r="B40" s="42">
        <v>45426.388761574075</v>
      </c>
      <c r="C40" s="31">
        <v>181</v>
      </c>
      <c r="D40" s="34">
        <v>20.100000000000001</v>
      </c>
      <c r="E40" s="28">
        <v>3638.1000000000004</v>
      </c>
      <c r="F40" s="31" t="s">
        <v>18</v>
      </c>
    </row>
    <row r="41" spans="1:6">
      <c r="A41" s="29">
        <v>45426</v>
      </c>
      <c r="B41" s="42">
        <v>45426.388761574075</v>
      </c>
      <c r="C41" s="31">
        <v>191</v>
      </c>
      <c r="D41" s="34">
        <v>20.100000000000001</v>
      </c>
      <c r="E41" s="28">
        <v>3839.1000000000004</v>
      </c>
      <c r="F41" s="31" t="s">
        <v>18</v>
      </c>
    </row>
    <row r="42" spans="1:6">
      <c r="A42" s="29">
        <v>45426</v>
      </c>
      <c r="B42" s="42">
        <v>45426.388761574075</v>
      </c>
      <c r="C42" s="31">
        <v>170</v>
      </c>
      <c r="D42" s="34">
        <v>20.100000000000001</v>
      </c>
      <c r="E42" s="28">
        <v>3417.0000000000005</v>
      </c>
      <c r="F42" s="31" t="s">
        <v>18</v>
      </c>
    </row>
    <row r="43" spans="1:6">
      <c r="A43" s="29">
        <v>45426</v>
      </c>
      <c r="B43" s="42">
        <v>45426.388761574075</v>
      </c>
      <c r="C43" s="31">
        <v>215</v>
      </c>
      <c r="D43" s="34">
        <v>20.100000000000001</v>
      </c>
      <c r="E43" s="28">
        <v>4321.5</v>
      </c>
      <c r="F43" s="31" t="s">
        <v>18</v>
      </c>
    </row>
    <row r="44" spans="1:6">
      <c r="A44" s="29">
        <v>45426</v>
      </c>
      <c r="B44" s="42">
        <v>45426.40587962963</v>
      </c>
      <c r="C44" s="31">
        <v>69</v>
      </c>
      <c r="D44" s="34">
        <v>19.940000000000001</v>
      </c>
      <c r="E44" s="28">
        <v>1375.8600000000001</v>
      </c>
      <c r="F44" s="31" t="s">
        <v>18</v>
      </c>
    </row>
    <row r="45" spans="1:6">
      <c r="A45" s="29">
        <v>45426</v>
      </c>
      <c r="B45" s="42">
        <v>45426.436886574076</v>
      </c>
      <c r="C45" s="31">
        <v>3</v>
      </c>
      <c r="D45" s="34">
        <v>20.05</v>
      </c>
      <c r="E45" s="28">
        <v>60.150000000000006</v>
      </c>
      <c r="F45" s="31" t="s">
        <v>18</v>
      </c>
    </row>
    <row r="46" spans="1:6">
      <c r="A46" s="29">
        <v>45426</v>
      </c>
      <c r="B46" s="42">
        <v>45426.436886574076</v>
      </c>
      <c r="C46" s="31">
        <v>12</v>
      </c>
      <c r="D46" s="34">
        <v>20.05</v>
      </c>
      <c r="E46" s="28">
        <v>240.60000000000002</v>
      </c>
      <c r="F46" s="31" t="s">
        <v>18</v>
      </c>
    </row>
    <row r="47" spans="1:6">
      <c r="A47" s="29">
        <v>45426</v>
      </c>
      <c r="B47" s="42">
        <v>45426.436886574076</v>
      </c>
      <c r="C47" s="31">
        <v>125</v>
      </c>
      <c r="D47" s="34">
        <v>20.05</v>
      </c>
      <c r="E47" s="28">
        <v>2506.25</v>
      </c>
      <c r="F47" s="31" t="s">
        <v>18</v>
      </c>
    </row>
    <row r="48" spans="1:6">
      <c r="A48" s="29">
        <v>45426</v>
      </c>
      <c r="B48" s="42">
        <v>45426.436944444446</v>
      </c>
      <c r="C48" s="31">
        <v>368</v>
      </c>
      <c r="D48" s="34">
        <v>19.98</v>
      </c>
      <c r="E48" s="28">
        <v>7352.64</v>
      </c>
      <c r="F48" s="31" t="s">
        <v>18</v>
      </c>
    </row>
    <row r="49" spans="1:6">
      <c r="A49" s="29">
        <v>45426</v>
      </c>
      <c r="B49" s="42">
        <v>45426.47457175926</v>
      </c>
      <c r="C49" s="31">
        <v>8</v>
      </c>
      <c r="D49" s="34">
        <v>20</v>
      </c>
      <c r="E49" s="28">
        <v>160</v>
      </c>
      <c r="F49" s="31" t="s">
        <v>18</v>
      </c>
    </row>
    <row r="50" spans="1:6">
      <c r="A50" s="29">
        <v>45426</v>
      </c>
      <c r="B50" s="42">
        <v>45426.475254629629</v>
      </c>
      <c r="C50" s="31">
        <v>128</v>
      </c>
      <c r="D50" s="34">
        <v>20</v>
      </c>
      <c r="E50" s="28">
        <v>2560</v>
      </c>
      <c r="F50" s="31" t="s">
        <v>18</v>
      </c>
    </row>
    <row r="51" spans="1:6">
      <c r="A51" s="29">
        <v>45426</v>
      </c>
      <c r="B51" s="42">
        <v>45426.479942129627</v>
      </c>
      <c r="C51" s="31">
        <v>57</v>
      </c>
      <c r="D51" s="34">
        <v>20</v>
      </c>
      <c r="E51" s="28">
        <v>1140</v>
      </c>
      <c r="F51" s="31" t="s">
        <v>18</v>
      </c>
    </row>
    <row r="52" spans="1:6">
      <c r="A52" s="29">
        <v>45426</v>
      </c>
      <c r="B52" s="42">
        <v>45426.479942129627</v>
      </c>
      <c r="C52" s="31">
        <v>258</v>
      </c>
      <c r="D52" s="34">
        <v>20</v>
      </c>
      <c r="E52" s="28">
        <v>5160</v>
      </c>
      <c r="F52" s="31" t="s">
        <v>18</v>
      </c>
    </row>
    <row r="53" spans="1:6">
      <c r="A53" s="29">
        <v>45426</v>
      </c>
      <c r="B53" s="42">
        <v>45426.51425925926</v>
      </c>
      <c r="C53" s="31">
        <v>104</v>
      </c>
      <c r="D53" s="34">
        <v>20.05</v>
      </c>
      <c r="E53" s="28">
        <v>2085.2000000000003</v>
      </c>
      <c r="F53" s="31" t="s">
        <v>18</v>
      </c>
    </row>
    <row r="54" spans="1:6">
      <c r="A54" s="29">
        <v>45426</v>
      </c>
      <c r="B54" s="42">
        <v>45426.51425925926</v>
      </c>
      <c r="C54" s="31">
        <v>92</v>
      </c>
      <c r="D54" s="34">
        <v>20.05</v>
      </c>
      <c r="E54" s="28">
        <v>1844.6000000000001</v>
      </c>
      <c r="F54" s="31" t="s">
        <v>18</v>
      </c>
    </row>
    <row r="55" spans="1:6">
      <c r="A55" s="29">
        <v>45426</v>
      </c>
      <c r="B55" s="42">
        <v>45426.530613425923</v>
      </c>
      <c r="C55" s="31">
        <v>50</v>
      </c>
      <c r="D55" s="34">
        <v>20</v>
      </c>
      <c r="E55" s="28">
        <v>1000</v>
      </c>
      <c r="F55" s="31" t="s">
        <v>18</v>
      </c>
    </row>
    <row r="56" spans="1:6">
      <c r="A56" s="29">
        <v>45426</v>
      </c>
      <c r="B56" s="42">
        <v>45426.557685185187</v>
      </c>
      <c r="C56" s="31">
        <v>79</v>
      </c>
      <c r="D56" s="34">
        <v>20.05</v>
      </c>
      <c r="E56" s="28">
        <v>1583.95</v>
      </c>
      <c r="F56" s="31" t="s">
        <v>18</v>
      </c>
    </row>
    <row r="57" spans="1:6">
      <c r="A57" s="29">
        <v>45426</v>
      </c>
      <c r="B57" s="42">
        <v>45426.575914351852</v>
      </c>
      <c r="C57" s="31">
        <v>26</v>
      </c>
      <c r="D57" s="34">
        <v>20.149999999999999</v>
      </c>
      <c r="E57" s="28">
        <v>523.9</v>
      </c>
      <c r="F57" s="31" t="s">
        <v>18</v>
      </c>
    </row>
    <row r="58" spans="1:6">
      <c r="A58" s="29">
        <v>45426</v>
      </c>
      <c r="B58" s="42">
        <v>45426.577847222223</v>
      </c>
      <c r="C58" s="31">
        <v>112</v>
      </c>
      <c r="D58" s="34">
        <v>20.149999999999999</v>
      </c>
      <c r="E58" s="28">
        <v>2256.7999999999997</v>
      </c>
      <c r="F58" s="31" t="s">
        <v>18</v>
      </c>
    </row>
    <row r="59" spans="1:6">
      <c r="A59" s="29">
        <v>45426</v>
      </c>
      <c r="B59" s="42">
        <v>45426.577847222223</v>
      </c>
      <c r="C59" s="31">
        <v>176</v>
      </c>
      <c r="D59" s="34">
        <v>20.149999999999999</v>
      </c>
      <c r="E59" s="28">
        <v>3546.3999999999996</v>
      </c>
      <c r="F59" s="31" t="s">
        <v>18</v>
      </c>
    </row>
    <row r="60" spans="1:6">
      <c r="A60" s="29">
        <v>45426</v>
      </c>
      <c r="B60" s="42">
        <v>45426.577847222223</v>
      </c>
      <c r="C60" s="31">
        <v>32</v>
      </c>
      <c r="D60" s="34">
        <v>20.149999999999999</v>
      </c>
      <c r="E60" s="28">
        <v>644.79999999999995</v>
      </c>
      <c r="F60" s="31" t="s">
        <v>18</v>
      </c>
    </row>
    <row r="61" spans="1:6">
      <c r="A61" s="29">
        <v>45426</v>
      </c>
      <c r="B61" s="42">
        <v>45426.578043981484</v>
      </c>
      <c r="C61" s="31">
        <v>346</v>
      </c>
      <c r="D61" s="34">
        <v>20.149999999999999</v>
      </c>
      <c r="E61" s="28">
        <v>6971.9</v>
      </c>
      <c r="F61" s="31" t="s">
        <v>18</v>
      </c>
    </row>
    <row r="62" spans="1:6">
      <c r="A62" s="29">
        <v>45426</v>
      </c>
      <c r="B62" s="42">
        <v>45426.578043981484</v>
      </c>
      <c r="C62" s="31">
        <v>335</v>
      </c>
      <c r="D62" s="34">
        <v>20.149999999999999</v>
      </c>
      <c r="E62" s="28">
        <v>6750.2499999999991</v>
      </c>
      <c r="F62" s="31" t="s">
        <v>18</v>
      </c>
    </row>
    <row r="63" spans="1:6">
      <c r="A63" s="29">
        <v>45426</v>
      </c>
      <c r="B63" s="42">
        <v>45426.635879629626</v>
      </c>
      <c r="C63" s="31">
        <v>193</v>
      </c>
      <c r="D63" s="34">
        <v>20.05</v>
      </c>
      <c r="E63" s="28">
        <v>3869.65</v>
      </c>
      <c r="F63" s="31" t="s">
        <v>18</v>
      </c>
    </row>
    <row r="64" spans="1:6">
      <c r="A64" s="29">
        <v>45426</v>
      </c>
      <c r="B64" s="42">
        <v>45426.648587962962</v>
      </c>
      <c r="C64" s="31">
        <v>189</v>
      </c>
      <c r="D64" s="34">
        <v>20.05</v>
      </c>
      <c r="E64" s="28">
        <v>3789.4500000000003</v>
      </c>
      <c r="F64" s="31" t="s">
        <v>18</v>
      </c>
    </row>
    <row r="65" spans="1:6">
      <c r="A65" s="29">
        <v>45426</v>
      </c>
      <c r="B65" s="42">
        <v>45426.656828703701</v>
      </c>
      <c r="C65" s="31">
        <v>199</v>
      </c>
      <c r="D65" s="34">
        <v>20.05</v>
      </c>
      <c r="E65" s="28">
        <v>3989.9500000000003</v>
      </c>
      <c r="F65" s="31" t="s">
        <v>18</v>
      </c>
    </row>
    <row r="66" spans="1:6">
      <c r="A66" s="29">
        <v>45426</v>
      </c>
      <c r="B66" s="42">
        <v>45426.667766203704</v>
      </c>
      <c r="C66" s="31">
        <v>201</v>
      </c>
      <c r="D66" s="34">
        <v>20.05</v>
      </c>
      <c r="E66" s="28">
        <v>4030.05</v>
      </c>
      <c r="F66" s="31" t="s">
        <v>18</v>
      </c>
    </row>
    <row r="67" spans="1:6">
      <c r="A67" s="29">
        <v>45426</v>
      </c>
      <c r="B67" s="42">
        <v>45426.677685185183</v>
      </c>
      <c r="C67" s="31">
        <v>20</v>
      </c>
      <c r="D67" s="34">
        <v>20</v>
      </c>
      <c r="E67" s="28">
        <v>400</v>
      </c>
      <c r="F67" s="31" t="s">
        <v>18</v>
      </c>
    </row>
    <row r="68" spans="1:6">
      <c r="A68" s="29">
        <v>45426</v>
      </c>
      <c r="B68" s="42">
        <v>45426.687199074076</v>
      </c>
      <c r="C68" s="31">
        <v>201</v>
      </c>
      <c r="D68" s="34">
        <v>20.05</v>
      </c>
      <c r="E68" s="28">
        <v>4030.05</v>
      </c>
      <c r="F68" s="31" t="s">
        <v>18</v>
      </c>
    </row>
    <row r="69" spans="1:6">
      <c r="A69" s="29">
        <v>45426</v>
      </c>
      <c r="B69" s="42">
        <v>45426.691250000003</v>
      </c>
      <c r="C69" s="31">
        <v>192</v>
      </c>
      <c r="D69" s="34">
        <v>20.05</v>
      </c>
      <c r="E69" s="28">
        <v>3849.6000000000004</v>
      </c>
      <c r="F69" s="31" t="s">
        <v>18</v>
      </c>
    </row>
    <row r="70" spans="1:6">
      <c r="A70" s="29">
        <v>45426</v>
      </c>
      <c r="B70" s="42">
        <v>45426.691331018519</v>
      </c>
      <c r="C70" s="31">
        <v>100</v>
      </c>
      <c r="D70" s="34">
        <v>20</v>
      </c>
      <c r="E70" s="28">
        <v>2000</v>
      </c>
      <c r="F70" s="31" t="s">
        <v>18</v>
      </c>
    </row>
    <row r="71" spans="1:6">
      <c r="A71" s="29">
        <v>45426</v>
      </c>
      <c r="B71" s="42">
        <v>45426.694444444445</v>
      </c>
      <c r="C71" s="31">
        <v>19</v>
      </c>
      <c r="D71" s="34">
        <v>20</v>
      </c>
      <c r="E71" s="28">
        <v>380</v>
      </c>
      <c r="F71" s="31" t="s">
        <v>18</v>
      </c>
    </row>
    <row r="72" spans="1:6">
      <c r="A72" s="29">
        <v>45426</v>
      </c>
      <c r="B72" s="42">
        <v>45426.694444444445</v>
      </c>
      <c r="C72" s="31">
        <v>70</v>
      </c>
      <c r="D72" s="34">
        <v>20</v>
      </c>
      <c r="E72" s="28">
        <v>1400</v>
      </c>
      <c r="F72" s="31" t="s">
        <v>18</v>
      </c>
    </row>
    <row r="73" spans="1:6">
      <c r="A73" s="29">
        <v>45426</v>
      </c>
      <c r="B73" s="42">
        <v>45426.694444444445</v>
      </c>
      <c r="C73" s="31">
        <v>227</v>
      </c>
      <c r="D73" s="34">
        <v>20</v>
      </c>
      <c r="E73" s="28">
        <v>4540</v>
      </c>
      <c r="F73" s="31" t="s">
        <v>18</v>
      </c>
    </row>
    <row r="74" spans="1:6">
      <c r="A74" s="29">
        <v>45426</v>
      </c>
      <c r="B74" s="42">
        <v>45426.694444444445</v>
      </c>
      <c r="C74" s="31">
        <v>95</v>
      </c>
      <c r="D74" s="34">
        <v>20</v>
      </c>
      <c r="E74" s="28">
        <v>1900</v>
      </c>
      <c r="F74" s="31" t="s">
        <v>18</v>
      </c>
    </row>
    <row r="75" spans="1:6">
      <c r="A75" s="29">
        <v>45426</v>
      </c>
      <c r="B75" s="42">
        <v>45426.694444444445</v>
      </c>
      <c r="C75" s="31">
        <v>2</v>
      </c>
      <c r="D75" s="34">
        <v>20</v>
      </c>
      <c r="E75" s="28">
        <v>40</v>
      </c>
      <c r="F75" s="31" t="s">
        <v>18</v>
      </c>
    </row>
    <row r="76" spans="1:6">
      <c r="A76" s="29">
        <v>45426</v>
      </c>
      <c r="B76" s="42">
        <v>45426.717083333337</v>
      </c>
      <c r="C76" s="31">
        <v>204</v>
      </c>
      <c r="D76" s="34">
        <v>20.05</v>
      </c>
      <c r="E76" s="28">
        <v>4090.2000000000003</v>
      </c>
      <c r="F76" s="31" t="s">
        <v>18</v>
      </c>
    </row>
    <row r="77" spans="1:6">
      <c r="A77" s="29">
        <v>45426</v>
      </c>
      <c r="B77" s="42">
        <v>45426.718101851853</v>
      </c>
      <c r="C77" s="31">
        <v>155</v>
      </c>
      <c r="D77" s="34">
        <v>20.05</v>
      </c>
      <c r="E77" s="28">
        <v>3107.75</v>
      </c>
      <c r="F77" s="31" t="s">
        <v>18</v>
      </c>
    </row>
    <row r="78" spans="1:6">
      <c r="A78" s="29">
        <v>45426</v>
      </c>
      <c r="B78" s="42">
        <v>45426.718101851853</v>
      </c>
      <c r="C78" s="31">
        <v>46</v>
      </c>
      <c r="D78" s="34">
        <v>20.05</v>
      </c>
      <c r="E78" s="28">
        <v>922.30000000000007</v>
      </c>
      <c r="F78" s="31" t="s">
        <v>18</v>
      </c>
    </row>
    <row r="79" spans="1:6">
      <c r="A79" s="29">
        <v>45426</v>
      </c>
      <c r="B79" s="42">
        <v>45426.72047453704</v>
      </c>
      <c r="C79" s="31">
        <v>542</v>
      </c>
      <c r="D79" s="34">
        <v>20.05</v>
      </c>
      <c r="E79" s="28">
        <v>10867.1</v>
      </c>
      <c r="F79" s="31" t="s">
        <v>18</v>
      </c>
    </row>
    <row r="80" spans="1:6">
      <c r="A80" s="29">
        <v>45427</v>
      </c>
      <c r="B80" s="42">
        <v>45427.382986111108</v>
      </c>
      <c r="C80" s="31">
        <v>216</v>
      </c>
      <c r="D80" s="34">
        <v>19.82</v>
      </c>
      <c r="E80" s="28">
        <v>4281.12</v>
      </c>
      <c r="F80" s="31" t="s">
        <v>18</v>
      </c>
    </row>
    <row r="81" spans="1:6">
      <c r="A81" s="29">
        <v>45427</v>
      </c>
      <c r="B81" s="42">
        <v>45427.384351851855</v>
      </c>
      <c r="C81" s="31">
        <v>202</v>
      </c>
      <c r="D81" s="34">
        <v>19.78</v>
      </c>
      <c r="E81" s="28">
        <v>3995.5600000000004</v>
      </c>
      <c r="F81" s="31" t="s">
        <v>18</v>
      </c>
    </row>
    <row r="82" spans="1:6">
      <c r="A82" s="29">
        <v>45427</v>
      </c>
      <c r="B82" s="42">
        <v>45427.384479166663</v>
      </c>
      <c r="C82" s="31">
        <v>246</v>
      </c>
      <c r="D82" s="34">
        <v>19.72</v>
      </c>
      <c r="E82" s="28">
        <v>4851.12</v>
      </c>
      <c r="F82" s="31" t="s">
        <v>18</v>
      </c>
    </row>
    <row r="83" spans="1:6">
      <c r="A83" s="29">
        <v>45427</v>
      </c>
      <c r="B83" s="42">
        <v>45427.390023148146</v>
      </c>
      <c r="C83" s="31">
        <v>245</v>
      </c>
      <c r="D83" s="34">
        <v>19.78</v>
      </c>
      <c r="E83" s="28">
        <v>4846.1000000000004</v>
      </c>
      <c r="F83" s="31" t="s">
        <v>18</v>
      </c>
    </row>
    <row r="84" spans="1:6">
      <c r="A84" s="29">
        <v>45427</v>
      </c>
      <c r="B84" s="42">
        <v>45427.39403935185</v>
      </c>
      <c r="C84" s="31">
        <v>77</v>
      </c>
      <c r="D84" s="34">
        <v>19.78</v>
      </c>
      <c r="E84" s="28">
        <v>1523.0600000000002</v>
      </c>
      <c r="F84" s="31" t="s">
        <v>18</v>
      </c>
    </row>
    <row r="85" spans="1:6">
      <c r="A85" s="29">
        <v>45427</v>
      </c>
      <c r="B85" s="42">
        <v>45427.394143518519</v>
      </c>
      <c r="C85" s="31">
        <v>165</v>
      </c>
      <c r="D85" s="34">
        <v>19.78</v>
      </c>
      <c r="E85" s="28">
        <v>3263.7000000000003</v>
      </c>
      <c r="F85" s="31" t="s">
        <v>18</v>
      </c>
    </row>
    <row r="86" spans="1:6">
      <c r="A86" s="29">
        <v>45427</v>
      </c>
      <c r="B86" s="42">
        <v>45427.40048611111</v>
      </c>
      <c r="C86" s="31">
        <v>231</v>
      </c>
      <c r="D86" s="34">
        <v>19.760000000000002</v>
      </c>
      <c r="E86" s="28">
        <v>4564.5600000000004</v>
      </c>
      <c r="F86" s="31" t="s">
        <v>18</v>
      </c>
    </row>
    <row r="87" spans="1:6">
      <c r="A87" s="29">
        <v>45427</v>
      </c>
      <c r="B87" s="42">
        <v>45427.409780092596</v>
      </c>
      <c r="C87" s="31">
        <v>148</v>
      </c>
      <c r="D87" s="34">
        <v>19.600000000000001</v>
      </c>
      <c r="E87" s="28">
        <v>2900.8</v>
      </c>
      <c r="F87" s="31" t="s">
        <v>18</v>
      </c>
    </row>
    <row r="88" spans="1:6">
      <c r="A88" s="29">
        <v>45427</v>
      </c>
      <c r="B88" s="42">
        <v>45427.409780092596</v>
      </c>
      <c r="C88" s="31">
        <v>73</v>
      </c>
      <c r="D88" s="34">
        <v>19.600000000000001</v>
      </c>
      <c r="E88" s="28">
        <v>1430.8000000000002</v>
      </c>
      <c r="F88" s="31" t="s">
        <v>18</v>
      </c>
    </row>
    <row r="89" spans="1:6">
      <c r="A89" s="29">
        <v>45427</v>
      </c>
      <c r="B89" s="42">
        <v>45427.436481481483</v>
      </c>
      <c r="C89" s="31">
        <v>244</v>
      </c>
      <c r="D89" s="34">
        <v>19.579999999999998</v>
      </c>
      <c r="E89" s="28">
        <v>4777.5199999999995</v>
      </c>
      <c r="F89" s="31" t="s">
        <v>18</v>
      </c>
    </row>
    <row r="90" spans="1:6">
      <c r="A90" s="29">
        <v>45427</v>
      </c>
      <c r="B90" s="42">
        <v>45427.436481481483</v>
      </c>
      <c r="C90" s="31">
        <v>400</v>
      </c>
      <c r="D90" s="34">
        <v>19.600000000000001</v>
      </c>
      <c r="E90" s="28">
        <v>7840.0000000000009</v>
      </c>
      <c r="F90" s="31" t="s">
        <v>18</v>
      </c>
    </row>
    <row r="91" spans="1:6">
      <c r="A91" s="29">
        <v>45427</v>
      </c>
      <c r="B91" s="42">
        <v>45427.436481481483</v>
      </c>
      <c r="C91" s="31">
        <v>225</v>
      </c>
      <c r="D91" s="34">
        <v>19.600000000000001</v>
      </c>
      <c r="E91" s="28">
        <v>4410</v>
      </c>
      <c r="F91" s="31" t="s">
        <v>18</v>
      </c>
    </row>
    <row r="92" spans="1:6">
      <c r="A92" s="29">
        <v>45427</v>
      </c>
      <c r="B92" s="42">
        <v>45427.492592592593</v>
      </c>
      <c r="C92" s="31">
        <v>229</v>
      </c>
      <c r="D92" s="34">
        <v>19.54</v>
      </c>
      <c r="E92" s="28">
        <v>4474.66</v>
      </c>
      <c r="F92" s="31" t="s">
        <v>18</v>
      </c>
    </row>
    <row r="93" spans="1:6">
      <c r="A93" s="29">
        <v>45427</v>
      </c>
      <c r="B93" s="42">
        <v>45427.508229166669</v>
      </c>
      <c r="C93" s="31">
        <v>202</v>
      </c>
      <c r="D93" s="34">
        <v>19.52</v>
      </c>
      <c r="E93" s="28">
        <v>3943.04</v>
      </c>
      <c r="F93" s="31" t="s">
        <v>18</v>
      </c>
    </row>
    <row r="94" spans="1:6">
      <c r="A94" s="29">
        <v>45427</v>
      </c>
      <c r="B94" s="42">
        <v>45427.508819444447</v>
      </c>
      <c r="C94" s="31">
        <v>125</v>
      </c>
      <c r="D94" s="34">
        <v>19.48</v>
      </c>
      <c r="E94" s="28">
        <v>2435</v>
      </c>
      <c r="F94" s="31" t="s">
        <v>18</v>
      </c>
    </row>
    <row r="95" spans="1:6">
      <c r="A95" s="29">
        <v>45427</v>
      </c>
      <c r="B95" s="42">
        <v>45427.523148148146</v>
      </c>
      <c r="C95" s="31">
        <v>97</v>
      </c>
      <c r="D95" s="34">
        <v>19.48</v>
      </c>
      <c r="E95" s="28">
        <v>1889.56</v>
      </c>
      <c r="F95" s="31" t="s">
        <v>18</v>
      </c>
    </row>
    <row r="96" spans="1:6">
      <c r="A96" s="29">
        <v>45427</v>
      </c>
      <c r="B96" s="42">
        <v>45427.523148148146</v>
      </c>
      <c r="C96" s="31">
        <v>125</v>
      </c>
      <c r="D96" s="34">
        <v>19.46</v>
      </c>
      <c r="E96" s="28">
        <v>2432.5</v>
      </c>
      <c r="F96" s="31" t="s">
        <v>18</v>
      </c>
    </row>
    <row r="97" spans="1:6">
      <c r="A97" s="29">
        <v>45427</v>
      </c>
      <c r="B97" s="42">
        <v>45427.523148148146</v>
      </c>
      <c r="C97" s="31">
        <v>215</v>
      </c>
      <c r="D97" s="34">
        <v>19.46</v>
      </c>
      <c r="E97" s="28">
        <v>4183.9000000000005</v>
      </c>
      <c r="F97" s="31" t="s">
        <v>18</v>
      </c>
    </row>
    <row r="98" spans="1:6">
      <c r="A98" s="29">
        <v>45427</v>
      </c>
      <c r="B98" s="42">
        <v>45427.541747685187</v>
      </c>
      <c r="C98" s="31">
        <v>177</v>
      </c>
      <c r="D98" s="34">
        <v>19.399999999999999</v>
      </c>
      <c r="E98" s="28">
        <v>3433.7999999999997</v>
      </c>
      <c r="F98" s="31" t="s">
        <v>18</v>
      </c>
    </row>
    <row r="99" spans="1:6">
      <c r="A99" s="29">
        <v>45427</v>
      </c>
      <c r="B99" s="42">
        <v>45427.542442129627</v>
      </c>
      <c r="C99" s="31">
        <v>43</v>
      </c>
      <c r="D99" s="34">
        <v>19.399999999999999</v>
      </c>
      <c r="E99" s="28">
        <v>834.19999999999993</v>
      </c>
      <c r="F99" s="31" t="s">
        <v>18</v>
      </c>
    </row>
    <row r="100" spans="1:6">
      <c r="A100" s="29">
        <v>45427</v>
      </c>
      <c r="B100" s="42">
        <v>45427.550694444442</v>
      </c>
      <c r="C100" s="31">
        <v>142</v>
      </c>
      <c r="D100" s="34">
        <v>19.46</v>
      </c>
      <c r="E100" s="28">
        <v>2763.32</v>
      </c>
      <c r="F100" s="31" t="s">
        <v>18</v>
      </c>
    </row>
    <row r="101" spans="1:6">
      <c r="A101" s="29">
        <v>45427</v>
      </c>
      <c r="B101" s="42">
        <v>45427.563819444447</v>
      </c>
      <c r="C101" s="31">
        <v>1</v>
      </c>
      <c r="D101" s="34">
        <v>19.46</v>
      </c>
      <c r="E101" s="28">
        <v>19.46</v>
      </c>
      <c r="F101" s="31" t="s">
        <v>18</v>
      </c>
    </row>
    <row r="102" spans="1:6">
      <c r="A102" s="29">
        <v>45427</v>
      </c>
      <c r="B102" s="42">
        <v>45427.569363425922</v>
      </c>
      <c r="C102" s="31">
        <v>111</v>
      </c>
      <c r="D102" s="34">
        <v>19.46</v>
      </c>
      <c r="E102" s="28">
        <v>2160.06</v>
      </c>
      <c r="F102" s="31" t="s">
        <v>18</v>
      </c>
    </row>
    <row r="103" spans="1:6">
      <c r="A103" s="29">
        <v>45427</v>
      </c>
      <c r="B103" s="42">
        <v>45427.592916666668</v>
      </c>
      <c r="C103" s="31">
        <v>125</v>
      </c>
      <c r="D103" s="34">
        <v>19.52</v>
      </c>
      <c r="E103" s="28">
        <v>2440</v>
      </c>
      <c r="F103" s="31" t="s">
        <v>18</v>
      </c>
    </row>
    <row r="104" spans="1:6">
      <c r="A104" s="29">
        <v>45427</v>
      </c>
      <c r="B104" s="42">
        <v>45427.592916666668</v>
      </c>
      <c r="C104" s="31">
        <v>218</v>
      </c>
      <c r="D104" s="34">
        <v>19.52</v>
      </c>
      <c r="E104" s="28">
        <v>4255.3599999999997</v>
      </c>
      <c r="F104" s="31" t="s">
        <v>18</v>
      </c>
    </row>
    <row r="105" spans="1:6">
      <c r="A105" s="29">
        <v>45427</v>
      </c>
      <c r="B105" s="42">
        <v>45427.595046296294</v>
      </c>
      <c r="C105" s="31">
        <v>82</v>
      </c>
      <c r="D105" s="34">
        <v>19.52</v>
      </c>
      <c r="E105" s="28">
        <v>1600.6399999999999</v>
      </c>
      <c r="F105" s="31" t="s">
        <v>18</v>
      </c>
    </row>
    <row r="106" spans="1:6">
      <c r="A106" s="29">
        <v>45427</v>
      </c>
      <c r="B106" s="42">
        <v>45427.609895833331</v>
      </c>
      <c r="C106" s="31">
        <v>236</v>
      </c>
      <c r="D106" s="34">
        <v>19.559999999999999</v>
      </c>
      <c r="E106" s="28">
        <v>4616.16</v>
      </c>
      <c r="F106" s="31" t="s">
        <v>18</v>
      </c>
    </row>
    <row r="107" spans="1:6">
      <c r="A107" s="29">
        <v>45427</v>
      </c>
      <c r="B107" s="42">
        <v>45427.63071759259</v>
      </c>
      <c r="C107" s="31">
        <v>125</v>
      </c>
      <c r="D107" s="34">
        <v>19.8</v>
      </c>
      <c r="E107" s="28">
        <v>2475</v>
      </c>
      <c r="F107" s="31" t="s">
        <v>18</v>
      </c>
    </row>
    <row r="108" spans="1:6">
      <c r="A108" s="29">
        <v>45427</v>
      </c>
      <c r="B108" s="42">
        <v>45427.650208333333</v>
      </c>
      <c r="C108" s="31">
        <v>181</v>
      </c>
      <c r="D108" s="34">
        <v>19.739999999999998</v>
      </c>
      <c r="E108" s="28">
        <v>3572.9399999999996</v>
      </c>
      <c r="F108" s="31" t="s">
        <v>18</v>
      </c>
    </row>
    <row r="109" spans="1:6">
      <c r="A109" s="29">
        <v>45427</v>
      </c>
      <c r="B109" s="42">
        <v>45427.663912037038</v>
      </c>
      <c r="C109" s="31">
        <v>144</v>
      </c>
      <c r="D109" s="34">
        <v>19.739999999999998</v>
      </c>
      <c r="E109" s="28">
        <v>2842.56</v>
      </c>
      <c r="F109" s="31" t="s">
        <v>18</v>
      </c>
    </row>
    <row r="110" spans="1:6">
      <c r="A110" s="29">
        <v>45427</v>
      </c>
      <c r="B110" s="42">
        <v>45427.663912037038</v>
      </c>
      <c r="C110" s="31">
        <v>125</v>
      </c>
      <c r="D110" s="34">
        <v>19.739999999999998</v>
      </c>
      <c r="E110" s="28">
        <v>2467.5</v>
      </c>
      <c r="F110" s="31" t="s">
        <v>18</v>
      </c>
    </row>
    <row r="111" spans="1:6">
      <c r="A111" s="29">
        <v>45427</v>
      </c>
      <c r="B111" s="42">
        <v>45427.663912037038</v>
      </c>
      <c r="C111" s="31">
        <v>220</v>
      </c>
      <c r="D111" s="34">
        <v>19.739999999999998</v>
      </c>
      <c r="E111" s="28">
        <v>4342.7999999999993</v>
      </c>
      <c r="F111" s="31" t="s">
        <v>18</v>
      </c>
    </row>
    <row r="112" spans="1:6">
      <c r="A112" s="29">
        <v>45427</v>
      </c>
      <c r="B112" s="42">
        <v>45427.663912037038</v>
      </c>
      <c r="C112" s="31">
        <v>7</v>
      </c>
      <c r="D112" s="34">
        <v>19.739999999999998</v>
      </c>
      <c r="E112" s="28">
        <v>138.17999999999998</v>
      </c>
      <c r="F112" s="31" t="s">
        <v>18</v>
      </c>
    </row>
    <row r="113" spans="1:6">
      <c r="A113" s="29">
        <v>45427</v>
      </c>
      <c r="B113" s="42">
        <v>45427.663912037038</v>
      </c>
      <c r="C113" s="31">
        <v>24</v>
      </c>
      <c r="D113" s="34">
        <v>19.739999999999998</v>
      </c>
      <c r="E113" s="28">
        <v>473.76</v>
      </c>
      <c r="F113" s="31" t="s">
        <v>18</v>
      </c>
    </row>
    <row r="114" spans="1:6">
      <c r="A114" s="29">
        <v>45427</v>
      </c>
      <c r="B114" s="42">
        <v>45427.68</v>
      </c>
      <c r="C114" s="31">
        <v>189</v>
      </c>
      <c r="D114" s="34">
        <v>19.739999999999998</v>
      </c>
      <c r="E114" s="28">
        <v>3730.8599999999997</v>
      </c>
      <c r="F114" s="31" t="s">
        <v>18</v>
      </c>
    </row>
    <row r="115" spans="1:6">
      <c r="A115" s="29">
        <v>45427</v>
      </c>
      <c r="B115" s="42">
        <v>45427.68</v>
      </c>
      <c r="C115" s="31">
        <v>24</v>
      </c>
      <c r="D115" s="34">
        <v>19.739999999999998</v>
      </c>
      <c r="E115" s="28">
        <v>473.76</v>
      </c>
      <c r="F115" s="31" t="s">
        <v>18</v>
      </c>
    </row>
    <row r="116" spans="1:6">
      <c r="A116" s="29">
        <v>45427</v>
      </c>
      <c r="B116" s="42">
        <v>45427.695740740739</v>
      </c>
      <c r="C116" s="31">
        <v>77</v>
      </c>
      <c r="D116" s="34">
        <v>19.72</v>
      </c>
      <c r="E116" s="28">
        <v>1518.4399999999998</v>
      </c>
      <c r="F116" s="31" t="s">
        <v>18</v>
      </c>
    </row>
    <row r="117" spans="1:6">
      <c r="A117" s="29">
        <v>45427</v>
      </c>
      <c r="B117" s="42">
        <v>45427.697129629632</v>
      </c>
      <c r="C117" s="31">
        <v>92</v>
      </c>
      <c r="D117" s="34">
        <v>19.72</v>
      </c>
      <c r="E117" s="28">
        <v>1814.2399999999998</v>
      </c>
      <c r="F117" s="31" t="s">
        <v>18</v>
      </c>
    </row>
    <row r="118" spans="1:6">
      <c r="A118" s="29">
        <v>45427</v>
      </c>
      <c r="B118" s="42">
        <v>45427.697129629632</v>
      </c>
      <c r="C118" s="31">
        <v>114</v>
      </c>
      <c r="D118" s="34">
        <v>19.72</v>
      </c>
      <c r="E118" s="28">
        <v>2248.08</v>
      </c>
      <c r="F118" s="31" t="s">
        <v>18</v>
      </c>
    </row>
    <row r="119" spans="1:6">
      <c r="A119" s="29">
        <v>45427</v>
      </c>
      <c r="B119" s="42">
        <v>45427.698055555556</v>
      </c>
      <c r="C119" s="31">
        <v>144</v>
      </c>
      <c r="D119" s="34">
        <v>19.72</v>
      </c>
      <c r="E119" s="28">
        <v>2839.68</v>
      </c>
      <c r="F119" s="31" t="s">
        <v>18</v>
      </c>
    </row>
    <row r="120" spans="1:6">
      <c r="A120" s="29">
        <v>45428</v>
      </c>
      <c r="B120" s="42">
        <v>45428.378472222219</v>
      </c>
      <c r="C120" s="31">
        <v>49</v>
      </c>
      <c r="D120" s="34">
        <v>19.66</v>
      </c>
      <c r="E120" s="28">
        <v>963.34</v>
      </c>
      <c r="F120" s="31" t="s">
        <v>18</v>
      </c>
    </row>
    <row r="121" spans="1:6">
      <c r="A121" s="29">
        <v>45428</v>
      </c>
      <c r="B121" s="42">
        <v>45428.392384259256</v>
      </c>
      <c r="C121" s="31">
        <v>165</v>
      </c>
      <c r="D121" s="34">
        <v>19.760000000000002</v>
      </c>
      <c r="E121" s="28">
        <v>3260.4</v>
      </c>
      <c r="F121" s="31" t="s">
        <v>18</v>
      </c>
    </row>
    <row r="122" spans="1:6">
      <c r="A122" s="29">
        <v>45428</v>
      </c>
      <c r="B122" s="42">
        <v>45428.392384259256</v>
      </c>
      <c r="C122" s="31">
        <v>34</v>
      </c>
      <c r="D122" s="34">
        <v>19.760000000000002</v>
      </c>
      <c r="E122" s="28">
        <v>671.84</v>
      </c>
      <c r="F122" s="31" t="s">
        <v>18</v>
      </c>
    </row>
    <row r="123" spans="1:6">
      <c r="A123" s="29">
        <v>45428</v>
      </c>
      <c r="B123" s="42">
        <v>45428.401412037034</v>
      </c>
      <c r="C123" s="31">
        <v>39</v>
      </c>
      <c r="D123" s="34">
        <v>19.8</v>
      </c>
      <c r="E123" s="28">
        <v>772.2</v>
      </c>
      <c r="F123" s="31" t="s">
        <v>18</v>
      </c>
    </row>
    <row r="124" spans="1:6">
      <c r="A124" s="29">
        <v>45428</v>
      </c>
      <c r="B124" s="42">
        <v>45428.401412037034</v>
      </c>
      <c r="C124" s="31">
        <v>152</v>
      </c>
      <c r="D124" s="34">
        <v>19.8</v>
      </c>
      <c r="E124" s="28">
        <v>3009.6</v>
      </c>
      <c r="F124" s="31" t="s">
        <v>18</v>
      </c>
    </row>
    <row r="125" spans="1:6">
      <c r="A125" s="29">
        <v>45428</v>
      </c>
      <c r="B125" s="42">
        <v>45428.406400462962</v>
      </c>
      <c r="C125" s="31">
        <v>125</v>
      </c>
      <c r="D125" s="34">
        <v>19.8</v>
      </c>
      <c r="E125" s="28">
        <v>2475</v>
      </c>
      <c r="F125" s="31" t="s">
        <v>18</v>
      </c>
    </row>
    <row r="126" spans="1:6">
      <c r="A126" s="29">
        <v>45428</v>
      </c>
      <c r="B126" s="42">
        <v>45428.409398148149</v>
      </c>
      <c r="C126" s="31">
        <v>139</v>
      </c>
      <c r="D126" s="34">
        <v>19.78</v>
      </c>
      <c r="E126" s="28">
        <v>2749.42</v>
      </c>
      <c r="F126" s="31" t="s">
        <v>18</v>
      </c>
    </row>
    <row r="127" spans="1:6">
      <c r="A127" s="29">
        <v>45428</v>
      </c>
      <c r="B127" s="42">
        <v>45428.409398148149</v>
      </c>
      <c r="C127" s="31">
        <v>68</v>
      </c>
      <c r="D127" s="34">
        <v>19.78</v>
      </c>
      <c r="E127" s="28">
        <v>1345.04</v>
      </c>
      <c r="F127" s="31" t="s">
        <v>18</v>
      </c>
    </row>
    <row r="128" spans="1:6">
      <c r="A128" s="29">
        <v>45428</v>
      </c>
      <c r="B128" s="42">
        <v>45428.409398148149</v>
      </c>
      <c r="C128" s="31">
        <v>57</v>
      </c>
      <c r="D128" s="34">
        <v>19.78</v>
      </c>
      <c r="E128" s="28">
        <v>1127.46</v>
      </c>
      <c r="F128" s="31" t="s">
        <v>18</v>
      </c>
    </row>
    <row r="129" spans="1:6">
      <c r="A129" s="29">
        <v>45428</v>
      </c>
      <c r="B129" s="42">
        <v>45428.409398148149</v>
      </c>
      <c r="C129" s="31">
        <v>123</v>
      </c>
      <c r="D129" s="34">
        <v>19.78</v>
      </c>
      <c r="E129" s="28">
        <v>2432.94</v>
      </c>
      <c r="F129" s="31" t="s">
        <v>18</v>
      </c>
    </row>
    <row r="130" spans="1:6">
      <c r="A130" s="29">
        <v>45428</v>
      </c>
      <c r="B130" s="42">
        <v>45428.4140625</v>
      </c>
      <c r="C130" s="31">
        <v>184</v>
      </c>
      <c r="D130" s="34">
        <v>19.760000000000002</v>
      </c>
      <c r="E130" s="28">
        <v>3635.84</v>
      </c>
      <c r="F130" s="31" t="s">
        <v>18</v>
      </c>
    </row>
    <row r="131" spans="1:6">
      <c r="A131" s="29">
        <v>45428</v>
      </c>
      <c r="B131" s="42">
        <v>45428.429768518516</v>
      </c>
      <c r="C131" s="31">
        <v>90</v>
      </c>
      <c r="D131" s="34">
        <v>19.66</v>
      </c>
      <c r="E131" s="28">
        <v>1769.4</v>
      </c>
      <c r="F131" s="31" t="s">
        <v>18</v>
      </c>
    </row>
    <row r="132" spans="1:6">
      <c r="A132" s="29">
        <v>45428</v>
      </c>
      <c r="B132" s="42">
        <v>45428.429768518516</v>
      </c>
      <c r="C132" s="31">
        <v>210</v>
      </c>
      <c r="D132" s="34">
        <v>19.66</v>
      </c>
      <c r="E132" s="28">
        <v>4128.6000000000004</v>
      </c>
      <c r="F132" s="31" t="s">
        <v>18</v>
      </c>
    </row>
    <row r="133" spans="1:6">
      <c r="A133" s="29">
        <v>45428</v>
      </c>
      <c r="B133" s="42">
        <v>45428.430046296293</v>
      </c>
      <c r="C133" s="31">
        <v>61</v>
      </c>
      <c r="D133" s="34">
        <v>19.66</v>
      </c>
      <c r="E133" s="28">
        <v>1199.26</v>
      </c>
      <c r="F133" s="31" t="s">
        <v>18</v>
      </c>
    </row>
    <row r="134" spans="1:6">
      <c r="A134" s="29">
        <v>45428</v>
      </c>
      <c r="B134" s="42">
        <v>45428.435787037037</v>
      </c>
      <c r="C134" s="31">
        <v>1</v>
      </c>
      <c r="D134" s="34">
        <v>19.66</v>
      </c>
      <c r="E134" s="28">
        <v>19.66</v>
      </c>
      <c r="F134" s="31" t="s">
        <v>18</v>
      </c>
    </row>
    <row r="135" spans="1:6">
      <c r="A135" s="29">
        <v>45428</v>
      </c>
      <c r="B135" s="42">
        <v>45428.435787037037</v>
      </c>
      <c r="C135" s="31">
        <v>383</v>
      </c>
      <c r="D135" s="34">
        <v>19.66</v>
      </c>
      <c r="E135" s="28">
        <v>7529.78</v>
      </c>
      <c r="F135" s="31" t="s">
        <v>18</v>
      </c>
    </row>
    <row r="136" spans="1:6">
      <c r="A136" s="29">
        <v>45428</v>
      </c>
      <c r="B136" s="42">
        <v>45428.435787037037</v>
      </c>
      <c r="C136" s="31">
        <v>97</v>
      </c>
      <c r="D136" s="34">
        <v>19.66</v>
      </c>
      <c r="E136" s="28">
        <v>1907.02</v>
      </c>
      <c r="F136" s="31" t="s">
        <v>18</v>
      </c>
    </row>
    <row r="137" spans="1:6">
      <c r="A137" s="29">
        <v>45428</v>
      </c>
      <c r="B137" s="42">
        <v>45428.435787037037</v>
      </c>
      <c r="C137" s="31">
        <v>12</v>
      </c>
      <c r="D137" s="34">
        <v>19.66</v>
      </c>
      <c r="E137" s="28">
        <v>235.92000000000002</v>
      </c>
      <c r="F137" s="31" t="s">
        <v>18</v>
      </c>
    </row>
    <row r="138" spans="1:6">
      <c r="A138" s="29">
        <v>45428</v>
      </c>
      <c r="B138" s="42">
        <v>45428.435787037037</v>
      </c>
      <c r="C138" s="31">
        <v>125</v>
      </c>
      <c r="D138" s="34">
        <v>19.66</v>
      </c>
      <c r="E138" s="28">
        <v>2457.5</v>
      </c>
      <c r="F138" s="31" t="s">
        <v>18</v>
      </c>
    </row>
    <row r="139" spans="1:6">
      <c r="A139" s="29">
        <v>45428</v>
      </c>
      <c r="B139" s="42">
        <v>45428.435787037037</v>
      </c>
      <c r="C139" s="31">
        <v>5</v>
      </c>
      <c r="D139" s="34">
        <v>19.66</v>
      </c>
      <c r="E139" s="28">
        <v>98.3</v>
      </c>
      <c r="F139" s="31" t="s">
        <v>18</v>
      </c>
    </row>
    <row r="140" spans="1:6">
      <c r="A140" s="29">
        <v>45428</v>
      </c>
      <c r="B140" s="42">
        <v>45428.445243055554</v>
      </c>
      <c r="C140" s="31">
        <v>71</v>
      </c>
      <c r="D140" s="34">
        <v>19.600000000000001</v>
      </c>
      <c r="E140" s="28">
        <v>1391.6000000000001</v>
      </c>
      <c r="F140" s="31" t="s">
        <v>18</v>
      </c>
    </row>
    <row r="141" spans="1:6">
      <c r="A141" s="29">
        <v>45428</v>
      </c>
      <c r="B141" s="42">
        <v>45428.462673611109</v>
      </c>
      <c r="C141" s="31">
        <v>7</v>
      </c>
      <c r="D141" s="34">
        <v>19.559999999999999</v>
      </c>
      <c r="E141" s="28">
        <v>136.91999999999999</v>
      </c>
      <c r="F141" s="31" t="s">
        <v>18</v>
      </c>
    </row>
    <row r="142" spans="1:6">
      <c r="A142" s="29">
        <v>45428</v>
      </c>
      <c r="B142" s="42">
        <v>45428.462673611109</v>
      </c>
      <c r="C142" s="31">
        <v>15</v>
      </c>
      <c r="D142" s="34">
        <v>19.559999999999999</v>
      </c>
      <c r="E142" s="28">
        <v>293.39999999999998</v>
      </c>
      <c r="F142" s="31" t="s">
        <v>18</v>
      </c>
    </row>
    <row r="143" spans="1:6">
      <c r="A143" s="29">
        <v>45428</v>
      </c>
      <c r="B143" s="42">
        <v>45428.462673611109</v>
      </c>
      <c r="C143" s="31">
        <v>16</v>
      </c>
      <c r="D143" s="34">
        <v>19.559999999999999</v>
      </c>
      <c r="E143" s="28">
        <v>312.95999999999998</v>
      </c>
      <c r="F143" s="31" t="s">
        <v>18</v>
      </c>
    </row>
    <row r="144" spans="1:6">
      <c r="A144" s="29">
        <v>45428</v>
      </c>
      <c r="B144" s="42">
        <v>45428.463333333333</v>
      </c>
      <c r="C144" s="31">
        <v>160</v>
      </c>
      <c r="D144" s="34">
        <v>19.559999999999999</v>
      </c>
      <c r="E144" s="28">
        <v>3129.6</v>
      </c>
      <c r="F144" s="31" t="s">
        <v>18</v>
      </c>
    </row>
    <row r="145" spans="1:6">
      <c r="A145" s="29">
        <v>45428</v>
      </c>
      <c r="B145" s="42">
        <v>45428.474224537036</v>
      </c>
      <c r="C145" s="31">
        <v>213</v>
      </c>
      <c r="D145" s="34">
        <v>19.54</v>
      </c>
      <c r="E145" s="28">
        <v>4162.0199999999995</v>
      </c>
      <c r="F145" s="31" t="s">
        <v>18</v>
      </c>
    </row>
    <row r="146" spans="1:6">
      <c r="A146" s="29">
        <v>45428</v>
      </c>
      <c r="B146" s="42">
        <v>45428.503182870372</v>
      </c>
      <c r="C146" s="31">
        <v>28</v>
      </c>
      <c r="D146" s="34">
        <v>19.420000000000002</v>
      </c>
      <c r="E146" s="28">
        <v>543.76</v>
      </c>
      <c r="F146" s="31" t="s">
        <v>18</v>
      </c>
    </row>
    <row r="147" spans="1:6">
      <c r="A147" s="29">
        <v>45428</v>
      </c>
      <c r="B147" s="42">
        <v>45428.508738425924</v>
      </c>
      <c r="C147" s="31">
        <v>47</v>
      </c>
      <c r="D147" s="34">
        <v>19.440000000000001</v>
      </c>
      <c r="E147" s="28">
        <v>913.68000000000006</v>
      </c>
      <c r="F147" s="31" t="s">
        <v>18</v>
      </c>
    </row>
    <row r="148" spans="1:6">
      <c r="A148" s="29">
        <v>45428</v>
      </c>
      <c r="B148" s="42">
        <v>45428.538761574076</v>
      </c>
      <c r="C148" s="31">
        <v>20</v>
      </c>
      <c r="D148" s="34">
        <v>19.46</v>
      </c>
      <c r="E148" s="28">
        <v>389.20000000000005</v>
      </c>
      <c r="F148" s="31" t="s">
        <v>18</v>
      </c>
    </row>
    <row r="149" spans="1:6">
      <c r="A149" s="29">
        <v>45428</v>
      </c>
      <c r="B149" s="42">
        <v>45428.538761574076</v>
      </c>
      <c r="C149" s="31">
        <v>287</v>
      </c>
      <c r="D149" s="34">
        <v>19.46</v>
      </c>
      <c r="E149" s="28">
        <v>5585.02</v>
      </c>
      <c r="F149" s="31" t="s">
        <v>18</v>
      </c>
    </row>
    <row r="150" spans="1:6">
      <c r="A150" s="29">
        <v>45428</v>
      </c>
      <c r="B150" s="42">
        <v>45428.538761574076</v>
      </c>
      <c r="C150" s="31">
        <v>36</v>
      </c>
      <c r="D150" s="34">
        <v>19.46</v>
      </c>
      <c r="E150" s="28">
        <v>700.56000000000006</v>
      </c>
      <c r="F150" s="31" t="s">
        <v>18</v>
      </c>
    </row>
    <row r="151" spans="1:6">
      <c r="A151" s="29">
        <v>45428</v>
      </c>
      <c r="B151" s="42">
        <v>45428.538761574076</v>
      </c>
      <c r="C151" s="31">
        <v>188</v>
      </c>
      <c r="D151" s="34">
        <v>19.46</v>
      </c>
      <c r="E151" s="28">
        <v>3658.48</v>
      </c>
      <c r="F151" s="31" t="s">
        <v>18</v>
      </c>
    </row>
    <row r="152" spans="1:6">
      <c r="A152" s="29">
        <v>45428</v>
      </c>
      <c r="B152" s="42">
        <v>45428.538761574076</v>
      </c>
      <c r="C152" s="31">
        <v>11</v>
      </c>
      <c r="D152" s="34">
        <v>19.46</v>
      </c>
      <c r="E152" s="28">
        <v>214.06</v>
      </c>
      <c r="F152" s="31" t="s">
        <v>18</v>
      </c>
    </row>
    <row r="153" spans="1:6">
      <c r="A153" s="29">
        <v>45428</v>
      </c>
      <c r="B153" s="42">
        <v>45428.560486111113</v>
      </c>
      <c r="C153" s="31">
        <v>82</v>
      </c>
      <c r="D153" s="34">
        <v>19.420000000000002</v>
      </c>
      <c r="E153" s="28">
        <v>1592.44</v>
      </c>
      <c r="F153" s="31" t="s">
        <v>18</v>
      </c>
    </row>
    <row r="154" spans="1:6">
      <c r="A154" s="29">
        <v>45428</v>
      </c>
      <c r="B154" s="42">
        <v>45428.560486111113</v>
      </c>
      <c r="C154" s="31">
        <v>192</v>
      </c>
      <c r="D154" s="34">
        <v>19.420000000000002</v>
      </c>
      <c r="E154" s="28">
        <v>3728.6400000000003</v>
      </c>
      <c r="F154" s="31" t="s">
        <v>18</v>
      </c>
    </row>
    <row r="155" spans="1:6">
      <c r="A155" s="29">
        <v>45428</v>
      </c>
      <c r="B155" s="42">
        <v>45428.560497685183</v>
      </c>
      <c r="C155" s="31">
        <v>1</v>
      </c>
      <c r="D155" s="34">
        <v>19.420000000000002</v>
      </c>
      <c r="E155" s="28">
        <v>19.420000000000002</v>
      </c>
      <c r="F155" s="31" t="s">
        <v>18</v>
      </c>
    </row>
    <row r="156" spans="1:6">
      <c r="A156" s="29">
        <v>45428</v>
      </c>
      <c r="B156" s="42">
        <v>45428.560497685183</v>
      </c>
      <c r="C156" s="31">
        <v>18</v>
      </c>
      <c r="D156" s="34">
        <v>19.420000000000002</v>
      </c>
      <c r="E156" s="28">
        <v>349.56000000000006</v>
      </c>
      <c r="F156" s="31" t="s">
        <v>18</v>
      </c>
    </row>
    <row r="157" spans="1:6">
      <c r="A157" s="29">
        <v>45428</v>
      </c>
      <c r="B157" s="42">
        <v>45428.569456018522</v>
      </c>
      <c r="C157" s="31">
        <v>5</v>
      </c>
      <c r="D157" s="34">
        <v>19.399999999999999</v>
      </c>
      <c r="E157" s="28">
        <v>97</v>
      </c>
      <c r="F157" s="31" t="s">
        <v>18</v>
      </c>
    </row>
    <row r="158" spans="1:6">
      <c r="A158" s="29">
        <v>45428</v>
      </c>
      <c r="B158" s="42">
        <v>45428.569456018522</v>
      </c>
      <c r="C158" s="31">
        <v>4</v>
      </c>
      <c r="D158" s="34">
        <v>19.399999999999999</v>
      </c>
      <c r="E158" s="28">
        <v>77.599999999999994</v>
      </c>
      <c r="F158" s="31" t="s">
        <v>18</v>
      </c>
    </row>
    <row r="159" spans="1:6">
      <c r="A159" s="29">
        <v>45428</v>
      </c>
      <c r="B159" s="42">
        <v>45428.569456018522</v>
      </c>
      <c r="C159" s="31">
        <v>5</v>
      </c>
      <c r="D159" s="34">
        <v>19.399999999999999</v>
      </c>
      <c r="E159" s="28">
        <v>97</v>
      </c>
      <c r="F159" s="31" t="s">
        <v>18</v>
      </c>
    </row>
    <row r="160" spans="1:6">
      <c r="A160" s="29">
        <v>45428</v>
      </c>
      <c r="B160" s="42">
        <v>45428.569456018522</v>
      </c>
      <c r="C160" s="31">
        <v>136</v>
      </c>
      <c r="D160" s="34">
        <v>19.399999999999999</v>
      </c>
      <c r="E160" s="28">
        <v>2638.3999999999996</v>
      </c>
      <c r="F160" s="31" t="s">
        <v>18</v>
      </c>
    </row>
    <row r="161" spans="1:6">
      <c r="A161" s="29">
        <v>45428</v>
      </c>
      <c r="B161" s="42">
        <v>45428.581250000003</v>
      </c>
      <c r="C161" s="31">
        <v>185</v>
      </c>
      <c r="D161" s="34">
        <v>19.38</v>
      </c>
      <c r="E161" s="28">
        <v>3585.2999999999997</v>
      </c>
      <c r="F161" s="31" t="s">
        <v>18</v>
      </c>
    </row>
    <row r="162" spans="1:6">
      <c r="A162" s="29">
        <v>45428</v>
      </c>
      <c r="B162" s="42">
        <v>45428.581250000003</v>
      </c>
      <c r="C162" s="31">
        <v>105</v>
      </c>
      <c r="D162" s="34">
        <v>19.38</v>
      </c>
      <c r="E162" s="28">
        <v>2034.8999999999999</v>
      </c>
      <c r="F162" s="31" t="s">
        <v>18</v>
      </c>
    </row>
    <row r="163" spans="1:6">
      <c r="A163" s="29">
        <v>45428</v>
      </c>
      <c r="B163" s="42">
        <v>45428.581250000003</v>
      </c>
      <c r="C163" s="31">
        <v>88</v>
      </c>
      <c r="D163" s="34">
        <v>19.38</v>
      </c>
      <c r="E163" s="28">
        <v>1705.4399999999998</v>
      </c>
      <c r="F163" s="31" t="s">
        <v>18</v>
      </c>
    </row>
    <row r="164" spans="1:6">
      <c r="A164" s="29">
        <v>45428</v>
      </c>
      <c r="B164" s="42">
        <v>45428.581250000003</v>
      </c>
      <c r="C164" s="31">
        <v>150</v>
      </c>
      <c r="D164" s="34">
        <v>19.38</v>
      </c>
      <c r="E164" s="28">
        <v>2907</v>
      </c>
      <c r="F164" s="31" t="s">
        <v>18</v>
      </c>
    </row>
    <row r="165" spans="1:6">
      <c r="A165" s="29">
        <v>45428</v>
      </c>
      <c r="B165" s="42">
        <v>45428.581250000003</v>
      </c>
      <c r="C165" s="31">
        <v>250</v>
      </c>
      <c r="D165" s="34">
        <v>19.38</v>
      </c>
      <c r="E165" s="28">
        <v>4845</v>
      </c>
      <c r="F165" s="31" t="s">
        <v>18</v>
      </c>
    </row>
    <row r="166" spans="1:6">
      <c r="A166" s="29">
        <v>45428</v>
      </c>
      <c r="B166" s="42">
        <v>45428.6096412037</v>
      </c>
      <c r="C166" s="31">
        <v>201</v>
      </c>
      <c r="D166" s="34">
        <v>19.34</v>
      </c>
      <c r="E166" s="28">
        <v>3887.34</v>
      </c>
      <c r="F166" s="31" t="s">
        <v>18</v>
      </c>
    </row>
    <row r="167" spans="1:6">
      <c r="A167" s="29">
        <v>45428</v>
      </c>
      <c r="B167" s="42">
        <v>45428.6096412037</v>
      </c>
      <c r="C167" s="31">
        <v>118</v>
      </c>
      <c r="D167" s="34">
        <v>19.34</v>
      </c>
      <c r="E167" s="28">
        <v>2282.12</v>
      </c>
      <c r="F167" s="31" t="s">
        <v>18</v>
      </c>
    </row>
    <row r="168" spans="1:6">
      <c r="A168" s="29">
        <v>45428</v>
      </c>
      <c r="B168" s="42">
        <v>45428.6096412037</v>
      </c>
      <c r="C168" s="31">
        <v>5</v>
      </c>
      <c r="D168" s="34">
        <v>19.34</v>
      </c>
      <c r="E168" s="28">
        <v>96.7</v>
      </c>
      <c r="F168" s="31" t="s">
        <v>18</v>
      </c>
    </row>
    <row r="169" spans="1:6">
      <c r="A169" s="29">
        <v>45428</v>
      </c>
      <c r="B169" s="42">
        <v>45428.6096412037</v>
      </c>
      <c r="C169" s="31">
        <v>2</v>
      </c>
      <c r="D169" s="34">
        <v>19.34</v>
      </c>
      <c r="E169" s="28">
        <v>38.68</v>
      </c>
      <c r="F169" s="31" t="s">
        <v>18</v>
      </c>
    </row>
    <row r="170" spans="1:6">
      <c r="A170" s="29">
        <v>45428</v>
      </c>
      <c r="B170" s="42">
        <v>45428.6096412037</v>
      </c>
      <c r="C170" s="31">
        <v>81</v>
      </c>
      <c r="D170" s="34">
        <v>19.34</v>
      </c>
      <c r="E170" s="28">
        <v>1566.54</v>
      </c>
      <c r="F170" s="31" t="s">
        <v>18</v>
      </c>
    </row>
    <row r="171" spans="1:6">
      <c r="A171" s="29">
        <v>45428</v>
      </c>
      <c r="B171" s="42">
        <v>45428.61347222222</v>
      </c>
      <c r="C171" s="31">
        <v>25</v>
      </c>
      <c r="D171" s="34">
        <v>19.36</v>
      </c>
      <c r="E171" s="28">
        <v>484</v>
      </c>
      <c r="F171" s="31" t="s">
        <v>18</v>
      </c>
    </row>
    <row r="172" spans="1:6">
      <c r="A172" s="29">
        <v>45428</v>
      </c>
      <c r="B172" s="42">
        <v>45428.61347222222</v>
      </c>
      <c r="C172" s="31">
        <v>250</v>
      </c>
      <c r="D172" s="34">
        <v>19.36</v>
      </c>
      <c r="E172" s="28">
        <v>4840</v>
      </c>
      <c r="F172" s="31" t="s">
        <v>18</v>
      </c>
    </row>
    <row r="173" spans="1:6">
      <c r="A173" s="29">
        <v>45428</v>
      </c>
      <c r="B173" s="42">
        <v>45428.61347222222</v>
      </c>
      <c r="C173" s="31">
        <v>125</v>
      </c>
      <c r="D173" s="34">
        <v>19.36</v>
      </c>
      <c r="E173" s="28">
        <v>2420</v>
      </c>
      <c r="F173" s="31" t="s">
        <v>18</v>
      </c>
    </row>
    <row r="174" spans="1:6">
      <c r="A174" s="29">
        <v>45428</v>
      </c>
      <c r="B174" s="42">
        <v>45428.641423611109</v>
      </c>
      <c r="C174" s="31">
        <v>164</v>
      </c>
      <c r="D174" s="34">
        <v>19.32</v>
      </c>
      <c r="E174" s="28">
        <v>3168.48</v>
      </c>
      <c r="F174" s="31" t="s">
        <v>18</v>
      </c>
    </row>
    <row r="175" spans="1:6">
      <c r="A175" s="29">
        <v>45428</v>
      </c>
      <c r="B175" s="42">
        <v>45428.641423611109</v>
      </c>
      <c r="C175" s="31">
        <v>12</v>
      </c>
      <c r="D175" s="34">
        <v>19.32</v>
      </c>
      <c r="E175" s="28">
        <v>231.84</v>
      </c>
      <c r="F175" s="31" t="s">
        <v>18</v>
      </c>
    </row>
    <row r="176" spans="1:6">
      <c r="A176" s="29">
        <v>45428</v>
      </c>
      <c r="B176" s="42">
        <v>45428.641423611109</v>
      </c>
      <c r="C176" s="31">
        <v>178</v>
      </c>
      <c r="D176" s="34">
        <v>19.32</v>
      </c>
      <c r="E176" s="28">
        <v>3438.96</v>
      </c>
      <c r="F176" s="31" t="s">
        <v>18</v>
      </c>
    </row>
    <row r="177" spans="1:6">
      <c r="A177" s="29">
        <v>45429</v>
      </c>
      <c r="B177" s="42">
        <v>45429.379907407405</v>
      </c>
      <c r="C177" s="31">
        <v>188</v>
      </c>
      <c r="D177" s="34">
        <v>19.54</v>
      </c>
      <c r="E177" s="28">
        <v>3673.52</v>
      </c>
      <c r="F177" s="31" t="s">
        <v>18</v>
      </c>
    </row>
    <row r="178" spans="1:6">
      <c r="A178" s="29">
        <v>45429</v>
      </c>
      <c r="B178" s="42">
        <v>45429.393263888887</v>
      </c>
      <c r="C178" s="31">
        <v>81</v>
      </c>
      <c r="D178" s="34">
        <v>19.579999999999998</v>
      </c>
      <c r="E178" s="28">
        <v>1585.9799999999998</v>
      </c>
      <c r="F178" s="31" t="s">
        <v>18</v>
      </c>
    </row>
    <row r="179" spans="1:6">
      <c r="A179" s="29">
        <v>45429</v>
      </c>
      <c r="B179" s="42">
        <v>45429.393263888887</v>
      </c>
      <c r="C179" s="31">
        <v>61</v>
      </c>
      <c r="D179" s="34">
        <v>19.579999999999998</v>
      </c>
      <c r="E179" s="28">
        <v>1194.3799999999999</v>
      </c>
      <c r="F179" s="31" t="s">
        <v>18</v>
      </c>
    </row>
    <row r="180" spans="1:6">
      <c r="A180" s="29">
        <v>45429</v>
      </c>
      <c r="B180" s="42">
        <v>45429.393263888887</v>
      </c>
      <c r="C180" s="31">
        <v>54</v>
      </c>
      <c r="D180" s="34">
        <v>19.579999999999998</v>
      </c>
      <c r="E180" s="28">
        <v>1057.32</v>
      </c>
      <c r="F180" s="31" t="s">
        <v>18</v>
      </c>
    </row>
    <row r="181" spans="1:6">
      <c r="A181" s="29">
        <v>45429</v>
      </c>
      <c r="B181" s="42">
        <v>45429.401261574072</v>
      </c>
      <c r="C181" s="31">
        <v>6</v>
      </c>
      <c r="D181" s="34">
        <v>19.66</v>
      </c>
      <c r="E181" s="28">
        <v>117.96000000000001</v>
      </c>
      <c r="F181" s="31" t="s">
        <v>18</v>
      </c>
    </row>
    <row r="182" spans="1:6">
      <c r="A182" s="29">
        <v>45429</v>
      </c>
      <c r="B182" s="42">
        <v>45429.401435185187</v>
      </c>
      <c r="C182" s="31">
        <v>192</v>
      </c>
      <c r="D182" s="34">
        <v>19.62</v>
      </c>
      <c r="E182" s="28">
        <v>3767.04</v>
      </c>
      <c r="F182" s="31" t="s">
        <v>18</v>
      </c>
    </row>
    <row r="183" spans="1:6">
      <c r="A183" s="29">
        <v>45429</v>
      </c>
      <c r="B183" s="42">
        <v>45429.407754629632</v>
      </c>
      <c r="C183" s="31">
        <v>141</v>
      </c>
      <c r="D183" s="34">
        <v>19.579999999999998</v>
      </c>
      <c r="E183" s="28">
        <v>2760.7799999999997</v>
      </c>
      <c r="F183" s="31" t="s">
        <v>18</v>
      </c>
    </row>
    <row r="184" spans="1:6">
      <c r="A184" s="29">
        <v>45429</v>
      </c>
      <c r="B184" s="42">
        <v>45429.407754629632</v>
      </c>
      <c r="C184" s="31">
        <v>60</v>
      </c>
      <c r="D184" s="34">
        <v>19.579999999999998</v>
      </c>
      <c r="E184" s="28">
        <v>1174.8</v>
      </c>
      <c r="F184" s="31" t="s">
        <v>18</v>
      </c>
    </row>
    <row r="185" spans="1:6">
      <c r="A185" s="29">
        <v>45429</v>
      </c>
      <c r="B185" s="42">
        <v>45429.407754629632</v>
      </c>
      <c r="C185" s="31">
        <v>130</v>
      </c>
      <c r="D185" s="34">
        <v>19.579999999999998</v>
      </c>
      <c r="E185" s="28">
        <v>2545.3999999999996</v>
      </c>
      <c r="F185" s="31" t="s">
        <v>18</v>
      </c>
    </row>
    <row r="186" spans="1:6">
      <c r="A186" s="29">
        <v>45429</v>
      </c>
      <c r="B186" s="42">
        <v>45429.407754629632</v>
      </c>
      <c r="C186" s="31">
        <v>44</v>
      </c>
      <c r="D186" s="34">
        <v>19.579999999999998</v>
      </c>
      <c r="E186" s="28">
        <v>861.52</v>
      </c>
      <c r="F186" s="31" t="s">
        <v>18</v>
      </c>
    </row>
    <row r="187" spans="1:6">
      <c r="A187" s="29">
        <v>45429</v>
      </c>
      <c r="B187" s="42">
        <v>45429.407754629632</v>
      </c>
      <c r="C187" s="31">
        <v>90</v>
      </c>
      <c r="D187" s="34">
        <v>19.600000000000001</v>
      </c>
      <c r="E187" s="28">
        <v>1764.0000000000002</v>
      </c>
      <c r="F187" s="31" t="s">
        <v>18</v>
      </c>
    </row>
    <row r="188" spans="1:6">
      <c r="A188" s="29">
        <v>45429</v>
      </c>
      <c r="B188" s="42">
        <v>45429.407754629632</v>
      </c>
      <c r="C188" s="31">
        <v>96</v>
      </c>
      <c r="D188" s="34">
        <v>19.600000000000001</v>
      </c>
      <c r="E188" s="28">
        <v>1881.6000000000001</v>
      </c>
      <c r="F188" s="31" t="s">
        <v>18</v>
      </c>
    </row>
    <row r="189" spans="1:6">
      <c r="A189" s="29">
        <v>45429</v>
      </c>
      <c r="B189" s="42">
        <v>45429.438622685186</v>
      </c>
      <c r="C189" s="31">
        <v>1</v>
      </c>
      <c r="D189" s="34">
        <v>19.600000000000001</v>
      </c>
      <c r="E189" s="28">
        <v>19.600000000000001</v>
      </c>
      <c r="F189" s="31" t="s">
        <v>18</v>
      </c>
    </row>
    <row r="190" spans="1:6">
      <c r="A190" s="29">
        <v>45429</v>
      </c>
      <c r="B190" s="42">
        <v>45429.438622685186</v>
      </c>
      <c r="C190" s="31">
        <v>27</v>
      </c>
      <c r="D190" s="34">
        <v>19.600000000000001</v>
      </c>
      <c r="E190" s="28">
        <v>529.20000000000005</v>
      </c>
      <c r="F190" s="31" t="s">
        <v>18</v>
      </c>
    </row>
    <row r="191" spans="1:6">
      <c r="A191" s="29">
        <v>45429</v>
      </c>
      <c r="B191" s="42">
        <v>45429.441087962965</v>
      </c>
      <c r="C191" s="31">
        <v>141</v>
      </c>
      <c r="D191" s="34">
        <v>19.62</v>
      </c>
      <c r="E191" s="28">
        <v>2766.42</v>
      </c>
      <c r="F191" s="31" t="s">
        <v>18</v>
      </c>
    </row>
    <row r="192" spans="1:6">
      <c r="A192" s="29">
        <v>45429</v>
      </c>
      <c r="B192" s="42">
        <v>45429.448703703703</v>
      </c>
      <c r="C192" s="31">
        <v>124</v>
      </c>
      <c r="D192" s="34">
        <v>19.62</v>
      </c>
      <c r="E192" s="28">
        <v>2432.88</v>
      </c>
      <c r="F192" s="31" t="s">
        <v>18</v>
      </c>
    </row>
    <row r="193" spans="1:6">
      <c r="A193" s="29">
        <v>45429</v>
      </c>
      <c r="B193" s="42">
        <v>45429.448703703703</v>
      </c>
      <c r="C193" s="31">
        <v>64</v>
      </c>
      <c r="D193" s="34">
        <v>19.62</v>
      </c>
      <c r="E193" s="28">
        <v>1255.68</v>
      </c>
      <c r="F193" s="31" t="s">
        <v>18</v>
      </c>
    </row>
    <row r="194" spans="1:6">
      <c r="A194" s="29">
        <v>45429</v>
      </c>
      <c r="B194" s="42">
        <v>45429.459826388891</v>
      </c>
      <c r="C194" s="31">
        <v>78</v>
      </c>
      <c r="D194" s="34">
        <v>19.62</v>
      </c>
      <c r="E194" s="28">
        <v>1530.3600000000001</v>
      </c>
      <c r="F194" s="31" t="s">
        <v>18</v>
      </c>
    </row>
    <row r="195" spans="1:6">
      <c r="A195" s="29">
        <v>45429</v>
      </c>
      <c r="B195" s="42">
        <v>45429.459826388891</v>
      </c>
      <c r="C195" s="31">
        <v>61</v>
      </c>
      <c r="D195" s="34">
        <v>19.62</v>
      </c>
      <c r="E195" s="28">
        <v>1196.8200000000002</v>
      </c>
      <c r="F195" s="31" t="s">
        <v>18</v>
      </c>
    </row>
    <row r="196" spans="1:6">
      <c r="A196" s="29">
        <v>45429</v>
      </c>
      <c r="B196" s="42">
        <v>45429.459826388891</v>
      </c>
      <c r="C196" s="31">
        <v>47</v>
      </c>
      <c r="D196" s="34">
        <v>19.62</v>
      </c>
      <c r="E196" s="28">
        <v>922.1400000000001</v>
      </c>
      <c r="F196" s="31" t="s">
        <v>18</v>
      </c>
    </row>
    <row r="197" spans="1:6">
      <c r="A197" s="29">
        <v>45429</v>
      </c>
      <c r="B197" s="42">
        <v>45429.468611111108</v>
      </c>
      <c r="C197" s="31">
        <v>19</v>
      </c>
      <c r="D197" s="34">
        <v>19.600000000000001</v>
      </c>
      <c r="E197" s="28">
        <v>372.40000000000003</v>
      </c>
      <c r="F197" s="31" t="s">
        <v>18</v>
      </c>
    </row>
    <row r="198" spans="1:6">
      <c r="A198" s="29">
        <v>45429</v>
      </c>
      <c r="B198" s="42">
        <v>45429.468611111108</v>
      </c>
      <c r="C198" s="31">
        <v>17</v>
      </c>
      <c r="D198" s="34">
        <v>19.600000000000001</v>
      </c>
      <c r="E198" s="28">
        <v>333.20000000000005</v>
      </c>
      <c r="F198" s="31" t="s">
        <v>18</v>
      </c>
    </row>
    <row r="199" spans="1:6">
      <c r="A199" s="29">
        <v>45429</v>
      </c>
      <c r="B199" s="42">
        <v>45429.468611111108</v>
      </c>
      <c r="C199" s="31">
        <v>212</v>
      </c>
      <c r="D199" s="34">
        <v>19.600000000000001</v>
      </c>
      <c r="E199" s="28">
        <v>4155.2000000000007</v>
      </c>
      <c r="F199" s="31" t="s">
        <v>18</v>
      </c>
    </row>
    <row r="200" spans="1:6">
      <c r="A200" s="29">
        <v>45429</v>
      </c>
      <c r="B200" s="42">
        <v>45429.468611111108</v>
      </c>
      <c r="C200" s="31">
        <v>22</v>
      </c>
      <c r="D200" s="34">
        <v>19.600000000000001</v>
      </c>
      <c r="E200" s="28">
        <v>431.20000000000005</v>
      </c>
      <c r="F200" s="31" t="s">
        <v>18</v>
      </c>
    </row>
    <row r="201" spans="1:6">
      <c r="A201" s="29">
        <v>45429</v>
      </c>
      <c r="B201" s="42">
        <v>45429.468611111108</v>
      </c>
      <c r="C201" s="31">
        <v>55</v>
      </c>
      <c r="D201" s="34">
        <v>19.600000000000001</v>
      </c>
      <c r="E201" s="28">
        <v>1078</v>
      </c>
      <c r="F201" s="31" t="s">
        <v>18</v>
      </c>
    </row>
    <row r="202" spans="1:6">
      <c r="A202" s="29">
        <v>45429</v>
      </c>
      <c r="B202" s="42">
        <v>45429.468611111108</v>
      </c>
      <c r="C202" s="31">
        <v>174</v>
      </c>
      <c r="D202" s="34">
        <v>19.600000000000001</v>
      </c>
      <c r="E202" s="28">
        <v>3410.4</v>
      </c>
      <c r="F202" s="31" t="s">
        <v>18</v>
      </c>
    </row>
    <row r="203" spans="1:6">
      <c r="A203" s="29">
        <v>45429</v>
      </c>
      <c r="B203" s="42">
        <v>45429.468611111108</v>
      </c>
      <c r="C203" s="31">
        <v>55</v>
      </c>
      <c r="D203" s="34">
        <v>19.600000000000001</v>
      </c>
      <c r="E203" s="28">
        <v>1078</v>
      </c>
      <c r="F203" s="31" t="s">
        <v>18</v>
      </c>
    </row>
    <row r="204" spans="1:6">
      <c r="A204" s="29">
        <v>45429</v>
      </c>
      <c r="B204" s="42">
        <v>45429.468611111108</v>
      </c>
      <c r="C204" s="31">
        <v>5</v>
      </c>
      <c r="D204" s="34">
        <v>19.600000000000001</v>
      </c>
      <c r="E204" s="28">
        <v>98</v>
      </c>
      <c r="F204" s="31" t="s">
        <v>18</v>
      </c>
    </row>
    <row r="205" spans="1:6">
      <c r="A205" s="29">
        <v>45429</v>
      </c>
      <c r="B205" s="42">
        <v>45429.505370370367</v>
      </c>
      <c r="C205" s="31">
        <v>432</v>
      </c>
      <c r="D205" s="34">
        <v>19.72</v>
      </c>
      <c r="E205" s="28">
        <v>8519.0399999999991</v>
      </c>
      <c r="F205" s="31" t="s">
        <v>18</v>
      </c>
    </row>
    <row r="206" spans="1:6">
      <c r="A206" s="29">
        <v>45429</v>
      </c>
      <c r="B206" s="42">
        <v>45429.505370370367</v>
      </c>
      <c r="C206" s="31">
        <v>5</v>
      </c>
      <c r="D206" s="34">
        <v>19.72</v>
      </c>
      <c r="E206" s="28">
        <v>98.6</v>
      </c>
      <c r="F206" s="31" t="s">
        <v>18</v>
      </c>
    </row>
    <row r="207" spans="1:6">
      <c r="A207" s="29">
        <v>45429</v>
      </c>
      <c r="B207" s="42">
        <v>45429.505370370367</v>
      </c>
      <c r="C207" s="31">
        <v>19</v>
      </c>
      <c r="D207" s="34">
        <v>19.72</v>
      </c>
      <c r="E207" s="28">
        <v>374.67999999999995</v>
      </c>
      <c r="F207" s="31" t="s">
        <v>18</v>
      </c>
    </row>
    <row r="208" spans="1:6">
      <c r="A208" s="29">
        <v>45429</v>
      </c>
      <c r="B208" s="42">
        <v>45429.506909722222</v>
      </c>
      <c r="C208" s="31">
        <v>153</v>
      </c>
      <c r="D208" s="34">
        <v>19.7</v>
      </c>
      <c r="E208" s="28">
        <v>3014.1</v>
      </c>
      <c r="F208" s="31" t="s">
        <v>18</v>
      </c>
    </row>
    <row r="209" spans="1:6">
      <c r="A209" s="29">
        <v>45429</v>
      </c>
      <c r="B209" s="42">
        <v>45429.506909722222</v>
      </c>
      <c r="C209" s="31">
        <v>17</v>
      </c>
      <c r="D209" s="34">
        <v>19.7</v>
      </c>
      <c r="E209" s="28">
        <v>334.9</v>
      </c>
      <c r="F209" s="31" t="s">
        <v>18</v>
      </c>
    </row>
    <row r="210" spans="1:6">
      <c r="A210" s="29">
        <v>45429</v>
      </c>
      <c r="B210" s="42">
        <v>45429.506909722222</v>
      </c>
      <c r="C210" s="31">
        <v>46</v>
      </c>
      <c r="D210" s="34">
        <v>19.7</v>
      </c>
      <c r="E210" s="28">
        <v>906.19999999999993</v>
      </c>
      <c r="F210" s="31" t="s">
        <v>18</v>
      </c>
    </row>
    <row r="211" spans="1:6">
      <c r="A211" s="29">
        <v>45429</v>
      </c>
      <c r="B211" s="42">
        <v>45429.531701388885</v>
      </c>
      <c r="C211" s="31">
        <v>152</v>
      </c>
      <c r="D211" s="34">
        <v>19.64</v>
      </c>
      <c r="E211" s="28">
        <v>2985.28</v>
      </c>
      <c r="F211" s="31" t="s">
        <v>18</v>
      </c>
    </row>
    <row r="212" spans="1:6">
      <c r="A212" s="29">
        <v>45429</v>
      </c>
      <c r="B212" s="42">
        <v>45429.531701388885</v>
      </c>
      <c r="C212" s="31">
        <v>39</v>
      </c>
      <c r="D212" s="34">
        <v>19.64</v>
      </c>
      <c r="E212" s="28">
        <v>765.96</v>
      </c>
      <c r="F212" s="31" t="s">
        <v>18</v>
      </c>
    </row>
    <row r="213" spans="1:6">
      <c r="A213" s="29">
        <v>45429</v>
      </c>
      <c r="B213" s="42">
        <v>45429.581307870372</v>
      </c>
      <c r="C213" s="31">
        <v>2</v>
      </c>
      <c r="D213" s="34">
        <v>19.64</v>
      </c>
      <c r="E213" s="28">
        <v>39.28</v>
      </c>
      <c r="F213" s="31" t="s">
        <v>18</v>
      </c>
    </row>
    <row r="214" spans="1:6">
      <c r="A214" s="29">
        <v>45429</v>
      </c>
      <c r="B214" s="42">
        <v>45429.581307870372</v>
      </c>
      <c r="C214" s="31">
        <v>55</v>
      </c>
      <c r="D214" s="34">
        <v>19.64</v>
      </c>
      <c r="E214" s="28">
        <v>1080.2</v>
      </c>
      <c r="F214" s="31" t="s">
        <v>18</v>
      </c>
    </row>
    <row r="215" spans="1:6">
      <c r="A215" s="29">
        <v>45429</v>
      </c>
      <c r="B215" s="42">
        <v>45429.586157407408</v>
      </c>
      <c r="C215" s="31">
        <v>21</v>
      </c>
      <c r="D215" s="34">
        <v>19.7</v>
      </c>
      <c r="E215" s="28">
        <v>413.7</v>
      </c>
      <c r="F215" s="31" t="s">
        <v>18</v>
      </c>
    </row>
    <row r="216" spans="1:6">
      <c r="A216" s="29">
        <v>45429</v>
      </c>
      <c r="B216" s="42">
        <v>45429.586157407408</v>
      </c>
      <c r="C216" s="31">
        <v>1</v>
      </c>
      <c r="D216" s="34">
        <v>19.7</v>
      </c>
      <c r="E216" s="28">
        <v>19.7</v>
      </c>
      <c r="F216" s="31" t="s">
        <v>18</v>
      </c>
    </row>
    <row r="217" spans="1:6">
      <c r="A217" s="29">
        <v>45429</v>
      </c>
      <c r="B217" s="42">
        <v>45429.586157407408</v>
      </c>
      <c r="C217" s="31">
        <v>112</v>
      </c>
      <c r="D217" s="34">
        <v>19.7</v>
      </c>
      <c r="E217" s="28">
        <v>2206.4</v>
      </c>
      <c r="F217" s="31" t="s">
        <v>18</v>
      </c>
    </row>
    <row r="218" spans="1:6">
      <c r="A218" s="29">
        <v>45429</v>
      </c>
      <c r="B218" s="42">
        <v>45429.586157407408</v>
      </c>
      <c r="C218" s="31">
        <v>52</v>
      </c>
      <c r="D218" s="34">
        <v>19.7</v>
      </c>
      <c r="E218" s="28">
        <v>1024.3999999999999</v>
      </c>
      <c r="F218" s="31" t="s">
        <v>18</v>
      </c>
    </row>
    <row r="219" spans="1:6">
      <c r="A219" s="29">
        <v>45429</v>
      </c>
      <c r="B219" s="42">
        <v>45429.588738425926</v>
      </c>
      <c r="C219" s="31">
        <v>61</v>
      </c>
      <c r="D219" s="34">
        <v>19.7</v>
      </c>
      <c r="E219" s="28">
        <v>1201.7</v>
      </c>
      <c r="F219" s="31" t="s">
        <v>18</v>
      </c>
    </row>
    <row r="220" spans="1:6">
      <c r="A220" s="29">
        <v>45429</v>
      </c>
      <c r="B220" s="42">
        <v>45429.588738425926</v>
      </c>
      <c r="C220" s="31">
        <v>148</v>
      </c>
      <c r="D220" s="34">
        <v>19.7</v>
      </c>
      <c r="E220" s="28">
        <v>2915.6</v>
      </c>
      <c r="F220" s="31" t="s">
        <v>18</v>
      </c>
    </row>
    <row r="221" spans="1:6">
      <c r="A221" s="29">
        <v>45429</v>
      </c>
      <c r="B221" s="42">
        <v>45429.602384259262</v>
      </c>
      <c r="C221" s="31">
        <v>129</v>
      </c>
      <c r="D221" s="34">
        <v>19.72</v>
      </c>
      <c r="E221" s="28">
        <v>2543.8799999999997</v>
      </c>
      <c r="F221" s="31" t="s">
        <v>18</v>
      </c>
    </row>
    <row r="222" spans="1:6">
      <c r="A222" s="29">
        <v>45429</v>
      </c>
      <c r="B222" s="42">
        <v>45429.602384259262</v>
      </c>
      <c r="C222" s="31">
        <v>87</v>
      </c>
      <c r="D222" s="34">
        <v>19.72</v>
      </c>
      <c r="E222" s="28">
        <v>1715.6399999999999</v>
      </c>
      <c r="F222" s="31" t="s">
        <v>18</v>
      </c>
    </row>
    <row r="223" spans="1:6">
      <c r="A223" s="29">
        <v>45429</v>
      </c>
      <c r="B223" s="42">
        <v>45429.615590277775</v>
      </c>
      <c r="C223" s="31">
        <v>1</v>
      </c>
      <c r="D223" s="34">
        <v>19.7</v>
      </c>
      <c r="E223" s="28">
        <v>19.7</v>
      </c>
      <c r="F223" s="31" t="s">
        <v>18</v>
      </c>
    </row>
    <row r="224" spans="1:6">
      <c r="A224" s="29">
        <v>45429</v>
      </c>
      <c r="B224" s="42">
        <v>45429.615590277775</v>
      </c>
      <c r="C224" s="31">
        <v>37</v>
      </c>
      <c r="D224" s="34">
        <v>19.7</v>
      </c>
      <c r="E224" s="28">
        <v>728.9</v>
      </c>
      <c r="F224" s="31" t="s">
        <v>18</v>
      </c>
    </row>
    <row r="225" spans="1:6">
      <c r="A225" s="29">
        <v>45429</v>
      </c>
      <c r="B225" s="42">
        <v>45429.615590277775</v>
      </c>
      <c r="C225" s="31">
        <v>23</v>
      </c>
      <c r="D225" s="34">
        <v>19.7</v>
      </c>
      <c r="E225" s="28">
        <v>453.09999999999997</v>
      </c>
      <c r="F225" s="31" t="s">
        <v>18</v>
      </c>
    </row>
    <row r="226" spans="1:6">
      <c r="A226" s="29">
        <v>45429</v>
      </c>
      <c r="B226" s="42">
        <v>45429.615590277775</v>
      </c>
      <c r="C226" s="31">
        <v>267</v>
      </c>
      <c r="D226" s="34">
        <v>19.7</v>
      </c>
      <c r="E226" s="28">
        <v>5259.9</v>
      </c>
      <c r="F226" s="31" t="s">
        <v>18</v>
      </c>
    </row>
    <row r="227" spans="1:6">
      <c r="A227" s="29">
        <v>45429</v>
      </c>
      <c r="B227" s="42">
        <v>45429.6175</v>
      </c>
      <c r="C227" s="31">
        <v>2</v>
      </c>
      <c r="D227" s="34">
        <v>19.760000000000002</v>
      </c>
      <c r="E227" s="28">
        <v>39.520000000000003</v>
      </c>
      <c r="F227" s="31" t="s">
        <v>18</v>
      </c>
    </row>
    <row r="228" spans="1:6">
      <c r="A228" s="29">
        <v>45429</v>
      </c>
      <c r="B228" s="42">
        <v>45429.6175</v>
      </c>
      <c r="C228" s="31">
        <v>5</v>
      </c>
      <c r="D228" s="34">
        <v>19.760000000000002</v>
      </c>
      <c r="E228" s="28">
        <v>98.800000000000011</v>
      </c>
      <c r="F228" s="31" t="s">
        <v>18</v>
      </c>
    </row>
    <row r="229" spans="1:6">
      <c r="A229" s="29">
        <v>45429</v>
      </c>
      <c r="B229" s="42">
        <v>45429.6175</v>
      </c>
      <c r="C229" s="31">
        <v>224</v>
      </c>
      <c r="D229" s="34">
        <v>19.760000000000002</v>
      </c>
      <c r="E229" s="28">
        <v>4426.2400000000007</v>
      </c>
      <c r="F229" s="31" t="s">
        <v>18</v>
      </c>
    </row>
    <row r="230" spans="1:6">
      <c r="A230" s="29">
        <v>45429</v>
      </c>
      <c r="B230" s="42">
        <v>45429.650717592594</v>
      </c>
      <c r="C230" s="31">
        <v>199</v>
      </c>
      <c r="D230" s="34">
        <v>19.82</v>
      </c>
      <c r="E230" s="28">
        <v>3944.18</v>
      </c>
      <c r="F230" s="31" t="s">
        <v>18</v>
      </c>
    </row>
    <row r="231" spans="1:6">
      <c r="A231" s="29">
        <v>45429</v>
      </c>
      <c r="B231" s="42">
        <v>45429.650717592594</v>
      </c>
      <c r="C231" s="31">
        <v>169</v>
      </c>
      <c r="D231" s="34">
        <v>19.82</v>
      </c>
      <c r="E231" s="28">
        <v>3349.58</v>
      </c>
      <c r="F231" s="31" t="s">
        <v>18</v>
      </c>
    </row>
    <row r="232" spans="1:6">
      <c r="A232" s="29">
        <v>45429</v>
      </c>
      <c r="B232" s="42">
        <v>45429.673773148148</v>
      </c>
      <c r="C232" s="31">
        <v>90</v>
      </c>
      <c r="D232" s="34">
        <v>19.82</v>
      </c>
      <c r="E232" s="28">
        <v>1783.8</v>
      </c>
      <c r="F232" s="31" t="s">
        <v>18</v>
      </c>
    </row>
    <row r="233" spans="1:6">
      <c r="A233" s="29">
        <v>45429</v>
      </c>
      <c r="B233" s="42">
        <v>45429.673773148148</v>
      </c>
      <c r="C233" s="31">
        <v>125</v>
      </c>
      <c r="D233" s="34">
        <v>19.82</v>
      </c>
      <c r="E233" s="28">
        <v>2477.5</v>
      </c>
      <c r="F233" s="31" t="s">
        <v>18</v>
      </c>
    </row>
    <row r="234" spans="1:6">
      <c r="A234" s="29">
        <v>45429</v>
      </c>
      <c r="B234" s="42">
        <v>45429.678726851853</v>
      </c>
      <c r="C234" s="31">
        <v>53</v>
      </c>
      <c r="D234" s="34">
        <v>19.8</v>
      </c>
      <c r="E234" s="28">
        <v>1049.4000000000001</v>
      </c>
      <c r="F234" s="31" t="s">
        <v>18</v>
      </c>
    </row>
    <row r="235" spans="1:6">
      <c r="A235" s="29">
        <v>45429</v>
      </c>
      <c r="B235" s="42">
        <v>45429.678726851853</v>
      </c>
      <c r="C235" s="31">
        <v>58</v>
      </c>
      <c r="D235" s="34">
        <v>19.8</v>
      </c>
      <c r="E235" s="28">
        <v>1148.4000000000001</v>
      </c>
      <c r="F235" s="31" t="s">
        <v>18</v>
      </c>
    </row>
    <row r="236" spans="1:6">
      <c r="A236" s="29">
        <v>45429</v>
      </c>
      <c r="B236" s="42">
        <v>45429.678726851853</v>
      </c>
      <c r="C236" s="31">
        <v>493</v>
      </c>
      <c r="D236" s="34">
        <v>19.8</v>
      </c>
      <c r="E236" s="28">
        <v>9761.4</v>
      </c>
      <c r="F236" s="31" t="s">
        <v>18</v>
      </c>
    </row>
    <row r="237" spans="1:6">
      <c r="A237" s="29">
        <v>45429</v>
      </c>
      <c r="B237" s="42">
        <v>45429.711736111109</v>
      </c>
      <c r="C237" s="31">
        <v>28</v>
      </c>
      <c r="D237" s="34">
        <v>19.78</v>
      </c>
      <c r="E237" s="28">
        <v>553.84</v>
      </c>
      <c r="F237" s="31" t="s">
        <v>18</v>
      </c>
    </row>
    <row r="238" spans="1:6">
      <c r="A238" s="29">
        <v>45429</v>
      </c>
      <c r="B238" s="42">
        <v>45429.711736111109</v>
      </c>
      <c r="C238" s="31">
        <v>156</v>
      </c>
      <c r="D238" s="34">
        <v>19.78</v>
      </c>
      <c r="E238" s="28">
        <v>3085.6800000000003</v>
      </c>
      <c r="F238" s="31" t="s">
        <v>18</v>
      </c>
    </row>
    <row r="239" spans="1:6">
      <c r="A239" s="29">
        <v>45429</v>
      </c>
      <c r="B239" s="42">
        <v>45429.711736111109</v>
      </c>
      <c r="C239" s="31">
        <v>4</v>
      </c>
      <c r="D239" s="34">
        <v>19.78</v>
      </c>
      <c r="E239" s="28">
        <v>79.12</v>
      </c>
      <c r="F239" s="31" t="s">
        <v>18</v>
      </c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72C3EEF-2002-42B1-8915-4D027439E8A8}">
  <dimension ref="A1:F45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45418.674502314818</v>
      </c>
      <c r="B5" s="42">
        <v>45418.674502314818</v>
      </c>
      <c r="C5" s="31">
        <v>233</v>
      </c>
      <c r="D5" s="34" t="s">
        <v>50</v>
      </c>
      <c r="E5" s="28">
        <v>4329.1399999999994</v>
      </c>
      <c r="F5" s="31" t="s">
        <v>18</v>
      </c>
    </row>
    <row r="6" spans="1:6">
      <c r="A6" s="29">
        <v>45418.459189814814</v>
      </c>
      <c r="B6" s="42">
        <v>45418.459189814814</v>
      </c>
      <c r="C6" s="31">
        <v>68</v>
      </c>
      <c r="D6" s="34" t="s">
        <v>51</v>
      </c>
      <c r="E6" s="28">
        <v>1253.92</v>
      </c>
      <c r="F6" s="31" t="s">
        <v>18</v>
      </c>
    </row>
    <row r="7" spans="1:6">
      <c r="A7" s="29">
        <v>45418.428888888891</v>
      </c>
      <c r="B7" s="42">
        <v>45418.428888888891</v>
      </c>
      <c r="C7" s="31">
        <v>153</v>
      </c>
      <c r="D7" s="34" t="s">
        <v>52</v>
      </c>
      <c r="E7" s="28">
        <v>2815.2</v>
      </c>
      <c r="F7" s="31" t="s">
        <v>18</v>
      </c>
    </row>
    <row r="8" spans="1:6">
      <c r="A8" s="29">
        <v>45418.428206018521</v>
      </c>
      <c r="B8" s="42">
        <v>45418.428206018521</v>
      </c>
      <c r="C8" s="31">
        <v>74</v>
      </c>
      <c r="D8" s="34" t="s">
        <v>52</v>
      </c>
      <c r="E8" s="28">
        <v>1361.6</v>
      </c>
      <c r="F8" s="31" t="s">
        <v>18</v>
      </c>
    </row>
    <row r="9" spans="1:6">
      <c r="A9" s="29">
        <v>45418.426701388889</v>
      </c>
      <c r="B9" s="42">
        <v>45418.426701388889</v>
      </c>
      <c r="C9" s="31">
        <v>212</v>
      </c>
      <c r="D9" s="34" t="s">
        <v>52</v>
      </c>
      <c r="E9" s="28">
        <v>3900.7999999999997</v>
      </c>
      <c r="F9" s="31" t="s">
        <v>18</v>
      </c>
    </row>
    <row r="10" spans="1:6">
      <c r="A10" s="29">
        <v>45418.411689814813</v>
      </c>
      <c r="B10" s="42">
        <v>45418.411689814813</v>
      </c>
      <c r="C10" s="31">
        <v>879</v>
      </c>
      <c r="D10" s="34" t="s">
        <v>51</v>
      </c>
      <c r="E10" s="28">
        <v>16208.76</v>
      </c>
      <c r="F10" s="31" t="s">
        <v>18</v>
      </c>
    </row>
    <row r="11" spans="1:6">
      <c r="A11" s="29">
        <v>45418.411689814813</v>
      </c>
      <c r="B11" s="42">
        <v>45418.411689814813</v>
      </c>
      <c r="C11" s="31">
        <v>102</v>
      </c>
      <c r="D11" s="34" t="s">
        <v>51</v>
      </c>
      <c r="E11" s="28">
        <v>1880.88</v>
      </c>
      <c r="F11" s="31" t="s">
        <v>18</v>
      </c>
    </row>
    <row r="12" spans="1:6">
      <c r="A12" s="29">
        <v>45418.398981481485</v>
      </c>
      <c r="B12" s="42">
        <v>45418.398981481485</v>
      </c>
      <c r="C12" s="31">
        <v>238</v>
      </c>
      <c r="D12" s="34" t="s">
        <v>53</v>
      </c>
      <c r="E12" s="28">
        <v>4369.68</v>
      </c>
      <c r="F12" s="31" t="s">
        <v>18</v>
      </c>
    </row>
    <row r="13" spans="1:6">
      <c r="A13" s="29">
        <v>45418.398981481485</v>
      </c>
      <c r="B13" s="42">
        <v>45418.398981481485</v>
      </c>
      <c r="C13" s="31">
        <v>97</v>
      </c>
      <c r="D13" s="34" t="s">
        <v>53</v>
      </c>
      <c r="E13" s="28">
        <v>1780.9199999999998</v>
      </c>
      <c r="F13" s="31" t="s">
        <v>18</v>
      </c>
    </row>
    <row r="14" spans="1:6">
      <c r="A14" s="29">
        <v>45418.398761574077</v>
      </c>
      <c r="B14" s="42">
        <v>45418.398761574077</v>
      </c>
      <c r="C14" s="31">
        <v>132</v>
      </c>
      <c r="D14" s="34" t="s">
        <v>53</v>
      </c>
      <c r="E14" s="28">
        <v>2423.52</v>
      </c>
      <c r="F14" s="31" t="s">
        <v>18</v>
      </c>
    </row>
    <row r="15" spans="1:6">
      <c r="A15" s="29">
        <v>45418.392847222225</v>
      </c>
      <c r="B15" s="42">
        <v>45418.392847222225</v>
      </c>
      <c r="C15" s="31">
        <v>185</v>
      </c>
      <c r="D15" s="34" t="s">
        <v>54</v>
      </c>
      <c r="E15" s="28">
        <v>3385.5</v>
      </c>
      <c r="F15" s="31" t="s">
        <v>18</v>
      </c>
    </row>
    <row r="16" spans="1:6">
      <c r="A16" s="29">
        <v>45418.392847222225</v>
      </c>
      <c r="B16" s="42">
        <v>45418.392847222225</v>
      </c>
      <c r="C16" s="31">
        <v>31</v>
      </c>
      <c r="D16" s="34" t="s">
        <v>54</v>
      </c>
      <c r="E16" s="28">
        <v>567.30000000000007</v>
      </c>
      <c r="F16" s="31" t="s">
        <v>18</v>
      </c>
    </row>
    <row r="17" spans="1:6">
      <c r="A17" s="29">
        <v>45419.556458333333</v>
      </c>
      <c r="B17" s="42">
        <v>45419.556458333333</v>
      </c>
      <c r="C17" s="31">
        <v>250</v>
      </c>
      <c r="D17" s="34" t="s">
        <v>55</v>
      </c>
      <c r="E17" s="28">
        <v>4710</v>
      </c>
      <c r="F17" s="31" t="s">
        <v>18</v>
      </c>
    </row>
    <row r="18" spans="1:6">
      <c r="A18" s="29">
        <v>45419.580104166664</v>
      </c>
      <c r="B18" s="42">
        <v>45419.580104166664</v>
      </c>
      <c r="C18" s="31">
        <v>115</v>
      </c>
      <c r="D18" s="34" t="s">
        <v>56</v>
      </c>
      <c r="E18" s="28">
        <v>2162</v>
      </c>
      <c r="F18" s="31" t="s">
        <v>18</v>
      </c>
    </row>
    <row r="19" spans="1:6">
      <c r="A19" s="29">
        <v>45419.658888888887</v>
      </c>
      <c r="B19" s="42">
        <v>45419.658888888887</v>
      </c>
      <c r="C19" s="31">
        <v>135</v>
      </c>
      <c r="D19" s="34" t="s">
        <v>57</v>
      </c>
      <c r="E19" s="28">
        <v>2548.7999999999997</v>
      </c>
      <c r="F19" s="31" t="s">
        <v>18</v>
      </c>
    </row>
    <row r="20" spans="1:6">
      <c r="A20" s="29">
        <v>45420.458449074074</v>
      </c>
      <c r="B20" s="42">
        <v>45420.458449074074</v>
      </c>
      <c r="C20" s="31">
        <v>250</v>
      </c>
      <c r="D20" s="34">
        <v>19.16</v>
      </c>
      <c r="E20" s="28">
        <v>4790</v>
      </c>
      <c r="F20" s="31" t="s">
        <v>18</v>
      </c>
    </row>
    <row r="21" spans="1:6">
      <c r="A21" s="29">
        <v>45420.571342592593</v>
      </c>
      <c r="B21" s="42">
        <v>45420.571342592593</v>
      </c>
      <c r="C21" s="31">
        <v>126</v>
      </c>
      <c r="D21" s="34">
        <v>19.100000000000001</v>
      </c>
      <c r="E21" s="28">
        <v>2406.6000000000004</v>
      </c>
      <c r="F21" s="31" t="s">
        <v>18</v>
      </c>
    </row>
    <row r="22" spans="1:6">
      <c r="A22" s="29">
        <v>45420.571342592593</v>
      </c>
      <c r="B22" s="42">
        <v>45420.571342592593</v>
      </c>
      <c r="C22" s="31">
        <v>124</v>
      </c>
      <c r="D22" s="34">
        <v>19.100000000000001</v>
      </c>
      <c r="E22" s="28">
        <v>2368.4</v>
      </c>
      <c r="F22" s="31" t="s">
        <v>18</v>
      </c>
    </row>
    <row r="23" spans="1:6">
      <c r="A23" s="29">
        <v>45420.571342592593</v>
      </c>
      <c r="B23" s="42">
        <v>45420.571342592593</v>
      </c>
      <c r="C23" s="31">
        <v>250</v>
      </c>
      <c r="D23" s="34">
        <v>19.16</v>
      </c>
      <c r="E23" s="28">
        <v>4790</v>
      </c>
      <c r="F23" s="31" t="s">
        <v>18</v>
      </c>
    </row>
    <row r="24" spans="1:6">
      <c r="A24" s="29">
        <v>45420.685613425929</v>
      </c>
      <c r="B24" s="42">
        <v>45420.685613425929</v>
      </c>
      <c r="C24" s="31">
        <v>238</v>
      </c>
      <c r="D24" s="34">
        <v>19.04</v>
      </c>
      <c r="E24" s="28">
        <v>4531.5199999999995</v>
      </c>
      <c r="F24" s="31" t="s">
        <v>18</v>
      </c>
    </row>
    <row r="25" spans="1:6">
      <c r="A25" s="29">
        <v>45420.685613425929</v>
      </c>
      <c r="B25" s="42">
        <v>45420.685613425929</v>
      </c>
      <c r="C25" s="31">
        <v>7</v>
      </c>
      <c r="D25" s="34">
        <v>19.04</v>
      </c>
      <c r="E25" s="28">
        <v>133.28</v>
      </c>
      <c r="F25" s="31" t="s">
        <v>18</v>
      </c>
    </row>
    <row r="26" spans="1:6">
      <c r="A26" s="29">
        <v>45420.685613425929</v>
      </c>
      <c r="B26" s="42">
        <v>45420.685613425929</v>
      </c>
      <c r="C26" s="31">
        <v>5</v>
      </c>
      <c r="D26" s="34">
        <v>19.04</v>
      </c>
      <c r="E26" s="28">
        <v>95.199999999999989</v>
      </c>
      <c r="F26" s="31" t="s">
        <v>18</v>
      </c>
    </row>
    <row r="27" spans="1:6">
      <c r="A27" s="29">
        <v>45421.411238425928</v>
      </c>
      <c r="B27" s="42">
        <v>45421.411238425928</v>
      </c>
      <c r="C27" s="31">
        <v>250</v>
      </c>
      <c r="D27" s="34">
        <v>19.239999999999998</v>
      </c>
      <c r="E27" s="28">
        <v>4810</v>
      </c>
      <c r="F27" s="31" t="s">
        <v>18</v>
      </c>
    </row>
    <row r="28" spans="1:6">
      <c r="A28" s="29">
        <v>45421.463854166665</v>
      </c>
      <c r="B28" s="42">
        <v>45421.463854166665</v>
      </c>
      <c r="C28" s="31">
        <v>125</v>
      </c>
      <c r="D28" s="34">
        <v>19.3</v>
      </c>
      <c r="E28" s="28">
        <v>2412.5</v>
      </c>
      <c r="F28" s="31" t="s">
        <v>18</v>
      </c>
    </row>
    <row r="29" spans="1:6">
      <c r="A29" s="29">
        <v>45421.489953703705</v>
      </c>
      <c r="B29" s="42">
        <v>45421.489953703705</v>
      </c>
      <c r="C29" s="31">
        <v>50</v>
      </c>
      <c r="D29" s="34">
        <v>19.34</v>
      </c>
      <c r="E29" s="28">
        <v>967</v>
      </c>
      <c r="F29" s="31" t="s">
        <v>18</v>
      </c>
    </row>
    <row r="30" spans="1:6">
      <c r="A30" s="29">
        <v>45421.491435185184</v>
      </c>
      <c r="B30" s="42">
        <v>45421.491435185184</v>
      </c>
      <c r="C30" s="31">
        <v>70</v>
      </c>
      <c r="D30" s="34">
        <v>19.34</v>
      </c>
      <c r="E30" s="28">
        <v>1353.8</v>
      </c>
      <c r="F30" s="31" t="s">
        <v>18</v>
      </c>
    </row>
    <row r="31" spans="1:6">
      <c r="A31" s="29">
        <v>45421.496828703705</v>
      </c>
      <c r="B31" s="42">
        <v>45421.496828703705</v>
      </c>
      <c r="C31" s="31">
        <v>219</v>
      </c>
      <c r="D31" s="34">
        <v>19.38</v>
      </c>
      <c r="E31" s="28">
        <v>4244.2199999999993</v>
      </c>
      <c r="F31" s="31" t="s">
        <v>18</v>
      </c>
    </row>
    <row r="32" spans="1:6">
      <c r="A32" s="29">
        <v>45421.646099537036</v>
      </c>
      <c r="B32" s="42">
        <v>45421.646099537036</v>
      </c>
      <c r="C32" s="31">
        <v>136</v>
      </c>
      <c r="D32" s="34">
        <v>19.66</v>
      </c>
      <c r="E32" s="28">
        <v>2673.76</v>
      </c>
      <c r="F32" s="31" t="s">
        <v>18</v>
      </c>
    </row>
    <row r="33" spans="1:6">
      <c r="A33" s="29">
        <v>45421.694247685184</v>
      </c>
      <c r="B33" s="42">
        <v>45421.694247685184</v>
      </c>
      <c r="C33" s="31">
        <v>50</v>
      </c>
      <c r="D33" s="34">
        <v>19.7</v>
      </c>
      <c r="E33" s="28">
        <v>985</v>
      </c>
      <c r="F33" s="31" t="s">
        <v>18</v>
      </c>
    </row>
    <row r="34" spans="1:6">
      <c r="A34" s="29">
        <v>45421.71707175926</v>
      </c>
      <c r="B34" s="42">
        <v>45421.71707175926</v>
      </c>
      <c r="C34" s="31">
        <v>50</v>
      </c>
      <c r="D34" s="34">
        <v>19.68</v>
      </c>
      <c r="E34" s="28">
        <v>984</v>
      </c>
      <c r="F34" s="31" t="s">
        <v>18</v>
      </c>
    </row>
    <row r="35" spans="1:6">
      <c r="A35" s="29">
        <v>45421.717349537037</v>
      </c>
      <c r="B35" s="42">
        <v>45421.717349537037</v>
      </c>
      <c r="C35" s="31">
        <v>50</v>
      </c>
      <c r="D35" s="34">
        <v>19.68</v>
      </c>
      <c r="E35" s="28">
        <v>984</v>
      </c>
      <c r="F35" s="31" t="s">
        <v>18</v>
      </c>
    </row>
    <row r="36" spans="1:6">
      <c r="A36" s="29">
        <v>45422</v>
      </c>
      <c r="B36" s="42">
        <v>45422.723738425928</v>
      </c>
      <c r="C36" s="31">
        <v>30</v>
      </c>
      <c r="D36" s="34">
        <v>20.05</v>
      </c>
      <c r="E36" s="28">
        <v>601.5</v>
      </c>
      <c r="F36" s="31" t="s">
        <v>18</v>
      </c>
    </row>
    <row r="37" spans="1:6">
      <c r="A37" s="29">
        <v>45422</v>
      </c>
      <c r="B37" s="42">
        <v>45422.611967592595</v>
      </c>
      <c r="C37" s="31">
        <v>41</v>
      </c>
      <c r="D37" s="34">
        <v>20.149999999999999</v>
      </c>
      <c r="E37" s="28">
        <v>826.15</v>
      </c>
      <c r="F37" s="31" t="s">
        <v>18</v>
      </c>
    </row>
    <row r="38" spans="1:6">
      <c r="A38" s="29">
        <v>45422</v>
      </c>
      <c r="B38" s="42">
        <v>45422.611967592595</v>
      </c>
      <c r="C38" s="31">
        <v>105</v>
      </c>
      <c r="D38" s="34">
        <v>20.149999999999999</v>
      </c>
      <c r="E38" s="28">
        <v>2115.75</v>
      </c>
      <c r="F38" s="31" t="s">
        <v>18</v>
      </c>
    </row>
    <row r="39" spans="1:6">
      <c r="A39" s="29">
        <v>45422</v>
      </c>
      <c r="B39" s="42">
        <v>45422.565069444441</v>
      </c>
      <c r="C39" s="31">
        <v>68</v>
      </c>
      <c r="D39" s="34">
        <v>20.05</v>
      </c>
      <c r="E39" s="28">
        <v>1363.4</v>
      </c>
      <c r="F39" s="31" t="s">
        <v>18</v>
      </c>
    </row>
    <row r="40" spans="1:6">
      <c r="A40" s="29">
        <v>45422</v>
      </c>
      <c r="B40" s="42">
        <v>45422.503472222219</v>
      </c>
      <c r="C40" s="31">
        <v>227</v>
      </c>
      <c r="D40" s="34">
        <v>20.05</v>
      </c>
      <c r="E40" s="28">
        <v>4551.3500000000004</v>
      </c>
      <c r="F40" s="31" t="s">
        <v>18</v>
      </c>
    </row>
    <row r="41" spans="1:6">
      <c r="A41" s="29">
        <v>45422</v>
      </c>
      <c r="B41" s="42">
        <v>45422.483981481484</v>
      </c>
      <c r="C41" s="31">
        <v>228</v>
      </c>
      <c r="D41" s="34">
        <v>20.100000000000001</v>
      </c>
      <c r="E41" s="28">
        <v>4582.8</v>
      </c>
      <c r="F41" s="31" t="s">
        <v>18</v>
      </c>
    </row>
    <row r="42" spans="1:6">
      <c r="A42" s="29">
        <v>45422</v>
      </c>
      <c r="B42" s="42">
        <v>45422.461273148147</v>
      </c>
      <c r="C42" s="31">
        <v>73</v>
      </c>
      <c r="D42" s="34">
        <v>20.05</v>
      </c>
      <c r="E42" s="28">
        <v>1463.65</v>
      </c>
      <c r="F42" s="31" t="s">
        <v>18</v>
      </c>
    </row>
    <row r="43" spans="1:6">
      <c r="A43" s="29">
        <v>45422</v>
      </c>
      <c r="B43" s="42">
        <v>45422.457939814813</v>
      </c>
      <c r="C43" s="31">
        <v>138</v>
      </c>
      <c r="D43" s="34">
        <v>20.05</v>
      </c>
      <c r="E43" s="28">
        <v>2766.9</v>
      </c>
      <c r="F43" s="31" t="s">
        <v>18</v>
      </c>
    </row>
    <row r="44" spans="1:6">
      <c r="A44" s="29">
        <v>45422</v>
      </c>
      <c r="B44" s="42">
        <v>45422.422118055554</v>
      </c>
      <c r="C44" s="31">
        <v>189</v>
      </c>
      <c r="D44" s="34">
        <v>20.05</v>
      </c>
      <c r="E44" s="28">
        <v>3789.4500000000003</v>
      </c>
      <c r="F44" s="31" t="s">
        <v>18</v>
      </c>
    </row>
    <row r="45" spans="1:6">
      <c r="A45" s="29">
        <v>45422</v>
      </c>
      <c r="B45" s="42">
        <v>45422.385752314818</v>
      </c>
      <c r="C45" s="31">
        <v>231</v>
      </c>
      <c r="D45" s="34">
        <v>20.100000000000001</v>
      </c>
      <c r="E45" s="28">
        <v>4643.1000000000004</v>
      </c>
      <c r="F45" s="31" t="s">
        <v>18</v>
      </c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7D624C-A245-49D9-B82E-E29E019A1FC4}">
  <dimension ref="A1:F280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45411.378622685188</v>
      </c>
      <c r="B5" s="42">
        <v>45411.378622685188</v>
      </c>
      <c r="C5" s="31">
        <v>108</v>
      </c>
      <c r="D5" s="34" t="s">
        <v>25</v>
      </c>
      <c r="E5" s="28">
        <v>1907.28</v>
      </c>
      <c r="F5" s="31" t="s">
        <v>18</v>
      </c>
    </row>
    <row r="6" spans="1:6">
      <c r="A6" s="29">
        <v>45411.378622685188</v>
      </c>
      <c r="B6" s="42">
        <v>45411.378622685188</v>
      </c>
      <c r="C6" s="31">
        <v>172</v>
      </c>
      <c r="D6" s="34" t="s">
        <v>25</v>
      </c>
      <c r="E6" s="28">
        <v>3037.52</v>
      </c>
      <c r="F6" s="31" t="s">
        <v>18</v>
      </c>
    </row>
    <row r="7" spans="1:6">
      <c r="A7" s="29">
        <v>45411.381898148145</v>
      </c>
      <c r="B7" s="42">
        <v>45411.381898148145</v>
      </c>
      <c r="C7" s="31">
        <v>17</v>
      </c>
      <c r="D7" s="34" t="s">
        <v>26</v>
      </c>
      <c r="E7" s="28">
        <v>299.54000000000002</v>
      </c>
      <c r="F7" s="31" t="s">
        <v>18</v>
      </c>
    </row>
    <row r="8" spans="1:6">
      <c r="A8" s="29">
        <v>45411.394444444442</v>
      </c>
      <c r="B8" s="42">
        <v>45411.394444444442</v>
      </c>
      <c r="C8" s="31">
        <v>165</v>
      </c>
      <c r="D8" s="34" t="s">
        <v>27</v>
      </c>
      <c r="E8" s="28">
        <v>2937</v>
      </c>
      <c r="F8" s="31" t="s">
        <v>18</v>
      </c>
    </row>
    <row r="9" spans="1:6">
      <c r="A9" s="29">
        <v>45411.394444444442</v>
      </c>
      <c r="B9" s="42">
        <v>45411.394444444442</v>
      </c>
      <c r="C9" s="31">
        <v>23</v>
      </c>
      <c r="D9" s="34" t="s">
        <v>27</v>
      </c>
      <c r="E9" s="28">
        <v>409.40000000000003</v>
      </c>
      <c r="F9" s="31" t="s">
        <v>18</v>
      </c>
    </row>
    <row r="10" spans="1:6">
      <c r="A10" s="29">
        <v>45411.394918981481</v>
      </c>
      <c r="B10" s="42">
        <v>45411.394918981481</v>
      </c>
      <c r="C10" s="31">
        <v>31</v>
      </c>
      <c r="D10" s="34" t="s">
        <v>27</v>
      </c>
      <c r="E10" s="28">
        <v>551.80000000000007</v>
      </c>
      <c r="F10" s="31" t="s">
        <v>18</v>
      </c>
    </row>
    <row r="11" spans="1:6">
      <c r="A11" s="29">
        <v>45411.395173611112</v>
      </c>
      <c r="B11" s="42">
        <v>45411.395173611112</v>
      </c>
      <c r="C11" s="31">
        <v>169</v>
      </c>
      <c r="D11" s="34" t="s">
        <v>28</v>
      </c>
      <c r="E11" s="28">
        <v>3004.82</v>
      </c>
      <c r="F11" s="31" t="s">
        <v>18</v>
      </c>
    </row>
    <row r="12" spans="1:6">
      <c r="A12" s="29">
        <v>45411.407395833332</v>
      </c>
      <c r="B12" s="42">
        <v>45411.407395833332</v>
      </c>
      <c r="C12" s="31">
        <v>246</v>
      </c>
      <c r="D12" s="34" t="s">
        <v>29</v>
      </c>
      <c r="E12" s="28">
        <v>4408.3200000000006</v>
      </c>
      <c r="F12" s="31" t="s">
        <v>18</v>
      </c>
    </row>
    <row r="13" spans="1:6">
      <c r="A13" s="29">
        <v>45411.408888888887</v>
      </c>
      <c r="B13" s="42">
        <v>45411.408888888887</v>
      </c>
      <c r="C13" s="31">
        <v>213</v>
      </c>
      <c r="D13" s="34" t="s">
        <v>30</v>
      </c>
      <c r="E13" s="28">
        <v>3812.7</v>
      </c>
      <c r="F13" s="31" t="s">
        <v>18</v>
      </c>
    </row>
    <row r="14" spans="1:6">
      <c r="A14" s="29">
        <v>45411.408888888887</v>
      </c>
      <c r="B14" s="42">
        <v>45411.408888888887</v>
      </c>
      <c r="C14" s="31">
        <v>190</v>
      </c>
      <c r="D14" s="34" t="s">
        <v>30</v>
      </c>
      <c r="E14" s="28">
        <v>3400.9999999999995</v>
      </c>
      <c r="F14" s="31" t="s">
        <v>18</v>
      </c>
    </row>
    <row r="15" spans="1:6">
      <c r="A15" s="29">
        <v>45411.408888888887</v>
      </c>
      <c r="B15" s="42">
        <v>45411.408888888887</v>
      </c>
      <c r="C15" s="31">
        <v>50</v>
      </c>
      <c r="D15" s="34" t="s">
        <v>29</v>
      </c>
      <c r="E15" s="28">
        <v>896.00000000000011</v>
      </c>
      <c r="F15" s="31" t="s">
        <v>18</v>
      </c>
    </row>
    <row r="16" spans="1:6">
      <c r="A16" s="29">
        <v>45411.408888888887</v>
      </c>
      <c r="B16" s="42">
        <v>45411.408888888887</v>
      </c>
      <c r="C16" s="31">
        <v>45</v>
      </c>
      <c r="D16" s="34" t="s">
        <v>29</v>
      </c>
      <c r="E16" s="28">
        <v>806.40000000000009</v>
      </c>
      <c r="F16" s="31" t="s">
        <v>18</v>
      </c>
    </row>
    <row r="17" spans="1:6">
      <c r="A17" s="29">
        <v>45411.408888888887</v>
      </c>
      <c r="B17" s="42">
        <v>45411.408888888887</v>
      </c>
      <c r="C17" s="31">
        <v>147</v>
      </c>
      <c r="D17" s="34" t="s">
        <v>29</v>
      </c>
      <c r="E17" s="28">
        <v>2634.2400000000002</v>
      </c>
      <c r="F17" s="31" t="s">
        <v>18</v>
      </c>
    </row>
    <row r="18" spans="1:6">
      <c r="A18" s="29">
        <v>45411.408912037034</v>
      </c>
      <c r="B18" s="42">
        <v>45411.408912037034</v>
      </c>
      <c r="C18" s="31">
        <v>91</v>
      </c>
      <c r="D18" s="34" t="s">
        <v>31</v>
      </c>
      <c r="E18" s="28">
        <v>1625.26</v>
      </c>
      <c r="F18" s="31" t="s">
        <v>16</v>
      </c>
    </row>
    <row r="19" spans="1:6">
      <c r="A19" s="29">
        <v>45411.410636574074</v>
      </c>
      <c r="B19" s="42">
        <v>45411.410636574074</v>
      </c>
      <c r="C19" s="31">
        <v>228</v>
      </c>
      <c r="D19" s="34" t="s">
        <v>31</v>
      </c>
      <c r="E19" s="28">
        <v>4072.08</v>
      </c>
      <c r="F19" s="31" t="s">
        <v>18</v>
      </c>
    </row>
    <row r="20" spans="1:6">
      <c r="A20" s="29">
        <v>45411.410682870373</v>
      </c>
      <c r="B20" s="42">
        <v>45411.410682870373</v>
      </c>
      <c r="C20" s="31">
        <v>69</v>
      </c>
      <c r="D20" s="34" t="s">
        <v>31</v>
      </c>
      <c r="E20" s="28">
        <v>1232.3399999999999</v>
      </c>
      <c r="F20" s="31" t="s">
        <v>16</v>
      </c>
    </row>
    <row r="21" spans="1:6">
      <c r="A21" s="29">
        <v>45411.410682870373</v>
      </c>
      <c r="B21" s="42">
        <v>45411.410682870373</v>
      </c>
      <c r="C21" s="31">
        <v>9</v>
      </c>
      <c r="D21" s="34" t="s">
        <v>31</v>
      </c>
      <c r="E21" s="28">
        <v>160.74</v>
      </c>
      <c r="F21" s="31" t="s">
        <v>16</v>
      </c>
    </row>
    <row r="22" spans="1:6">
      <c r="A22" s="29">
        <v>45411.432268518518</v>
      </c>
      <c r="B22" s="42">
        <v>45411.432268518518</v>
      </c>
      <c r="C22" s="31">
        <v>1</v>
      </c>
      <c r="D22" s="34" t="s">
        <v>30</v>
      </c>
      <c r="E22" s="28">
        <v>17.899999999999999</v>
      </c>
      <c r="F22" s="31" t="s">
        <v>18</v>
      </c>
    </row>
    <row r="23" spans="1:6">
      <c r="A23" s="29">
        <v>45411.432268518518</v>
      </c>
      <c r="B23" s="42">
        <v>45411.432268518518</v>
      </c>
      <c r="C23" s="31">
        <v>194</v>
      </c>
      <c r="D23" s="34" t="s">
        <v>30</v>
      </c>
      <c r="E23" s="28">
        <v>3472.6</v>
      </c>
      <c r="F23" s="31" t="s">
        <v>18</v>
      </c>
    </row>
    <row r="24" spans="1:6">
      <c r="A24" s="29">
        <v>45411.432268518518</v>
      </c>
      <c r="B24" s="42">
        <v>45411.432268518518</v>
      </c>
      <c r="C24" s="31">
        <v>106</v>
      </c>
      <c r="D24" s="34" t="s">
        <v>30</v>
      </c>
      <c r="E24" s="28">
        <v>1897.3999999999999</v>
      </c>
      <c r="F24" s="31" t="s">
        <v>18</v>
      </c>
    </row>
    <row r="25" spans="1:6">
      <c r="A25" s="29">
        <v>45411.432268518518</v>
      </c>
      <c r="B25" s="42">
        <v>45411.432268518518</v>
      </c>
      <c r="C25" s="31">
        <v>96</v>
      </c>
      <c r="D25" s="34" t="s">
        <v>30</v>
      </c>
      <c r="E25" s="28">
        <v>1718.3999999999999</v>
      </c>
      <c r="F25" s="31" t="s">
        <v>18</v>
      </c>
    </row>
    <row r="26" spans="1:6">
      <c r="A26" s="29">
        <v>45411.432662037034</v>
      </c>
      <c r="B26" s="42">
        <v>45411.432662037034</v>
      </c>
      <c r="C26" s="31">
        <v>152</v>
      </c>
      <c r="D26" s="34" t="s">
        <v>32</v>
      </c>
      <c r="E26" s="28">
        <v>2717.7599999999998</v>
      </c>
      <c r="F26" s="31" t="s">
        <v>16</v>
      </c>
    </row>
    <row r="27" spans="1:6">
      <c r="A27" s="29">
        <v>45411.439976851849</v>
      </c>
      <c r="B27" s="42">
        <v>45411.439976851849</v>
      </c>
      <c r="C27" s="31">
        <v>122</v>
      </c>
      <c r="D27" s="34" t="s">
        <v>32</v>
      </c>
      <c r="E27" s="28">
        <v>2181.3599999999997</v>
      </c>
      <c r="F27" s="31" t="s">
        <v>18</v>
      </c>
    </row>
    <row r="28" spans="1:6">
      <c r="A28" s="29">
        <v>45411.439976851849</v>
      </c>
      <c r="B28" s="42">
        <v>45411.439976851849</v>
      </c>
      <c r="C28" s="31">
        <v>91</v>
      </c>
      <c r="D28" s="34" t="s">
        <v>32</v>
      </c>
      <c r="E28" s="28">
        <v>1627.08</v>
      </c>
      <c r="F28" s="31" t="s">
        <v>18</v>
      </c>
    </row>
    <row r="29" spans="1:6">
      <c r="A29" s="29">
        <v>45411.439976851849</v>
      </c>
      <c r="B29" s="42">
        <v>45411.439976851849</v>
      </c>
      <c r="C29" s="31">
        <v>199</v>
      </c>
      <c r="D29" s="34" t="s">
        <v>32</v>
      </c>
      <c r="E29" s="28">
        <v>3558.12</v>
      </c>
      <c r="F29" s="31" t="s">
        <v>18</v>
      </c>
    </row>
    <row r="30" spans="1:6">
      <c r="A30" s="29">
        <v>45411.455590277779</v>
      </c>
      <c r="B30" s="42">
        <v>45411.455590277779</v>
      </c>
      <c r="C30" s="31">
        <v>75</v>
      </c>
      <c r="D30" s="34" t="s">
        <v>30</v>
      </c>
      <c r="E30" s="28">
        <v>1342.5</v>
      </c>
      <c r="F30" s="31" t="s">
        <v>18</v>
      </c>
    </row>
    <row r="31" spans="1:6">
      <c r="A31" s="29">
        <v>45411.455590277779</v>
      </c>
      <c r="B31" s="42">
        <v>45411.455590277779</v>
      </c>
      <c r="C31" s="31">
        <v>85</v>
      </c>
      <c r="D31" s="34" t="s">
        <v>30</v>
      </c>
      <c r="E31" s="28">
        <v>1521.4999999999998</v>
      </c>
      <c r="F31" s="31" t="s">
        <v>18</v>
      </c>
    </row>
    <row r="32" spans="1:6">
      <c r="A32" s="29">
        <v>45411.455590277779</v>
      </c>
      <c r="B32" s="42">
        <v>45411.455590277779</v>
      </c>
      <c r="C32" s="31">
        <v>31</v>
      </c>
      <c r="D32" s="34" t="s">
        <v>30</v>
      </c>
      <c r="E32" s="28">
        <v>554.9</v>
      </c>
      <c r="F32" s="31" t="s">
        <v>18</v>
      </c>
    </row>
    <row r="33" spans="1:6">
      <c r="A33" s="29">
        <v>45411.455590277779</v>
      </c>
      <c r="B33" s="42">
        <v>45411.455590277779</v>
      </c>
      <c r="C33" s="31">
        <v>205</v>
      </c>
      <c r="D33" s="34" t="s">
        <v>30</v>
      </c>
      <c r="E33" s="28">
        <v>3669.4999999999995</v>
      </c>
      <c r="F33" s="31" t="s">
        <v>18</v>
      </c>
    </row>
    <row r="34" spans="1:6">
      <c r="A34" s="29">
        <v>45411.465590277781</v>
      </c>
      <c r="B34" s="42">
        <v>45411.465590277781</v>
      </c>
      <c r="C34" s="31">
        <v>87</v>
      </c>
      <c r="D34" s="34" t="s">
        <v>32</v>
      </c>
      <c r="E34" s="28">
        <v>1555.56</v>
      </c>
      <c r="F34" s="31" t="s">
        <v>18</v>
      </c>
    </row>
    <row r="35" spans="1:6">
      <c r="A35" s="29">
        <v>45411.465590277781</v>
      </c>
      <c r="B35" s="42">
        <v>45411.465590277781</v>
      </c>
      <c r="C35" s="31">
        <v>93</v>
      </c>
      <c r="D35" s="34" t="s">
        <v>32</v>
      </c>
      <c r="E35" s="28">
        <v>1662.84</v>
      </c>
      <c r="F35" s="31" t="s">
        <v>18</v>
      </c>
    </row>
    <row r="36" spans="1:6">
      <c r="A36" s="29">
        <v>45411.465590277781</v>
      </c>
      <c r="B36" s="42">
        <v>45411.465590277781</v>
      </c>
      <c r="C36" s="31">
        <v>17</v>
      </c>
      <c r="D36" s="34" t="s">
        <v>32</v>
      </c>
      <c r="E36" s="28">
        <v>303.95999999999998</v>
      </c>
      <c r="F36" s="31" t="s">
        <v>18</v>
      </c>
    </row>
    <row r="37" spans="1:6">
      <c r="A37" s="29">
        <v>45411.465590277781</v>
      </c>
      <c r="B37" s="42">
        <v>45411.465590277781</v>
      </c>
      <c r="C37" s="31">
        <v>4</v>
      </c>
      <c r="D37" s="34" t="s">
        <v>32</v>
      </c>
      <c r="E37" s="28">
        <v>71.52</v>
      </c>
      <c r="F37" s="31" t="s">
        <v>18</v>
      </c>
    </row>
    <row r="38" spans="1:6">
      <c r="A38" s="29">
        <v>45411.465590277781</v>
      </c>
      <c r="B38" s="42">
        <v>45411.465590277781</v>
      </c>
      <c r="C38" s="31">
        <v>120</v>
      </c>
      <c r="D38" s="34" t="s">
        <v>32</v>
      </c>
      <c r="E38" s="28">
        <v>2145.6</v>
      </c>
      <c r="F38" s="31" t="s">
        <v>16</v>
      </c>
    </row>
    <row r="39" spans="1:6">
      <c r="A39" s="29">
        <v>45411.477384259262</v>
      </c>
      <c r="B39" s="42">
        <v>45411.477384259262</v>
      </c>
      <c r="C39" s="31">
        <v>42</v>
      </c>
      <c r="D39" s="34" t="s">
        <v>30</v>
      </c>
      <c r="E39" s="28">
        <v>751.8</v>
      </c>
      <c r="F39" s="31" t="s">
        <v>18</v>
      </c>
    </row>
    <row r="40" spans="1:6">
      <c r="A40" s="29">
        <v>45411.48101851852</v>
      </c>
      <c r="B40" s="42">
        <v>45411.48101851852</v>
      </c>
      <c r="C40" s="31">
        <v>221</v>
      </c>
      <c r="D40" s="34" t="s">
        <v>33</v>
      </c>
      <c r="E40" s="28">
        <v>3964.7400000000002</v>
      </c>
      <c r="F40" s="31" t="s">
        <v>18</v>
      </c>
    </row>
    <row r="41" spans="1:6">
      <c r="A41" s="29">
        <v>45411.48101851852</v>
      </c>
      <c r="B41" s="42">
        <v>45411.48101851852</v>
      </c>
      <c r="C41" s="31">
        <v>210</v>
      </c>
      <c r="D41" s="34" t="s">
        <v>29</v>
      </c>
      <c r="E41" s="28">
        <v>3763.2000000000003</v>
      </c>
      <c r="F41" s="31" t="s">
        <v>18</v>
      </c>
    </row>
    <row r="42" spans="1:6">
      <c r="A42" s="29">
        <v>45411.487743055557</v>
      </c>
      <c r="B42" s="42">
        <v>45411.487743055557</v>
      </c>
      <c r="C42" s="31">
        <v>212</v>
      </c>
      <c r="D42" s="34" t="s">
        <v>34</v>
      </c>
      <c r="E42" s="28">
        <v>3807.52</v>
      </c>
      <c r="F42" s="31" t="s">
        <v>18</v>
      </c>
    </row>
    <row r="43" spans="1:6">
      <c r="A43" s="29">
        <v>45411.499664351853</v>
      </c>
      <c r="B43" s="42">
        <v>45411.499664351853</v>
      </c>
      <c r="C43" s="31">
        <v>201</v>
      </c>
      <c r="D43" s="34" t="s">
        <v>34</v>
      </c>
      <c r="E43" s="28">
        <v>3609.96</v>
      </c>
      <c r="F43" s="31" t="s">
        <v>18</v>
      </c>
    </row>
    <row r="44" spans="1:6">
      <c r="A44" s="29">
        <v>45411.499664351853</v>
      </c>
      <c r="B44" s="42">
        <v>45411.499664351853</v>
      </c>
      <c r="C44" s="31">
        <v>216</v>
      </c>
      <c r="D44" s="34" t="s">
        <v>34</v>
      </c>
      <c r="E44" s="28">
        <v>3879.36</v>
      </c>
      <c r="F44" s="31" t="s">
        <v>18</v>
      </c>
    </row>
    <row r="45" spans="1:6">
      <c r="A45" s="29">
        <v>45411.499664351853</v>
      </c>
      <c r="B45" s="42">
        <v>45411.499664351853</v>
      </c>
      <c r="C45" s="31">
        <v>156</v>
      </c>
      <c r="D45" s="34" t="s">
        <v>34</v>
      </c>
      <c r="E45" s="28">
        <v>2801.76</v>
      </c>
      <c r="F45" s="31" t="s">
        <v>16</v>
      </c>
    </row>
    <row r="46" spans="1:6">
      <c r="A46" s="29">
        <v>45411.509340277778</v>
      </c>
      <c r="B46" s="42">
        <v>45411.509340277778</v>
      </c>
      <c r="C46" s="31">
        <v>190</v>
      </c>
      <c r="D46" s="34" t="s">
        <v>34</v>
      </c>
      <c r="E46" s="28">
        <v>3412.4</v>
      </c>
      <c r="F46" s="31" t="s">
        <v>18</v>
      </c>
    </row>
    <row r="47" spans="1:6">
      <c r="A47" s="29">
        <v>45411.509340277778</v>
      </c>
      <c r="B47" s="42">
        <v>45411.509340277778</v>
      </c>
      <c r="C47" s="31">
        <v>53</v>
      </c>
      <c r="D47" s="34" t="s">
        <v>34</v>
      </c>
      <c r="E47" s="28">
        <v>951.88</v>
      </c>
      <c r="F47" s="31" t="s">
        <v>18</v>
      </c>
    </row>
    <row r="48" spans="1:6">
      <c r="A48" s="29">
        <v>45411.509340277778</v>
      </c>
      <c r="B48" s="42">
        <v>45411.509340277778</v>
      </c>
      <c r="C48" s="31">
        <v>125</v>
      </c>
      <c r="D48" s="34" t="s">
        <v>34</v>
      </c>
      <c r="E48" s="28">
        <v>2245</v>
      </c>
      <c r="F48" s="31" t="s">
        <v>18</v>
      </c>
    </row>
    <row r="49" spans="1:6">
      <c r="A49" s="29">
        <v>45411.509340277778</v>
      </c>
      <c r="B49" s="42">
        <v>45411.509340277778</v>
      </c>
      <c r="C49" s="31">
        <v>41</v>
      </c>
      <c r="D49" s="34" t="s">
        <v>34</v>
      </c>
      <c r="E49" s="28">
        <v>736.36</v>
      </c>
      <c r="F49" s="31" t="s">
        <v>18</v>
      </c>
    </row>
    <row r="50" spans="1:6">
      <c r="A50" s="29">
        <v>45411.525370370371</v>
      </c>
      <c r="B50" s="42">
        <v>45411.525370370371</v>
      </c>
      <c r="C50" s="31">
        <v>106</v>
      </c>
      <c r="D50" s="34" t="s">
        <v>35</v>
      </c>
      <c r="E50" s="28">
        <v>1905.88</v>
      </c>
      <c r="F50" s="31" t="s">
        <v>18</v>
      </c>
    </row>
    <row r="51" spans="1:6">
      <c r="A51" s="29">
        <v>45411.525370370371</v>
      </c>
      <c r="B51" s="42">
        <v>45411.525370370371</v>
      </c>
      <c r="C51" s="31">
        <v>100</v>
      </c>
      <c r="D51" s="34" t="s">
        <v>35</v>
      </c>
      <c r="E51" s="28">
        <v>1798</v>
      </c>
      <c r="F51" s="31" t="s">
        <v>18</v>
      </c>
    </row>
    <row r="52" spans="1:6">
      <c r="A52" s="29">
        <v>45411.525370370371</v>
      </c>
      <c r="B52" s="42">
        <v>45411.525370370371</v>
      </c>
      <c r="C52" s="31">
        <v>250</v>
      </c>
      <c r="D52" s="34" t="s">
        <v>36</v>
      </c>
      <c r="E52" s="28">
        <v>4500</v>
      </c>
      <c r="F52" s="31" t="s">
        <v>18</v>
      </c>
    </row>
    <row r="53" spans="1:6">
      <c r="A53" s="29">
        <v>45411.543067129627</v>
      </c>
      <c r="B53" s="42">
        <v>45411.543067129627</v>
      </c>
      <c r="C53" s="31">
        <v>125</v>
      </c>
      <c r="D53" s="34" t="s">
        <v>36</v>
      </c>
      <c r="E53" s="28">
        <v>2250</v>
      </c>
      <c r="F53" s="31" t="s">
        <v>16</v>
      </c>
    </row>
    <row r="54" spans="1:6">
      <c r="A54" s="29">
        <v>45411.550706018519</v>
      </c>
      <c r="B54" s="42">
        <v>45411.550706018519</v>
      </c>
      <c r="C54" s="31">
        <v>500</v>
      </c>
      <c r="D54" s="34" t="s">
        <v>36</v>
      </c>
      <c r="E54" s="28">
        <v>9000</v>
      </c>
      <c r="F54" s="31" t="s">
        <v>18</v>
      </c>
    </row>
    <row r="55" spans="1:6">
      <c r="A55" s="29">
        <v>45411.555543981478</v>
      </c>
      <c r="B55" s="42">
        <v>45411.555543981478</v>
      </c>
      <c r="C55" s="31">
        <v>208</v>
      </c>
      <c r="D55" s="34" t="s">
        <v>35</v>
      </c>
      <c r="E55" s="28">
        <v>3739.84</v>
      </c>
      <c r="F55" s="31" t="s">
        <v>18</v>
      </c>
    </row>
    <row r="56" spans="1:6">
      <c r="A56" s="29">
        <v>45411.555543981478</v>
      </c>
      <c r="B56" s="42">
        <v>45411.555543981478</v>
      </c>
      <c r="C56" s="31">
        <v>10</v>
      </c>
      <c r="D56" s="34" t="s">
        <v>35</v>
      </c>
      <c r="E56" s="28">
        <v>179.8</v>
      </c>
      <c r="F56" s="31" t="s">
        <v>16</v>
      </c>
    </row>
    <row r="57" spans="1:6">
      <c r="A57" s="29">
        <v>45411.555543981478</v>
      </c>
      <c r="B57" s="42">
        <v>45411.555543981478</v>
      </c>
      <c r="C57" s="31">
        <v>172</v>
      </c>
      <c r="D57" s="34" t="s">
        <v>35</v>
      </c>
      <c r="E57" s="28">
        <v>3092.56</v>
      </c>
      <c r="F57" s="31" t="s">
        <v>16</v>
      </c>
    </row>
    <row r="58" spans="1:6">
      <c r="A58" s="29">
        <v>45411.557430555556</v>
      </c>
      <c r="B58" s="42">
        <v>45411.557430555556</v>
      </c>
      <c r="C58" s="31">
        <v>150</v>
      </c>
      <c r="D58" s="34" t="s">
        <v>34</v>
      </c>
      <c r="E58" s="28">
        <v>2694</v>
      </c>
      <c r="F58" s="31" t="s">
        <v>18</v>
      </c>
    </row>
    <row r="59" spans="1:6">
      <c r="A59" s="29">
        <v>45411.557430555556</v>
      </c>
      <c r="B59" s="42">
        <v>45411.557430555556</v>
      </c>
      <c r="C59" s="31">
        <v>74</v>
      </c>
      <c r="D59" s="34" t="s">
        <v>34</v>
      </c>
      <c r="E59" s="28">
        <v>1329.04</v>
      </c>
      <c r="F59" s="31" t="s">
        <v>18</v>
      </c>
    </row>
    <row r="60" spans="1:6">
      <c r="A60" s="29">
        <v>45411.585416666669</v>
      </c>
      <c r="B60" s="42">
        <v>45411.585416666669</v>
      </c>
      <c r="C60" s="31">
        <v>156</v>
      </c>
      <c r="D60" s="34" t="s">
        <v>34</v>
      </c>
      <c r="E60" s="28">
        <v>2801.76</v>
      </c>
      <c r="F60" s="31" t="s">
        <v>16</v>
      </c>
    </row>
    <row r="61" spans="1:6">
      <c r="A61" s="29">
        <v>45411.588136574072</v>
      </c>
      <c r="B61" s="42">
        <v>45411.588136574072</v>
      </c>
      <c r="C61" s="31">
        <v>232</v>
      </c>
      <c r="D61" s="34" t="s">
        <v>35</v>
      </c>
      <c r="E61" s="28">
        <v>4171.3599999999997</v>
      </c>
      <c r="F61" s="31" t="s">
        <v>18</v>
      </c>
    </row>
    <row r="62" spans="1:6">
      <c r="A62" s="29">
        <v>45411.600648148145</v>
      </c>
      <c r="B62" s="42">
        <v>45411.600648148145</v>
      </c>
      <c r="C62" s="31">
        <v>200</v>
      </c>
      <c r="D62" s="34" t="s">
        <v>36</v>
      </c>
      <c r="E62" s="28">
        <v>3600</v>
      </c>
      <c r="F62" s="31" t="s">
        <v>21</v>
      </c>
    </row>
    <row r="63" spans="1:6">
      <c r="A63" s="29">
        <v>45411.601747685185</v>
      </c>
      <c r="B63" s="42">
        <v>45411.601747685185</v>
      </c>
      <c r="C63" s="31">
        <v>194</v>
      </c>
      <c r="D63" s="34" t="s">
        <v>37</v>
      </c>
      <c r="E63" s="28">
        <v>3495.88</v>
      </c>
      <c r="F63" s="31" t="s">
        <v>18</v>
      </c>
    </row>
    <row r="64" spans="1:6">
      <c r="A64" s="29">
        <v>45411.601747685185</v>
      </c>
      <c r="B64" s="42">
        <v>45411.601747685185</v>
      </c>
      <c r="C64" s="31">
        <v>148</v>
      </c>
      <c r="D64" s="34" t="s">
        <v>37</v>
      </c>
      <c r="E64" s="28">
        <v>2666.96</v>
      </c>
      <c r="F64" s="31" t="s">
        <v>18</v>
      </c>
    </row>
    <row r="65" spans="1:6">
      <c r="A65" s="29">
        <v>45411.605162037034</v>
      </c>
      <c r="B65" s="42">
        <v>45411.605162037034</v>
      </c>
      <c r="C65" s="31">
        <v>66</v>
      </c>
      <c r="D65" s="34" t="s">
        <v>36</v>
      </c>
      <c r="E65" s="28">
        <v>1188</v>
      </c>
      <c r="F65" s="31" t="s">
        <v>18</v>
      </c>
    </row>
    <row r="66" spans="1:6">
      <c r="A66" s="29">
        <v>45411.605162037034</v>
      </c>
      <c r="B66" s="42">
        <v>45411.605162037034</v>
      </c>
      <c r="C66" s="31">
        <v>262</v>
      </c>
      <c r="D66" s="34" t="s">
        <v>36</v>
      </c>
      <c r="E66" s="28">
        <v>4716</v>
      </c>
      <c r="F66" s="31" t="s">
        <v>18</v>
      </c>
    </row>
    <row r="67" spans="1:6">
      <c r="A67" s="29">
        <v>45411.609375</v>
      </c>
      <c r="B67" s="42">
        <v>45411.609375</v>
      </c>
      <c r="C67" s="31">
        <v>148</v>
      </c>
      <c r="D67" s="34" t="s">
        <v>37</v>
      </c>
      <c r="E67" s="28">
        <v>2666.96</v>
      </c>
      <c r="F67" s="31" t="s">
        <v>18</v>
      </c>
    </row>
    <row r="68" spans="1:6">
      <c r="A68" s="29">
        <v>45411.609375</v>
      </c>
      <c r="B68" s="42">
        <v>45411.609375</v>
      </c>
      <c r="C68" s="31">
        <v>51</v>
      </c>
      <c r="D68" s="34" t="s">
        <v>37</v>
      </c>
      <c r="E68" s="28">
        <v>919.02</v>
      </c>
      <c r="F68" s="31" t="s">
        <v>18</v>
      </c>
    </row>
    <row r="69" spans="1:6">
      <c r="A69" s="29">
        <v>45411.629363425927</v>
      </c>
      <c r="B69" s="42">
        <v>45411.629363425927</v>
      </c>
      <c r="C69" s="31">
        <v>63</v>
      </c>
      <c r="D69" s="34" t="s">
        <v>38</v>
      </c>
      <c r="E69" s="28">
        <v>1136.52</v>
      </c>
      <c r="F69" s="31" t="s">
        <v>18</v>
      </c>
    </row>
    <row r="70" spans="1:6">
      <c r="A70" s="29">
        <v>45411.639444444445</v>
      </c>
      <c r="B70" s="42">
        <v>45411.639444444445</v>
      </c>
      <c r="C70" s="31">
        <v>107</v>
      </c>
      <c r="D70" s="34" t="s">
        <v>39</v>
      </c>
      <c r="E70" s="28">
        <v>1936.7</v>
      </c>
      <c r="F70" s="31" t="s">
        <v>18</v>
      </c>
    </row>
    <row r="71" spans="1:6">
      <c r="A71" s="29">
        <v>45411.639444444445</v>
      </c>
      <c r="B71" s="42">
        <v>45411.639444444445</v>
      </c>
      <c r="C71" s="31">
        <v>29</v>
      </c>
      <c r="D71" s="34" t="s">
        <v>39</v>
      </c>
      <c r="E71" s="28">
        <v>524.90000000000009</v>
      </c>
      <c r="F71" s="31" t="s">
        <v>18</v>
      </c>
    </row>
    <row r="72" spans="1:6">
      <c r="A72" s="29">
        <v>45411.639444444445</v>
      </c>
      <c r="B72" s="42">
        <v>45411.639444444445</v>
      </c>
      <c r="C72" s="31">
        <v>30</v>
      </c>
      <c r="D72" s="34" t="s">
        <v>39</v>
      </c>
      <c r="E72" s="28">
        <v>543</v>
      </c>
      <c r="F72" s="31" t="s">
        <v>18</v>
      </c>
    </row>
    <row r="73" spans="1:6">
      <c r="A73" s="29">
        <v>45411.639710648145</v>
      </c>
      <c r="B73" s="42">
        <v>45411.639710648145</v>
      </c>
      <c r="C73" s="31">
        <v>134</v>
      </c>
      <c r="D73" s="34" t="s">
        <v>39</v>
      </c>
      <c r="E73" s="28">
        <v>2425.4</v>
      </c>
      <c r="F73" s="31" t="s">
        <v>18</v>
      </c>
    </row>
    <row r="74" spans="1:6">
      <c r="A74" s="29">
        <v>45411.639710648145</v>
      </c>
      <c r="B74" s="42">
        <v>45411.639710648145</v>
      </c>
      <c r="C74" s="31">
        <v>194</v>
      </c>
      <c r="D74" s="34" t="s">
        <v>39</v>
      </c>
      <c r="E74" s="28">
        <v>3511.4</v>
      </c>
      <c r="F74" s="31" t="s">
        <v>18</v>
      </c>
    </row>
    <row r="75" spans="1:6">
      <c r="A75" s="29">
        <v>45411.639710648145</v>
      </c>
      <c r="B75" s="42">
        <v>45411.639710648145</v>
      </c>
      <c r="C75" s="31">
        <v>209</v>
      </c>
      <c r="D75" s="34" t="s">
        <v>40</v>
      </c>
      <c r="E75" s="28">
        <v>3778.72</v>
      </c>
      <c r="F75" s="31" t="s">
        <v>18</v>
      </c>
    </row>
    <row r="76" spans="1:6">
      <c r="A76" s="29">
        <v>45411.641793981478</v>
      </c>
      <c r="B76" s="42">
        <v>45411.641793981478</v>
      </c>
      <c r="C76" s="31">
        <v>230</v>
      </c>
      <c r="D76" s="34" t="s">
        <v>41</v>
      </c>
      <c r="E76" s="28">
        <v>4153.7999999999993</v>
      </c>
      <c r="F76" s="31" t="s">
        <v>18</v>
      </c>
    </row>
    <row r="77" spans="1:6">
      <c r="A77" s="29">
        <v>45411.641793981478</v>
      </c>
      <c r="B77" s="42">
        <v>45411.641793981478</v>
      </c>
      <c r="C77" s="31">
        <v>204</v>
      </c>
      <c r="D77" s="34" t="s">
        <v>41</v>
      </c>
      <c r="E77" s="28">
        <v>3684.24</v>
      </c>
      <c r="F77" s="31" t="s">
        <v>18</v>
      </c>
    </row>
    <row r="78" spans="1:6">
      <c r="A78" s="29">
        <v>45411.645532407405</v>
      </c>
      <c r="B78" s="42">
        <v>45411.645532407405</v>
      </c>
      <c r="C78" s="31">
        <v>63</v>
      </c>
      <c r="D78" s="34" t="s">
        <v>38</v>
      </c>
      <c r="E78" s="28">
        <v>1136.52</v>
      </c>
      <c r="F78" s="31" t="s">
        <v>16</v>
      </c>
    </row>
    <row r="79" spans="1:6">
      <c r="A79" s="29">
        <v>45411.65766203704</v>
      </c>
      <c r="B79" s="42">
        <v>45411.65766203704</v>
      </c>
      <c r="C79" s="31">
        <v>166</v>
      </c>
      <c r="D79" s="34" t="s">
        <v>42</v>
      </c>
      <c r="E79" s="28">
        <v>3011.2400000000002</v>
      </c>
      <c r="F79" s="31" t="s">
        <v>18</v>
      </c>
    </row>
    <row r="80" spans="1:6">
      <c r="A80" s="29">
        <v>45411.65766203704</v>
      </c>
      <c r="B80" s="42">
        <v>45411.65766203704</v>
      </c>
      <c r="C80" s="31">
        <v>37</v>
      </c>
      <c r="D80" s="34" t="s">
        <v>42</v>
      </c>
      <c r="E80" s="28">
        <v>671.18000000000006</v>
      </c>
      <c r="F80" s="31" t="s">
        <v>18</v>
      </c>
    </row>
    <row r="81" spans="1:6">
      <c r="A81" s="29">
        <v>45411.659490740742</v>
      </c>
      <c r="B81" s="42">
        <v>45411.659490740742</v>
      </c>
      <c r="C81" s="31">
        <v>3</v>
      </c>
      <c r="D81" s="34" t="s">
        <v>43</v>
      </c>
      <c r="E81" s="28">
        <v>54.480000000000004</v>
      </c>
      <c r="F81" s="31" t="s">
        <v>18</v>
      </c>
    </row>
    <row r="82" spans="1:6">
      <c r="A82" s="29">
        <v>45411.659745370373</v>
      </c>
      <c r="B82" s="42">
        <v>45411.659745370373</v>
      </c>
      <c r="C82" s="31">
        <v>166</v>
      </c>
      <c r="D82" s="34" t="s">
        <v>43</v>
      </c>
      <c r="E82" s="28">
        <v>3014.56</v>
      </c>
      <c r="F82" s="31" t="s">
        <v>18</v>
      </c>
    </row>
    <row r="83" spans="1:6">
      <c r="A83" s="29">
        <v>45411.659745370373</v>
      </c>
      <c r="B83" s="42">
        <v>45411.659745370373</v>
      </c>
      <c r="C83" s="31">
        <v>31</v>
      </c>
      <c r="D83" s="34" t="s">
        <v>43</v>
      </c>
      <c r="E83" s="28">
        <v>562.96</v>
      </c>
      <c r="F83" s="31" t="s">
        <v>18</v>
      </c>
    </row>
    <row r="84" spans="1:6">
      <c r="A84" s="29">
        <v>45411.663217592592</v>
      </c>
      <c r="B84" s="42">
        <v>45411.663217592592</v>
      </c>
      <c r="C84" s="31">
        <v>208</v>
      </c>
      <c r="D84" s="34" t="s">
        <v>43</v>
      </c>
      <c r="E84" s="28">
        <v>3777.28</v>
      </c>
      <c r="F84" s="31" t="s">
        <v>18</v>
      </c>
    </row>
    <row r="85" spans="1:6">
      <c r="A85" s="29">
        <v>45411.665046296293</v>
      </c>
      <c r="B85" s="42">
        <v>45411.665046296293</v>
      </c>
      <c r="C85" s="31">
        <v>194</v>
      </c>
      <c r="D85" s="34" t="s">
        <v>43</v>
      </c>
      <c r="E85" s="28">
        <v>3523.04</v>
      </c>
      <c r="F85" s="31" t="s">
        <v>18</v>
      </c>
    </row>
    <row r="86" spans="1:6">
      <c r="A86" s="29">
        <v>45411.665046296293</v>
      </c>
      <c r="B86" s="42">
        <v>45411.665046296293</v>
      </c>
      <c r="C86" s="31">
        <v>52</v>
      </c>
      <c r="D86" s="34" t="s">
        <v>43</v>
      </c>
      <c r="E86" s="28">
        <v>944.32</v>
      </c>
      <c r="F86" s="31" t="s">
        <v>18</v>
      </c>
    </row>
    <row r="87" spans="1:6">
      <c r="A87" s="29">
        <v>45411.665046296293</v>
      </c>
      <c r="B87" s="42">
        <v>45411.665046296293</v>
      </c>
      <c r="C87" s="31">
        <v>162</v>
      </c>
      <c r="D87" s="34" t="s">
        <v>43</v>
      </c>
      <c r="E87" s="28">
        <v>2941.92</v>
      </c>
      <c r="F87" s="31" t="s">
        <v>18</v>
      </c>
    </row>
    <row r="88" spans="1:6">
      <c r="A88" s="29">
        <v>45411.665046296293</v>
      </c>
      <c r="B88" s="42">
        <v>45411.665046296293</v>
      </c>
      <c r="C88" s="31">
        <v>310</v>
      </c>
      <c r="D88" s="34" t="s">
        <v>43</v>
      </c>
      <c r="E88" s="28">
        <v>5629.6</v>
      </c>
      <c r="F88" s="31" t="s">
        <v>18</v>
      </c>
    </row>
    <row r="89" spans="1:6">
      <c r="A89" s="29">
        <v>45411.665046296293</v>
      </c>
      <c r="B89" s="42">
        <v>45411.665046296293</v>
      </c>
      <c r="C89" s="31">
        <v>47</v>
      </c>
      <c r="D89" s="34" t="s">
        <v>43</v>
      </c>
      <c r="E89" s="28">
        <v>853.52</v>
      </c>
      <c r="F89" s="31" t="s">
        <v>18</v>
      </c>
    </row>
    <row r="90" spans="1:6">
      <c r="A90" s="29">
        <v>45411.665046296293</v>
      </c>
      <c r="B90" s="42">
        <v>45411.665046296293</v>
      </c>
      <c r="C90" s="31">
        <v>97</v>
      </c>
      <c r="D90" s="34" t="s">
        <v>43</v>
      </c>
      <c r="E90" s="28">
        <v>1761.52</v>
      </c>
      <c r="F90" s="31" t="s">
        <v>16</v>
      </c>
    </row>
    <row r="91" spans="1:6">
      <c r="A91" s="29">
        <v>45411.665046296293</v>
      </c>
      <c r="B91" s="42">
        <v>45411.665046296293</v>
      </c>
      <c r="C91" s="31">
        <v>49</v>
      </c>
      <c r="D91" s="34" t="s">
        <v>43</v>
      </c>
      <c r="E91" s="28">
        <v>889.84</v>
      </c>
      <c r="F91" s="31" t="s">
        <v>16</v>
      </c>
    </row>
    <row r="92" spans="1:6">
      <c r="A92" s="29">
        <v>45411.672349537039</v>
      </c>
      <c r="B92" s="42">
        <v>45411.672349537039</v>
      </c>
      <c r="C92" s="31">
        <v>208</v>
      </c>
      <c r="D92" s="34" t="s">
        <v>42</v>
      </c>
      <c r="E92" s="28">
        <v>3773.12</v>
      </c>
      <c r="F92" s="31" t="s">
        <v>18</v>
      </c>
    </row>
    <row r="93" spans="1:6">
      <c r="A93" s="29">
        <v>45411.672349537039</v>
      </c>
      <c r="B93" s="42">
        <v>45411.672349537039</v>
      </c>
      <c r="C93" s="31">
        <v>40</v>
      </c>
      <c r="D93" s="34" t="s">
        <v>44</v>
      </c>
      <c r="E93" s="28">
        <v>724.80000000000007</v>
      </c>
      <c r="F93" s="31" t="s">
        <v>16</v>
      </c>
    </row>
    <row r="94" spans="1:6">
      <c r="A94" s="29">
        <v>45411.672349537039</v>
      </c>
      <c r="B94" s="42">
        <v>45411.672349537039</v>
      </c>
      <c r="C94" s="31">
        <v>62</v>
      </c>
      <c r="D94" s="34" t="s">
        <v>42</v>
      </c>
      <c r="E94" s="28">
        <v>1124.68</v>
      </c>
      <c r="F94" s="31" t="s">
        <v>16</v>
      </c>
    </row>
    <row r="95" spans="1:6">
      <c r="A95" s="29">
        <v>45411.672349537039</v>
      </c>
      <c r="B95" s="42">
        <v>45411.672349537039</v>
      </c>
      <c r="C95" s="31">
        <v>88</v>
      </c>
      <c r="D95" s="34" t="s">
        <v>42</v>
      </c>
      <c r="E95" s="28">
        <v>1596.3200000000002</v>
      </c>
      <c r="F95" s="31" t="s">
        <v>16</v>
      </c>
    </row>
    <row r="96" spans="1:6">
      <c r="A96" s="29">
        <v>45411.672372685185</v>
      </c>
      <c r="B96" s="42">
        <v>45411.672372685185</v>
      </c>
      <c r="C96" s="31">
        <v>224</v>
      </c>
      <c r="D96" s="34" t="s">
        <v>39</v>
      </c>
      <c r="E96" s="28">
        <v>4054.4000000000005</v>
      </c>
      <c r="F96" s="31" t="s">
        <v>18</v>
      </c>
    </row>
    <row r="97" spans="1:6">
      <c r="A97" s="29">
        <v>45411.684467592589</v>
      </c>
      <c r="B97" s="42">
        <v>45411.684467592589</v>
      </c>
      <c r="C97" s="31">
        <v>176</v>
      </c>
      <c r="D97" s="34" t="s">
        <v>41</v>
      </c>
      <c r="E97" s="28">
        <v>3178.56</v>
      </c>
      <c r="F97" s="31" t="s">
        <v>18</v>
      </c>
    </row>
    <row r="98" spans="1:6">
      <c r="A98" s="29">
        <v>45411.684467592589</v>
      </c>
      <c r="B98" s="42">
        <v>45411.684467592589</v>
      </c>
      <c r="C98" s="31">
        <v>37</v>
      </c>
      <c r="D98" s="34" t="s">
        <v>41</v>
      </c>
      <c r="E98" s="28">
        <v>668.21999999999991</v>
      </c>
      <c r="F98" s="31" t="s">
        <v>18</v>
      </c>
    </row>
    <row r="99" spans="1:6">
      <c r="A99" s="29">
        <v>45411.686828703707</v>
      </c>
      <c r="B99" s="42">
        <v>45411.686828703707</v>
      </c>
      <c r="C99" s="31">
        <v>144</v>
      </c>
      <c r="D99" s="34" t="s">
        <v>38</v>
      </c>
      <c r="E99" s="28">
        <v>2597.7599999999998</v>
      </c>
      <c r="F99" s="31" t="s">
        <v>18</v>
      </c>
    </row>
    <row r="100" spans="1:6">
      <c r="A100" s="29">
        <v>45411.686828703707</v>
      </c>
      <c r="B100" s="42">
        <v>45411.686828703707</v>
      </c>
      <c r="C100" s="31">
        <v>81</v>
      </c>
      <c r="D100" s="34" t="s">
        <v>38</v>
      </c>
      <c r="E100" s="28">
        <v>1461.24</v>
      </c>
      <c r="F100" s="31" t="s">
        <v>18</v>
      </c>
    </row>
    <row r="101" spans="1:6">
      <c r="A101" s="29">
        <v>45411.686828703707</v>
      </c>
      <c r="B101" s="42">
        <v>45411.686828703707</v>
      </c>
      <c r="C101" s="31">
        <v>145</v>
      </c>
      <c r="D101" s="34" t="s">
        <v>37</v>
      </c>
      <c r="E101" s="28">
        <v>2612.9</v>
      </c>
      <c r="F101" s="31" t="s">
        <v>16</v>
      </c>
    </row>
    <row r="102" spans="1:6">
      <c r="A102" s="29">
        <v>45411.694386574076</v>
      </c>
      <c r="B102" s="42">
        <v>45411.694386574076</v>
      </c>
      <c r="C102" s="31">
        <v>37</v>
      </c>
      <c r="D102" s="34" t="s">
        <v>38</v>
      </c>
      <c r="E102" s="28">
        <v>667.48</v>
      </c>
      <c r="F102" s="31" t="s">
        <v>18</v>
      </c>
    </row>
    <row r="103" spans="1:6">
      <c r="A103" s="29">
        <v>45411.695162037038</v>
      </c>
      <c r="B103" s="42">
        <v>45411.695162037038</v>
      </c>
      <c r="C103" s="31">
        <v>86</v>
      </c>
      <c r="D103" s="34" t="s">
        <v>38</v>
      </c>
      <c r="E103" s="28">
        <v>1551.4399999999998</v>
      </c>
      <c r="F103" s="31" t="s">
        <v>18</v>
      </c>
    </row>
    <row r="104" spans="1:6">
      <c r="A104" s="29">
        <v>45411.695162037038</v>
      </c>
      <c r="B104" s="42">
        <v>45411.695162037038</v>
      </c>
      <c r="C104" s="31">
        <v>17</v>
      </c>
      <c r="D104" s="34" t="s">
        <v>38</v>
      </c>
      <c r="E104" s="28">
        <v>306.68</v>
      </c>
      <c r="F104" s="31" t="s">
        <v>18</v>
      </c>
    </row>
    <row r="105" spans="1:6">
      <c r="A105" s="29">
        <v>45411.695173611108</v>
      </c>
      <c r="B105" s="42">
        <v>45411.695173611108</v>
      </c>
      <c r="C105" s="31">
        <v>94</v>
      </c>
      <c r="D105" s="34" t="s">
        <v>38</v>
      </c>
      <c r="E105" s="28">
        <v>1695.76</v>
      </c>
      <c r="F105" s="31" t="s">
        <v>18</v>
      </c>
    </row>
    <row r="106" spans="1:6">
      <c r="A106" s="29">
        <v>45411.702430555553</v>
      </c>
      <c r="B106" s="42">
        <v>45411.702430555553</v>
      </c>
      <c r="C106" s="31">
        <v>1</v>
      </c>
      <c r="D106" s="34" t="s">
        <v>41</v>
      </c>
      <c r="E106" s="28">
        <v>18.059999999999999</v>
      </c>
      <c r="F106" s="31" t="s">
        <v>18</v>
      </c>
    </row>
    <row r="107" spans="1:6">
      <c r="A107" s="29">
        <v>45411.702430555553</v>
      </c>
      <c r="B107" s="42">
        <v>45411.702430555553</v>
      </c>
      <c r="C107" s="31">
        <v>105</v>
      </c>
      <c r="D107" s="34" t="s">
        <v>41</v>
      </c>
      <c r="E107" s="28">
        <v>1896.3</v>
      </c>
      <c r="F107" s="31" t="s">
        <v>18</v>
      </c>
    </row>
    <row r="108" spans="1:6">
      <c r="A108" s="29">
        <v>45411.702430555553</v>
      </c>
      <c r="B108" s="42">
        <v>45411.702430555553</v>
      </c>
      <c r="C108" s="31">
        <v>115</v>
      </c>
      <c r="D108" s="34" t="s">
        <v>41</v>
      </c>
      <c r="E108" s="28">
        <v>2076.8999999999996</v>
      </c>
      <c r="F108" s="31" t="s">
        <v>18</v>
      </c>
    </row>
    <row r="109" spans="1:6">
      <c r="A109" s="29">
        <v>45411.704062500001</v>
      </c>
      <c r="B109" s="42">
        <v>45411.704062500001</v>
      </c>
      <c r="C109" s="31">
        <v>146</v>
      </c>
      <c r="D109" s="34" t="s">
        <v>41</v>
      </c>
      <c r="E109" s="28">
        <v>2636.7599999999998</v>
      </c>
      <c r="F109" s="31" t="s">
        <v>18</v>
      </c>
    </row>
    <row r="110" spans="1:6">
      <c r="A110" s="29">
        <v>45411.704062500001</v>
      </c>
      <c r="B110" s="42">
        <v>45411.704062500001</v>
      </c>
      <c r="C110" s="31">
        <v>65</v>
      </c>
      <c r="D110" s="34" t="s">
        <v>41</v>
      </c>
      <c r="E110" s="28">
        <v>1173.8999999999999</v>
      </c>
      <c r="F110" s="31" t="s">
        <v>18</v>
      </c>
    </row>
    <row r="111" spans="1:6">
      <c r="A111" s="29">
        <v>45411.708043981482</v>
      </c>
      <c r="B111" s="42">
        <v>45411.708043981482</v>
      </c>
      <c r="C111" s="31">
        <v>135</v>
      </c>
      <c r="D111" s="34" t="s">
        <v>38</v>
      </c>
      <c r="E111" s="28">
        <v>2435.4</v>
      </c>
      <c r="F111" s="31" t="s">
        <v>16</v>
      </c>
    </row>
    <row r="112" spans="1:6">
      <c r="A112" s="29">
        <v>45411.708043981482</v>
      </c>
      <c r="B112" s="42">
        <v>45411.708043981482</v>
      </c>
      <c r="C112" s="31">
        <v>74</v>
      </c>
      <c r="D112" s="34" t="s">
        <v>38</v>
      </c>
      <c r="E112" s="28">
        <v>1334.96</v>
      </c>
      <c r="F112" s="31" t="s">
        <v>21</v>
      </c>
    </row>
    <row r="113" spans="1:6">
      <c r="A113" s="29">
        <v>45411.708043981482</v>
      </c>
      <c r="B113" s="42">
        <v>45411.708043981482</v>
      </c>
      <c r="C113" s="31">
        <v>17</v>
      </c>
      <c r="D113" s="34" t="s">
        <v>38</v>
      </c>
      <c r="E113" s="28">
        <v>306.68</v>
      </c>
      <c r="F113" s="31" t="s">
        <v>21</v>
      </c>
    </row>
    <row r="114" spans="1:6">
      <c r="A114" s="29">
        <v>45411.708043981482</v>
      </c>
      <c r="B114" s="42">
        <v>45411.708043981482</v>
      </c>
      <c r="C114" s="31">
        <v>178</v>
      </c>
      <c r="D114" s="34" t="s">
        <v>38</v>
      </c>
      <c r="E114" s="28">
        <v>3211.12</v>
      </c>
      <c r="F114" s="31" t="s">
        <v>21</v>
      </c>
    </row>
    <row r="115" spans="1:6">
      <c r="A115" s="29">
        <v>45411.710092592592</v>
      </c>
      <c r="B115" s="42">
        <v>45411.710092592592</v>
      </c>
      <c r="C115" s="31">
        <v>17</v>
      </c>
      <c r="D115" s="34" t="s">
        <v>41</v>
      </c>
      <c r="E115" s="28">
        <v>307.02</v>
      </c>
      <c r="F115" s="31" t="s">
        <v>18</v>
      </c>
    </row>
    <row r="116" spans="1:6">
      <c r="A116" s="29">
        <v>45411.710092592592</v>
      </c>
      <c r="B116" s="42">
        <v>45411.710092592592</v>
      </c>
      <c r="C116" s="31">
        <v>187</v>
      </c>
      <c r="D116" s="34" t="s">
        <v>41</v>
      </c>
      <c r="E116" s="28">
        <v>3377.22</v>
      </c>
      <c r="F116" s="31" t="s">
        <v>18</v>
      </c>
    </row>
    <row r="117" spans="1:6">
      <c r="A117" s="29">
        <v>45411.712754629632</v>
      </c>
      <c r="B117" s="42">
        <v>45411.712754629632</v>
      </c>
      <c r="C117" s="31">
        <v>105</v>
      </c>
      <c r="D117" s="34" t="s">
        <v>40</v>
      </c>
      <c r="E117" s="28">
        <v>1898.3999999999999</v>
      </c>
      <c r="F117" s="31" t="s">
        <v>18</v>
      </c>
    </row>
    <row r="118" spans="1:6">
      <c r="A118" s="29">
        <v>45411.712754629632</v>
      </c>
      <c r="B118" s="42">
        <v>45411.712754629632</v>
      </c>
      <c r="C118" s="31">
        <v>32</v>
      </c>
      <c r="D118" s="34" t="s">
        <v>40</v>
      </c>
      <c r="E118" s="28">
        <v>578.55999999999995</v>
      </c>
      <c r="F118" s="31" t="s">
        <v>18</v>
      </c>
    </row>
    <row r="119" spans="1:6">
      <c r="A119" s="29">
        <v>45411.712754629632</v>
      </c>
      <c r="B119" s="42">
        <v>45411.712754629632</v>
      </c>
      <c r="C119" s="31">
        <v>46</v>
      </c>
      <c r="D119" s="34" t="s">
        <v>40</v>
      </c>
      <c r="E119" s="28">
        <v>831.68</v>
      </c>
      <c r="F119" s="31" t="s">
        <v>18</v>
      </c>
    </row>
    <row r="120" spans="1:6">
      <c r="A120" s="29">
        <v>45411.713912037034</v>
      </c>
      <c r="B120" s="42">
        <v>45411.713912037034</v>
      </c>
      <c r="C120" s="31">
        <v>64</v>
      </c>
      <c r="D120" s="34" t="s">
        <v>41</v>
      </c>
      <c r="E120" s="28">
        <v>1155.8399999999999</v>
      </c>
      <c r="F120" s="31" t="s">
        <v>18</v>
      </c>
    </row>
    <row r="121" spans="1:6">
      <c r="A121" s="29">
        <v>45411.713912037034</v>
      </c>
      <c r="B121" s="42">
        <v>45411.713912037034</v>
      </c>
      <c r="C121" s="31">
        <v>125</v>
      </c>
      <c r="D121" s="34" t="s">
        <v>41</v>
      </c>
      <c r="E121" s="28">
        <v>2257.5</v>
      </c>
      <c r="F121" s="31" t="s">
        <v>18</v>
      </c>
    </row>
    <row r="122" spans="1:6">
      <c r="A122" s="29">
        <v>45411.718449074076</v>
      </c>
      <c r="B122" s="42">
        <v>45411.718449074076</v>
      </c>
      <c r="C122" s="31">
        <v>120</v>
      </c>
      <c r="D122" s="34" t="s">
        <v>38</v>
      </c>
      <c r="E122" s="28">
        <v>2164.7999999999997</v>
      </c>
      <c r="F122" s="31" t="s">
        <v>18</v>
      </c>
    </row>
    <row r="123" spans="1:6">
      <c r="A123" s="29">
        <v>45411.720532407409</v>
      </c>
      <c r="B123" s="42">
        <v>45411.720532407409</v>
      </c>
      <c r="C123" s="31">
        <v>37</v>
      </c>
      <c r="D123" s="34" t="s">
        <v>38</v>
      </c>
      <c r="E123" s="28">
        <v>667.48</v>
      </c>
      <c r="F123" s="31" t="s">
        <v>18</v>
      </c>
    </row>
    <row r="124" spans="1:6">
      <c r="A124" s="29">
        <v>45411.720543981479</v>
      </c>
      <c r="B124" s="42">
        <v>45411.720543981479</v>
      </c>
      <c r="C124" s="31">
        <v>146</v>
      </c>
      <c r="D124" s="34" t="s">
        <v>38</v>
      </c>
      <c r="E124" s="28">
        <v>2633.8399999999997</v>
      </c>
      <c r="F124" s="31" t="s">
        <v>18</v>
      </c>
    </row>
    <row r="125" spans="1:6">
      <c r="A125" s="29">
        <v>45411.723263888889</v>
      </c>
      <c r="B125" s="42">
        <v>45411.723263888889</v>
      </c>
      <c r="C125" s="31">
        <v>116</v>
      </c>
      <c r="D125" s="34" t="s">
        <v>41</v>
      </c>
      <c r="E125" s="28">
        <v>2094.96</v>
      </c>
      <c r="F125" s="31" t="s">
        <v>16</v>
      </c>
    </row>
    <row r="126" spans="1:6">
      <c r="A126" s="29">
        <v>45411.723263888889</v>
      </c>
      <c r="B126" s="42">
        <v>45411.723263888889</v>
      </c>
      <c r="C126" s="31">
        <v>84</v>
      </c>
      <c r="D126" s="34" t="s">
        <v>41</v>
      </c>
      <c r="E126" s="28">
        <v>1517.04</v>
      </c>
      <c r="F126" s="31" t="s">
        <v>16</v>
      </c>
    </row>
    <row r="127" spans="1:6">
      <c r="A127" s="29">
        <v>45412.392557870371</v>
      </c>
      <c r="B127" s="42">
        <v>45412.392557870371</v>
      </c>
      <c r="C127" s="31">
        <v>199</v>
      </c>
      <c r="D127" s="34" t="s">
        <v>36</v>
      </c>
      <c r="E127" s="28">
        <v>3582</v>
      </c>
      <c r="F127" s="31" t="s">
        <v>18</v>
      </c>
    </row>
    <row r="128" spans="1:6">
      <c r="A128" s="29">
        <v>45412.392557870371</v>
      </c>
      <c r="B128" s="42">
        <v>45412.392557870371</v>
      </c>
      <c r="C128" s="31">
        <v>37</v>
      </c>
      <c r="D128" s="34" t="s">
        <v>36</v>
      </c>
      <c r="E128" s="28">
        <v>666</v>
      </c>
      <c r="F128" s="31" t="s">
        <v>18</v>
      </c>
    </row>
    <row r="129" spans="1:6">
      <c r="A129" s="29">
        <v>45412.392557870371</v>
      </c>
      <c r="B129" s="42">
        <v>45412.392557870371</v>
      </c>
      <c r="C129" s="31">
        <v>125</v>
      </c>
      <c r="D129" s="34" t="s">
        <v>36</v>
      </c>
      <c r="E129" s="28">
        <v>2250</v>
      </c>
      <c r="F129" s="31" t="s">
        <v>18</v>
      </c>
    </row>
    <row r="130" spans="1:6">
      <c r="A130" s="29">
        <v>45412.392557870371</v>
      </c>
      <c r="B130" s="42">
        <v>45412.392557870371</v>
      </c>
      <c r="C130" s="31">
        <v>44</v>
      </c>
      <c r="D130" s="34" t="s">
        <v>36</v>
      </c>
      <c r="E130" s="28">
        <v>792</v>
      </c>
      <c r="F130" s="31" t="s">
        <v>18</v>
      </c>
    </row>
    <row r="131" spans="1:6">
      <c r="A131" s="29">
        <v>45412.400289351855</v>
      </c>
      <c r="B131" s="42">
        <v>45412.400289351855</v>
      </c>
      <c r="C131" s="31">
        <v>60</v>
      </c>
      <c r="D131" s="34" t="s">
        <v>34</v>
      </c>
      <c r="E131" s="28">
        <v>1077.6000000000001</v>
      </c>
      <c r="F131" s="31" t="s">
        <v>18</v>
      </c>
    </row>
    <row r="132" spans="1:6">
      <c r="A132" s="29">
        <v>45412.400289351855</v>
      </c>
      <c r="B132" s="42">
        <v>45412.400289351855</v>
      </c>
      <c r="C132" s="31">
        <v>148</v>
      </c>
      <c r="D132" s="34" t="s">
        <v>34</v>
      </c>
      <c r="E132" s="28">
        <v>2658.08</v>
      </c>
      <c r="F132" s="31" t="s">
        <v>18</v>
      </c>
    </row>
    <row r="133" spans="1:6">
      <c r="A133" s="29">
        <v>45412.400289351855</v>
      </c>
      <c r="B133" s="42">
        <v>45412.400289351855</v>
      </c>
      <c r="C133" s="31">
        <v>125</v>
      </c>
      <c r="D133" s="34" t="s">
        <v>35</v>
      </c>
      <c r="E133" s="28">
        <v>2247.5</v>
      </c>
      <c r="F133" s="31" t="s">
        <v>18</v>
      </c>
    </row>
    <row r="134" spans="1:6">
      <c r="A134" s="29">
        <v>45412.400289351855</v>
      </c>
      <c r="B134" s="42">
        <v>45412.400289351855</v>
      </c>
      <c r="C134" s="31">
        <v>48</v>
      </c>
      <c r="D134" s="34" t="s">
        <v>35</v>
      </c>
      <c r="E134" s="28">
        <v>863.04</v>
      </c>
      <c r="F134" s="31" t="s">
        <v>18</v>
      </c>
    </row>
    <row r="135" spans="1:6">
      <c r="A135" s="29">
        <v>45412.437604166669</v>
      </c>
      <c r="B135" s="42">
        <v>45412.437604166669</v>
      </c>
      <c r="C135" s="31">
        <v>30</v>
      </c>
      <c r="D135" s="34" t="s">
        <v>31</v>
      </c>
      <c r="E135" s="28">
        <v>535.79999999999995</v>
      </c>
      <c r="F135" s="31" t="s">
        <v>18</v>
      </c>
    </row>
    <row r="136" spans="1:6">
      <c r="A136" s="29">
        <v>45412.437604166669</v>
      </c>
      <c r="B136" s="42">
        <v>45412.437604166669</v>
      </c>
      <c r="C136" s="31">
        <v>125</v>
      </c>
      <c r="D136" s="34" t="s">
        <v>31</v>
      </c>
      <c r="E136" s="28">
        <v>2232.5</v>
      </c>
      <c r="F136" s="31" t="s">
        <v>18</v>
      </c>
    </row>
    <row r="137" spans="1:6">
      <c r="A137" s="29">
        <v>45412.437604166669</v>
      </c>
      <c r="B137" s="42">
        <v>45412.437604166669</v>
      </c>
      <c r="C137" s="31">
        <v>53</v>
      </c>
      <c r="D137" s="34" t="s">
        <v>31</v>
      </c>
      <c r="E137" s="28">
        <v>946.57999999999993</v>
      </c>
      <c r="F137" s="31" t="s">
        <v>18</v>
      </c>
    </row>
    <row r="138" spans="1:6">
      <c r="A138" s="29">
        <v>45412.520300925928</v>
      </c>
      <c r="B138" s="42">
        <v>45412.520300925928</v>
      </c>
      <c r="C138" s="31">
        <v>7</v>
      </c>
      <c r="D138" s="34" t="s">
        <v>45</v>
      </c>
      <c r="E138" s="28">
        <v>124.17999999999999</v>
      </c>
      <c r="F138" s="31" t="s">
        <v>18</v>
      </c>
    </row>
    <row r="139" spans="1:6">
      <c r="A139" s="29">
        <v>45412.520300925928</v>
      </c>
      <c r="B139" s="42">
        <v>45412.520300925928</v>
      </c>
      <c r="C139" s="31">
        <v>190</v>
      </c>
      <c r="D139" s="34" t="s">
        <v>45</v>
      </c>
      <c r="E139" s="28">
        <v>3370.6</v>
      </c>
      <c r="F139" s="31" t="s">
        <v>18</v>
      </c>
    </row>
    <row r="140" spans="1:6">
      <c r="A140" s="29">
        <v>45412.531388888892</v>
      </c>
      <c r="B140" s="42">
        <v>45412.531388888892</v>
      </c>
      <c r="C140" s="31">
        <v>208</v>
      </c>
      <c r="D140" s="34" t="s">
        <v>45</v>
      </c>
      <c r="E140" s="28">
        <v>3689.9199999999996</v>
      </c>
      <c r="F140" s="31" t="s">
        <v>18</v>
      </c>
    </row>
    <row r="141" spans="1:6">
      <c r="A141" s="29">
        <v>45412.535405092596</v>
      </c>
      <c r="B141" s="42">
        <v>45412.535405092596</v>
      </c>
      <c r="C141" s="31">
        <v>11</v>
      </c>
      <c r="D141" s="34" t="s">
        <v>46</v>
      </c>
      <c r="E141" s="28">
        <v>194.7</v>
      </c>
      <c r="F141" s="31" t="s">
        <v>18</v>
      </c>
    </row>
    <row r="142" spans="1:6">
      <c r="A142" s="29">
        <v>45412.535405092596</v>
      </c>
      <c r="B142" s="42">
        <v>45412.535405092596</v>
      </c>
      <c r="C142" s="31">
        <v>58</v>
      </c>
      <c r="D142" s="34" t="s">
        <v>46</v>
      </c>
      <c r="E142" s="28">
        <v>1026.5999999999999</v>
      </c>
      <c r="F142" s="31" t="s">
        <v>18</v>
      </c>
    </row>
    <row r="143" spans="1:6">
      <c r="A143" s="29">
        <v>45412.542442129627</v>
      </c>
      <c r="B143" s="42">
        <v>45412.542442129627</v>
      </c>
      <c r="C143" s="31">
        <v>111</v>
      </c>
      <c r="D143" s="34" t="s">
        <v>47</v>
      </c>
      <c r="E143" s="28">
        <v>1962.48</v>
      </c>
      <c r="F143" s="31" t="s">
        <v>18</v>
      </c>
    </row>
    <row r="144" spans="1:6">
      <c r="A144" s="29">
        <v>45412.542442129627</v>
      </c>
      <c r="B144" s="42">
        <v>45412.542442129627</v>
      </c>
      <c r="C144" s="31">
        <v>285</v>
      </c>
      <c r="D144" s="34" t="s">
        <v>47</v>
      </c>
      <c r="E144" s="28">
        <v>5038.8</v>
      </c>
      <c r="F144" s="31" t="s">
        <v>18</v>
      </c>
    </row>
    <row r="145" spans="1:6">
      <c r="A145" s="29">
        <v>45412.574374999997</v>
      </c>
      <c r="B145" s="42">
        <v>45412.574374999997</v>
      </c>
      <c r="C145" s="31">
        <v>207</v>
      </c>
      <c r="D145" s="34" t="s">
        <v>25</v>
      </c>
      <c r="E145" s="28">
        <v>3655.62</v>
      </c>
      <c r="F145" s="31" t="s">
        <v>18</v>
      </c>
    </row>
    <row r="146" spans="1:6">
      <c r="A146" s="29">
        <v>45412.574374999997</v>
      </c>
      <c r="B146" s="42">
        <v>45412.574374999997</v>
      </c>
      <c r="C146" s="31">
        <v>200</v>
      </c>
      <c r="D146" s="34" t="s">
        <v>47</v>
      </c>
      <c r="E146" s="28">
        <v>3536</v>
      </c>
      <c r="F146" s="31" t="s">
        <v>18</v>
      </c>
    </row>
    <row r="147" spans="1:6">
      <c r="A147" s="29">
        <v>45412.574374999997</v>
      </c>
      <c r="B147" s="42">
        <v>45412.574374999997</v>
      </c>
      <c r="C147" s="31">
        <v>73</v>
      </c>
      <c r="D147" s="34" t="s">
        <v>47</v>
      </c>
      <c r="E147" s="28">
        <v>1290.6399999999999</v>
      </c>
      <c r="F147" s="31" t="s">
        <v>18</v>
      </c>
    </row>
    <row r="148" spans="1:6">
      <c r="A148" s="29">
        <v>45412.604201388887</v>
      </c>
      <c r="B148" s="42">
        <v>45412.604201388887</v>
      </c>
      <c r="C148" s="31">
        <v>220</v>
      </c>
      <c r="D148" s="34" t="s">
        <v>27</v>
      </c>
      <c r="E148" s="28">
        <v>3916</v>
      </c>
      <c r="F148" s="31" t="s">
        <v>18</v>
      </c>
    </row>
    <row r="149" spans="1:6">
      <c r="A149" s="29">
        <v>45412.613229166665</v>
      </c>
      <c r="B149" s="42">
        <v>45412.613229166665</v>
      </c>
      <c r="C149" s="31">
        <v>100</v>
      </c>
      <c r="D149" s="34" t="s">
        <v>48</v>
      </c>
      <c r="E149" s="28">
        <v>1784</v>
      </c>
      <c r="F149" s="31" t="s">
        <v>18</v>
      </c>
    </row>
    <row r="150" spans="1:6">
      <c r="A150" s="29">
        <v>45412.613969907405</v>
      </c>
      <c r="B150" s="42">
        <v>45412.613969907405</v>
      </c>
      <c r="C150" s="31">
        <v>217</v>
      </c>
      <c r="D150" s="34" t="s">
        <v>49</v>
      </c>
      <c r="E150" s="28">
        <v>3866.94</v>
      </c>
      <c r="F150" s="31" t="s">
        <v>18</v>
      </c>
    </row>
    <row r="151" spans="1:6">
      <c r="A151" s="29">
        <v>45412.624479166669</v>
      </c>
      <c r="B151" s="42">
        <v>45412.624479166669</v>
      </c>
      <c r="C151" s="31">
        <v>55</v>
      </c>
      <c r="D151" s="34" t="s">
        <v>27</v>
      </c>
      <c r="E151" s="28">
        <v>979</v>
      </c>
      <c r="F151" s="31" t="s">
        <v>18</v>
      </c>
    </row>
    <row r="152" spans="1:6">
      <c r="A152" s="29">
        <v>45412.624479166669</v>
      </c>
      <c r="B152" s="42">
        <v>45412.624479166669</v>
      </c>
      <c r="C152" s="31">
        <v>187</v>
      </c>
      <c r="D152" s="34" t="s">
        <v>27</v>
      </c>
      <c r="E152" s="28">
        <v>3328.6</v>
      </c>
      <c r="F152" s="31" t="s">
        <v>18</v>
      </c>
    </row>
    <row r="153" spans="1:6">
      <c r="A153" s="29">
        <v>45412.666597222225</v>
      </c>
      <c r="B153" s="42">
        <v>45412.666597222225</v>
      </c>
      <c r="C153" s="31">
        <v>125</v>
      </c>
      <c r="D153" s="34" t="s">
        <v>46</v>
      </c>
      <c r="E153" s="28">
        <v>2212.5</v>
      </c>
      <c r="F153" s="31" t="s">
        <v>18</v>
      </c>
    </row>
    <row r="154" spans="1:6">
      <c r="A154" s="29">
        <v>45412.689421296294</v>
      </c>
      <c r="B154" s="42">
        <v>45412.689421296294</v>
      </c>
      <c r="C154" s="31">
        <v>177</v>
      </c>
      <c r="D154" s="34" t="s">
        <v>27</v>
      </c>
      <c r="E154" s="28">
        <v>3150.6</v>
      </c>
      <c r="F154" s="31" t="s">
        <v>18</v>
      </c>
    </row>
    <row r="155" spans="1:6">
      <c r="A155" s="29">
        <v>45412.703761574077</v>
      </c>
      <c r="B155" s="42">
        <v>45412.703761574077</v>
      </c>
      <c r="C155" s="31">
        <v>213</v>
      </c>
      <c r="D155" s="34" t="s">
        <v>48</v>
      </c>
      <c r="E155" s="28">
        <v>3799.92</v>
      </c>
      <c r="F155" s="31" t="s">
        <v>18</v>
      </c>
    </row>
    <row r="156" spans="1:6">
      <c r="A156" s="29">
        <v>45412.703761574077</v>
      </c>
      <c r="B156" s="42">
        <v>45412.703761574077</v>
      </c>
      <c r="C156" s="31">
        <v>202</v>
      </c>
      <c r="D156" s="34" t="s">
        <v>48</v>
      </c>
      <c r="E156" s="28">
        <v>3603.68</v>
      </c>
      <c r="F156" s="31" t="s">
        <v>18</v>
      </c>
    </row>
    <row r="157" spans="1:6">
      <c r="A157" s="29">
        <v>45412.715636574074</v>
      </c>
      <c r="B157" s="42">
        <v>45412.715636574074</v>
      </c>
      <c r="C157" s="31">
        <v>57</v>
      </c>
      <c r="D157" s="34" t="s">
        <v>49</v>
      </c>
      <c r="E157" s="28">
        <v>1015.74</v>
      </c>
      <c r="F157" s="31" t="s">
        <v>18</v>
      </c>
    </row>
    <row r="158" spans="1:6">
      <c r="A158" s="29">
        <v>45412.715636574074</v>
      </c>
      <c r="B158" s="42">
        <v>45412.715636574074</v>
      </c>
      <c r="C158" s="31">
        <v>125</v>
      </c>
      <c r="D158" s="34" t="s">
        <v>49</v>
      </c>
      <c r="E158" s="28">
        <v>2227.5</v>
      </c>
      <c r="F158" s="31" t="s">
        <v>18</v>
      </c>
    </row>
    <row r="159" spans="1:6">
      <c r="A159" s="29">
        <v>45412.715636574074</v>
      </c>
      <c r="B159" s="42">
        <v>45412.715636574074</v>
      </c>
      <c r="C159" s="31">
        <v>18</v>
      </c>
      <c r="D159" s="34" t="s">
        <v>49</v>
      </c>
      <c r="E159" s="28">
        <v>320.76</v>
      </c>
      <c r="F159" s="31" t="s">
        <v>18</v>
      </c>
    </row>
    <row r="160" spans="1:6">
      <c r="A160" s="29">
        <v>45412.400289351855</v>
      </c>
      <c r="B160" s="42">
        <v>45412.400289351855</v>
      </c>
      <c r="C160" s="31">
        <v>125</v>
      </c>
      <c r="D160" s="34" t="s">
        <v>34</v>
      </c>
      <c r="E160" s="28">
        <v>2245</v>
      </c>
      <c r="F160" s="31" t="s">
        <v>16</v>
      </c>
    </row>
    <row r="161" spans="1:6">
      <c r="A161" s="29">
        <v>45412.400289351855</v>
      </c>
      <c r="B161" s="42">
        <v>45412.400289351855</v>
      </c>
      <c r="C161" s="31">
        <v>19</v>
      </c>
      <c r="D161" s="34" t="s">
        <v>34</v>
      </c>
      <c r="E161" s="28">
        <v>341.24</v>
      </c>
      <c r="F161" s="31" t="s">
        <v>16</v>
      </c>
    </row>
    <row r="162" spans="1:6">
      <c r="A162" s="29">
        <v>45412.437604166669</v>
      </c>
      <c r="B162" s="42">
        <v>45412.437604166669</v>
      </c>
      <c r="C162" s="31">
        <v>109</v>
      </c>
      <c r="D162" s="34" t="s">
        <v>31</v>
      </c>
      <c r="E162" s="28">
        <v>1946.74</v>
      </c>
      <c r="F162" s="31" t="s">
        <v>16</v>
      </c>
    </row>
    <row r="163" spans="1:6">
      <c r="A163" s="29">
        <v>45412.437604166669</v>
      </c>
      <c r="B163" s="42">
        <v>45412.437604166669</v>
      </c>
      <c r="C163" s="31">
        <v>45</v>
      </c>
      <c r="D163" s="34" t="s">
        <v>31</v>
      </c>
      <c r="E163" s="28">
        <v>803.69999999999993</v>
      </c>
      <c r="F163" s="31" t="s">
        <v>16</v>
      </c>
    </row>
    <row r="164" spans="1:6">
      <c r="A164" s="29">
        <v>45412.528217592589</v>
      </c>
      <c r="B164" s="42">
        <v>45412.528217592589</v>
      </c>
      <c r="C164" s="31">
        <v>144</v>
      </c>
      <c r="D164" s="34" t="s">
        <v>45</v>
      </c>
      <c r="E164" s="28">
        <v>2554.56</v>
      </c>
      <c r="F164" s="31" t="s">
        <v>16</v>
      </c>
    </row>
    <row r="165" spans="1:6">
      <c r="A165" s="29">
        <v>45412.593356481484</v>
      </c>
      <c r="B165" s="42">
        <v>45412.593356481484</v>
      </c>
      <c r="C165" s="31">
        <v>54</v>
      </c>
      <c r="D165" s="34" t="s">
        <v>45</v>
      </c>
      <c r="E165" s="28">
        <v>957.95999999999992</v>
      </c>
      <c r="F165" s="31" t="s">
        <v>16</v>
      </c>
    </row>
    <row r="166" spans="1:6">
      <c r="A166" s="29">
        <v>45412.613923611112</v>
      </c>
      <c r="B166" s="42">
        <v>45412.613923611112</v>
      </c>
      <c r="C166" s="31">
        <v>126</v>
      </c>
      <c r="D166" s="34" t="s">
        <v>49</v>
      </c>
      <c r="E166" s="28">
        <v>2245.3200000000002</v>
      </c>
      <c r="F166" s="31" t="s">
        <v>16</v>
      </c>
    </row>
    <row r="167" spans="1:6">
      <c r="A167" s="29">
        <v>45412.613969907405</v>
      </c>
      <c r="B167" s="42">
        <v>45412.613969907405</v>
      </c>
      <c r="C167" s="31">
        <v>12</v>
      </c>
      <c r="D167" s="34" t="s">
        <v>49</v>
      </c>
      <c r="E167" s="28">
        <v>213.84</v>
      </c>
      <c r="F167" s="31" t="s">
        <v>16</v>
      </c>
    </row>
    <row r="168" spans="1:6">
      <c r="A168" s="29">
        <v>45412.624479166669</v>
      </c>
      <c r="B168" s="42">
        <v>45412.624479166669</v>
      </c>
      <c r="C168" s="31">
        <v>130</v>
      </c>
      <c r="D168" s="34" t="s">
        <v>27</v>
      </c>
      <c r="E168" s="28">
        <v>2314</v>
      </c>
      <c r="F168" s="31" t="s">
        <v>16</v>
      </c>
    </row>
    <row r="169" spans="1:6">
      <c r="A169" s="29">
        <v>45412.703761574077</v>
      </c>
      <c r="B169" s="42">
        <v>45412.703761574077</v>
      </c>
      <c r="C169" s="31">
        <v>49</v>
      </c>
      <c r="D169" s="34" t="s">
        <v>48</v>
      </c>
      <c r="E169" s="28">
        <v>874.16</v>
      </c>
      <c r="F169" s="31" t="s">
        <v>16</v>
      </c>
    </row>
    <row r="170" spans="1:6">
      <c r="A170" s="29">
        <v>45412.703761574077</v>
      </c>
      <c r="B170" s="42">
        <v>45412.703761574077</v>
      </c>
      <c r="C170" s="31">
        <v>95</v>
      </c>
      <c r="D170" s="34" t="s">
        <v>48</v>
      </c>
      <c r="E170" s="28">
        <v>1694.8</v>
      </c>
      <c r="F170" s="31" t="s">
        <v>16</v>
      </c>
    </row>
    <row r="171" spans="1:6">
      <c r="A171" s="29">
        <v>45412.703761574077</v>
      </c>
      <c r="B171" s="42">
        <v>45412.703761574077</v>
      </c>
      <c r="C171" s="31">
        <v>149</v>
      </c>
      <c r="D171" s="34" t="s">
        <v>48</v>
      </c>
      <c r="E171" s="28">
        <v>2658.16</v>
      </c>
      <c r="F171" s="31" t="s">
        <v>16</v>
      </c>
    </row>
    <row r="172" spans="1:6">
      <c r="A172" s="29">
        <v>45412.710439814815</v>
      </c>
      <c r="B172" s="42">
        <v>45412.710439814815</v>
      </c>
      <c r="C172" s="31">
        <v>142</v>
      </c>
      <c r="D172" s="34" t="s">
        <v>49</v>
      </c>
      <c r="E172" s="28">
        <v>2530.44</v>
      </c>
      <c r="F172" s="31" t="s">
        <v>16</v>
      </c>
    </row>
    <row r="173" spans="1:6">
      <c r="A173" s="29">
        <v>45412.710439814815</v>
      </c>
      <c r="B173" s="42">
        <v>45412.710439814815</v>
      </c>
      <c r="C173" s="31">
        <v>152</v>
      </c>
      <c r="D173" s="34" t="s">
        <v>49</v>
      </c>
      <c r="E173" s="28">
        <v>2708.64</v>
      </c>
      <c r="F173" s="31" t="s">
        <v>16</v>
      </c>
    </row>
    <row r="174" spans="1:6">
      <c r="A174" s="29">
        <v>45412.689421296294</v>
      </c>
      <c r="B174" s="42">
        <v>45412.689421296294</v>
      </c>
      <c r="C174" s="31">
        <v>90</v>
      </c>
      <c r="D174" s="34" t="s">
        <v>48</v>
      </c>
      <c r="E174" s="28">
        <v>1605.6</v>
      </c>
      <c r="F174" s="31" t="s">
        <v>21</v>
      </c>
    </row>
    <row r="175" spans="1:6">
      <c r="A175" s="29">
        <v>45412.701469907406</v>
      </c>
      <c r="B175" s="42">
        <v>45412.701469907406</v>
      </c>
      <c r="C175" s="31">
        <v>60</v>
      </c>
      <c r="D175" s="34" t="s">
        <v>31</v>
      </c>
      <c r="E175" s="28">
        <v>1071.5999999999999</v>
      </c>
      <c r="F175" s="31" t="s">
        <v>21</v>
      </c>
    </row>
    <row r="176" spans="1:6">
      <c r="A176" s="29">
        <v>45414.383993055555</v>
      </c>
      <c r="B176" s="42">
        <v>45414.383993055555</v>
      </c>
      <c r="C176" s="31">
        <v>16</v>
      </c>
      <c r="D176" s="34">
        <v>17.739999999999998</v>
      </c>
      <c r="E176" s="28">
        <v>283.83999999999997</v>
      </c>
      <c r="F176" s="31" t="s">
        <v>18</v>
      </c>
    </row>
    <row r="177" spans="1:6">
      <c r="A177" s="29">
        <v>45414.383993055555</v>
      </c>
      <c r="B177" s="42">
        <v>45414.383993055555</v>
      </c>
      <c r="C177" s="31">
        <v>36</v>
      </c>
      <c r="D177" s="34">
        <v>17.739999999999998</v>
      </c>
      <c r="E177" s="28">
        <v>638.64</v>
      </c>
      <c r="F177" s="31" t="s">
        <v>18</v>
      </c>
    </row>
    <row r="178" spans="1:6">
      <c r="A178" s="29">
        <v>45414.383993055555</v>
      </c>
      <c r="B178" s="42">
        <v>45414.383993055555</v>
      </c>
      <c r="C178" s="31">
        <v>238</v>
      </c>
      <c r="D178" s="34">
        <v>17.739999999999998</v>
      </c>
      <c r="E178" s="28">
        <v>4222.12</v>
      </c>
      <c r="F178" s="31" t="s">
        <v>18</v>
      </c>
    </row>
    <row r="179" spans="1:6">
      <c r="A179" s="29">
        <v>45414.383993055555</v>
      </c>
      <c r="B179" s="42">
        <v>45414.383993055555</v>
      </c>
      <c r="C179" s="31">
        <v>167</v>
      </c>
      <c r="D179" s="34">
        <v>17.739999999999998</v>
      </c>
      <c r="E179" s="28">
        <v>2962.58</v>
      </c>
      <c r="F179" s="31" t="s">
        <v>16</v>
      </c>
    </row>
    <row r="180" spans="1:6">
      <c r="A180" s="29">
        <v>45414.385567129626</v>
      </c>
      <c r="B180" s="42">
        <v>45414.385567129626</v>
      </c>
      <c r="C180" s="31">
        <v>170</v>
      </c>
      <c r="D180" s="34">
        <v>17.7</v>
      </c>
      <c r="E180" s="28">
        <v>3009</v>
      </c>
      <c r="F180" s="31" t="s">
        <v>18</v>
      </c>
    </row>
    <row r="181" spans="1:6">
      <c r="A181" s="29">
        <v>45414.385671296295</v>
      </c>
      <c r="B181" s="42">
        <v>45414.385671296295</v>
      </c>
      <c r="C181" s="31">
        <v>11</v>
      </c>
      <c r="D181" s="34">
        <v>17.7</v>
      </c>
      <c r="E181" s="28">
        <v>194.7</v>
      </c>
      <c r="F181" s="31" t="s">
        <v>18</v>
      </c>
    </row>
    <row r="182" spans="1:6">
      <c r="A182" s="29">
        <v>45414.402754629627</v>
      </c>
      <c r="B182" s="42">
        <v>45414.402754629627</v>
      </c>
      <c r="C182" s="31">
        <v>232</v>
      </c>
      <c r="D182" s="34">
        <v>17.739999999999998</v>
      </c>
      <c r="E182" s="28">
        <v>4115.6799999999994</v>
      </c>
      <c r="F182" s="31" t="s">
        <v>18</v>
      </c>
    </row>
    <row r="183" spans="1:6">
      <c r="A183" s="29">
        <v>45414.437743055554</v>
      </c>
      <c r="B183" s="42">
        <v>45414.437743055554</v>
      </c>
      <c r="C183" s="31">
        <v>194</v>
      </c>
      <c r="D183" s="34">
        <v>17.86</v>
      </c>
      <c r="E183" s="28">
        <v>3464.8399999999997</v>
      </c>
      <c r="F183" s="31" t="s">
        <v>18</v>
      </c>
    </row>
    <row r="184" spans="1:6">
      <c r="A184" s="29">
        <v>45414.437743055554</v>
      </c>
      <c r="B184" s="42">
        <v>45414.437743055554</v>
      </c>
      <c r="C184" s="31">
        <v>43</v>
      </c>
      <c r="D184" s="34">
        <v>17.86</v>
      </c>
      <c r="E184" s="28">
        <v>767.98</v>
      </c>
      <c r="F184" s="31" t="s">
        <v>16</v>
      </c>
    </row>
    <row r="185" spans="1:6">
      <c r="A185" s="29">
        <v>45414.437743055554</v>
      </c>
      <c r="B185" s="42">
        <v>45414.437743055554</v>
      </c>
      <c r="C185" s="31">
        <v>97</v>
      </c>
      <c r="D185" s="34">
        <v>17.86</v>
      </c>
      <c r="E185" s="28">
        <v>1732.4199999999998</v>
      </c>
      <c r="F185" s="31" t="s">
        <v>16</v>
      </c>
    </row>
    <row r="186" spans="1:6">
      <c r="A186" s="29">
        <v>45414.476168981484</v>
      </c>
      <c r="B186" s="42">
        <v>45414.476168981484</v>
      </c>
      <c r="C186" s="31">
        <v>241</v>
      </c>
      <c r="D186" s="34">
        <v>17.899999999999999</v>
      </c>
      <c r="E186" s="28">
        <v>4313.8999999999996</v>
      </c>
      <c r="F186" s="31" t="s">
        <v>18</v>
      </c>
    </row>
    <row r="187" spans="1:6">
      <c r="A187" s="29">
        <v>45414.476678240739</v>
      </c>
      <c r="B187" s="42">
        <v>45414.476678240739</v>
      </c>
      <c r="C187" s="31">
        <v>10</v>
      </c>
      <c r="D187" s="34">
        <v>17.899999999999999</v>
      </c>
      <c r="E187" s="28">
        <v>179</v>
      </c>
      <c r="F187" s="31" t="s">
        <v>16</v>
      </c>
    </row>
    <row r="188" spans="1:6">
      <c r="A188" s="29">
        <v>45414.484513888892</v>
      </c>
      <c r="B188" s="42">
        <v>45414.484513888892</v>
      </c>
      <c r="C188" s="31">
        <v>5</v>
      </c>
      <c r="D188" s="34">
        <v>17.88</v>
      </c>
      <c r="E188" s="28">
        <v>89.399999999999991</v>
      </c>
      <c r="F188" s="31" t="s">
        <v>18</v>
      </c>
    </row>
    <row r="189" spans="1:6">
      <c r="A189" s="29">
        <v>45414.484513888892</v>
      </c>
      <c r="B189" s="42">
        <v>45414.484513888892</v>
      </c>
      <c r="C189" s="31">
        <v>237</v>
      </c>
      <c r="D189" s="34">
        <v>17.88</v>
      </c>
      <c r="E189" s="28">
        <v>4237.5599999999995</v>
      </c>
      <c r="F189" s="31" t="s">
        <v>18</v>
      </c>
    </row>
    <row r="190" spans="1:6">
      <c r="A190" s="29">
        <v>45414.49560185185</v>
      </c>
      <c r="B190" s="42">
        <v>45414.49560185185</v>
      </c>
      <c r="C190" s="31">
        <v>200</v>
      </c>
      <c r="D190" s="34">
        <v>17.86</v>
      </c>
      <c r="E190" s="28">
        <v>3572</v>
      </c>
      <c r="F190" s="31" t="s">
        <v>18</v>
      </c>
    </row>
    <row r="191" spans="1:6">
      <c r="A191" s="29">
        <v>45414.49560185185</v>
      </c>
      <c r="B191" s="42">
        <v>45414.49560185185</v>
      </c>
      <c r="C191" s="31">
        <v>93</v>
      </c>
      <c r="D191" s="34">
        <v>17.88</v>
      </c>
      <c r="E191" s="28">
        <v>1662.84</v>
      </c>
      <c r="F191" s="31" t="s">
        <v>18</v>
      </c>
    </row>
    <row r="192" spans="1:6">
      <c r="A192" s="29">
        <v>45414.496423611112</v>
      </c>
      <c r="B192" s="42">
        <v>45414.496423611112</v>
      </c>
      <c r="C192" s="31">
        <v>34</v>
      </c>
      <c r="D192" s="34">
        <v>17.88</v>
      </c>
      <c r="E192" s="28">
        <v>607.91999999999996</v>
      </c>
      <c r="F192" s="31" t="s">
        <v>18</v>
      </c>
    </row>
    <row r="193" spans="1:6">
      <c r="A193" s="29">
        <v>45414.496423611112</v>
      </c>
      <c r="B193" s="42">
        <v>45414.496423611112</v>
      </c>
      <c r="C193" s="31">
        <v>171</v>
      </c>
      <c r="D193" s="34">
        <v>17.88</v>
      </c>
      <c r="E193" s="28">
        <v>3057.48</v>
      </c>
      <c r="F193" s="31" t="s">
        <v>18</v>
      </c>
    </row>
    <row r="194" spans="1:6">
      <c r="A194" s="29">
        <v>45414.497870370367</v>
      </c>
      <c r="B194" s="42">
        <v>45414.497870370367</v>
      </c>
      <c r="C194" s="31">
        <v>50</v>
      </c>
      <c r="D194" s="34">
        <v>17.86</v>
      </c>
      <c r="E194" s="28">
        <v>893</v>
      </c>
      <c r="F194" s="31" t="s">
        <v>18</v>
      </c>
    </row>
    <row r="195" spans="1:6">
      <c r="A195" s="29">
        <v>45414.501064814816</v>
      </c>
      <c r="B195" s="42">
        <v>45414.501064814816</v>
      </c>
      <c r="C195" s="31">
        <v>56</v>
      </c>
      <c r="D195" s="34">
        <v>17.86</v>
      </c>
      <c r="E195" s="28">
        <v>1000.16</v>
      </c>
      <c r="F195" s="31" t="s">
        <v>18</v>
      </c>
    </row>
    <row r="196" spans="1:6">
      <c r="A196" s="29">
        <v>45414.501064814816</v>
      </c>
      <c r="B196" s="42">
        <v>45414.501064814816</v>
      </c>
      <c r="C196" s="31">
        <v>99</v>
      </c>
      <c r="D196" s="34">
        <v>17.86</v>
      </c>
      <c r="E196" s="28">
        <v>1768.1399999999999</v>
      </c>
      <c r="F196" s="31" t="s">
        <v>18</v>
      </c>
    </row>
    <row r="197" spans="1:6">
      <c r="A197" s="29">
        <v>45414.501064814816</v>
      </c>
      <c r="B197" s="42">
        <v>45414.501064814816</v>
      </c>
      <c r="C197" s="31">
        <v>237</v>
      </c>
      <c r="D197" s="34">
        <v>17.86</v>
      </c>
      <c r="E197" s="28">
        <v>4232.82</v>
      </c>
      <c r="F197" s="31" t="s">
        <v>18</v>
      </c>
    </row>
    <row r="198" spans="1:6">
      <c r="A198" s="29">
        <v>45414.504155092596</v>
      </c>
      <c r="B198" s="42">
        <v>45414.504155092596</v>
      </c>
      <c r="C198" s="31">
        <v>143</v>
      </c>
      <c r="D198" s="34">
        <v>17.84</v>
      </c>
      <c r="E198" s="28">
        <v>2551.12</v>
      </c>
      <c r="F198" s="31" t="s">
        <v>18</v>
      </c>
    </row>
    <row r="199" spans="1:6">
      <c r="A199" s="29">
        <v>45414.504155092596</v>
      </c>
      <c r="B199" s="42">
        <v>45414.504155092596</v>
      </c>
      <c r="C199" s="31">
        <v>127</v>
      </c>
      <c r="D199" s="34">
        <v>17.84</v>
      </c>
      <c r="E199" s="28">
        <v>2265.6799999999998</v>
      </c>
      <c r="F199" s="31" t="s">
        <v>18</v>
      </c>
    </row>
    <row r="200" spans="1:6">
      <c r="A200" s="29">
        <v>45414.509560185186</v>
      </c>
      <c r="B200" s="42">
        <v>45414.509560185186</v>
      </c>
      <c r="C200" s="31">
        <v>118</v>
      </c>
      <c r="D200" s="34">
        <v>17.78</v>
      </c>
      <c r="E200" s="28">
        <v>2098.04</v>
      </c>
      <c r="F200" s="31" t="s">
        <v>18</v>
      </c>
    </row>
    <row r="201" spans="1:6">
      <c r="A201" s="29">
        <v>45414.519479166665</v>
      </c>
      <c r="B201" s="42">
        <v>45414.519479166665</v>
      </c>
      <c r="C201" s="31">
        <v>85</v>
      </c>
      <c r="D201" s="34">
        <v>17.78</v>
      </c>
      <c r="E201" s="28">
        <v>1511.3000000000002</v>
      </c>
      <c r="F201" s="31" t="s">
        <v>18</v>
      </c>
    </row>
    <row r="202" spans="1:6">
      <c r="A202" s="29">
        <v>45414.519479166665</v>
      </c>
      <c r="B202" s="42">
        <v>45414.519479166665</v>
      </c>
      <c r="C202" s="31">
        <v>5</v>
      </c>
      <c r="D202" s="34">
        <v>17.78</v>
      </c>
      <c r="E202" s="28">
        <v>88.9</v>
      </c>
      <c r="F202" s="31" t="s">
        <v>18</v>
      </c>
    </row>
    <row r="203" spans="1:6">
      <c r="A203" s="29">
        <v>45414.519479166665</v>
      </c>
      <c r="B203" s="42">
        <v>45414.519479166665</v>
      </c>
      <c r="C203" s="31">
        <v>6</v>
      </c>
      <c r="D203" s="34">
        <v>17.78</v>
      </c>
      <c r="E203" s="28">
        <v>106.68</v>
      </c>
      <c r="F203" s="31" t="s">
        <v>18</v>
      </c>
    </row>
    <row r="204" spans="1:6">
      <c r="A204" s="29">
        <v>45414.521562499998</v>
      </c>
      <c r="B204" s="42">
        <v>45414.521562499998</v>
      </c>
      <c r="C204" s="31">
        <v>20</v>
      </c>
      <c r="D204" s="34">
        <v>17.78</v>
      </c>
      <c r="E204" s="28">
        <v>355.6</v>
      </c>
      <c r="F204" s="31" t="s">
        <v>18</v>
      </c>
    </row>
    <row r="205" spans="1:6">
      <c r="A205" s="29">
        <v>45414.554328703707</v>
      </c>
      <c r="B205" s="42">
        <v>45414.554328703707</v>
      </c>
      <c r="C205" s="31">
        <v>14</v>
      </c>
      <c r="D205" s="34">
        <v>17.760000000000002</v>
      </c>
      <c r="E205" s="28">
        <v>248.64000000000001</v>
      </c>
      <c r="F205" s="31" t="s">
        <v>16</v>
      </c>
    </row>
    <row r="206" spans="1:6">
      <c r="A206" s="29">
        <v>45414.554328703707</v>
      </c>
      <c r="B206" s="42">
        <v>45414.554328703707</v>
      </c>
      <c r="C206" s="31">
        <v>119</v>
      </c>
      <c r="D206" s="34">
        <v>17.760000000000002</v>
      </c>
      <c r="E206" s="28">
        <v>2113.44</v>
      </c>
      <c r="F206" s="31" t="s">
        <v>16</v>
      </c>
    </row>
    <row r="207" spans="1:6">
      <c r="A207" s="29">
        <v>45414.626458333332</v>
      </c>
      <c r="B207" s="42">
        <v>45414.626458333332</v>
      </c>
      <c r="C207" s="31">
        <v>207</v>
      </c>
      <c r="D207" s="34">
        <v>17.739999999999998</v>
      </c>
      <c r="E207" s="28">
        <v>3672.18</v>
      </c>
      <c r="F207" s="31" t="s">
        <v>18</v>
      </c>
    </row>
    <row r="208" spans="1:6">
      <c r="A208" s="29">
        <v>45414.626458333332</v>
      </c>
      <c r="B208" s="42">
        <v>45414.626458333332</v>
      </c>
      <c r="C208" s="31">
        <v>125</v>
      </c>
      <c r="D208" s="34">
        <v>17.739999999999998</v>
      </c>
      <c r="E208" s="28">
        <v>2217.5</v>
      </c>
      <c r="F208" s="31" t="s">
        <v>18</v>
      </c>
    </row>
    <row r="209" spans="1:6">
      <c r="A209" s="29">
        <v>45414.672233796293</v>
      </c>
      <c r="B209" s="42">
        <v>45414.672233796293</v>
      </c>
      <c r="C209" s="31">
        <v>10</v>
      </c>
      <c r="D209" s="34">
        <v>17.739999999999998</v>
      </c>
      <c r="E209" s="28">
        <v>177.39999999999998</v>
      </c>
      <c r="F209" s="31" t="s">
        <v>16</v>
      </c>
    </row>
    <row r="210" spans="1:6">
      <c r="A210" s="29">
        <v>45414.687048611115</v>
      </c>
      <c r="B210" s="42">
        <v>45414.687048611115</v>
      </c>
      <c r="C210" s="31">
        <v>36</v>
      </c>
      <c r="D210" s="34">
        <v>17.78</v>
      </c>
      <c r="E210" s="28">
        <v>640.08000000000004</v>
      </c>
      <c r="F210" s="31" t="s">
        <v>18</v>
      </c>
    </row>
    <row r="211" spans="1:6">
      <c r="A211" s="29">
        <v>45414.687048611115</v>
      </c>
      <c r="B211" s="42">
        <v>45414.687048611115</v>
      </c>
      <c r="C211" s="31">
        <v>56</v>
      </c>
      <c r="D211" s="34">
        <v>17.78</v>
      </c>
      <c r="E211" s="28">
        <v>995.68000000000006</v>
      </c>
      <c r="F211" s="31" t="s">
        <v>18</v>
      </c>
    </row>
    <row r="212" spans="1:6">
      <c r="A212" s="29">
        <v>45414.687048611115</v>
      </c>
      <c r="B212" s="42">
        <v>45414.687048611115</v>
      </c>
      <c r="C212" s="31">
        <v>53</v>
      </c>
      <c r="D212" s="34">
        <v>17.78</v>
      </c>
      <c r="E212" s="28">
        <v>942.34</v>
      </c>
      <c r="F212" s="31" t="s">
        <v>18</v>
      </c>
    </row>
    <row r="213" spans="1:6">
      <c r="A213" s="29">
        <v>45414.688009259262</v>
      </c>
      <c r="B213" s="42">
        <v>45414.688009259262</v>
      </c>
      <c r="C213" s="31">
        <v>170</v>
      </c>
      <c r="D213" s="34">
        <v>17.760000000000002</v>
      </c>
      <c r="E213" s="28">
        <v>3019.2000000000003</v>
      </c>
      <c r="F213" s="31" t="s">
        <v>18</v>
      </c>
    </row>
    <row r="214" spans="1:6">
      <c r="A214" s="29">
        <v>45414.69121527778</v>
      </c>
      <c r="B214" s="42">
        <v>45414.69121527778</v>
      </c>
      <c r="C214" s="31">
        <v>6</v>
      </c>
      <c r="D214" s="34">
        <v>17.760000000000002</v>
      </c>
      <c r="E214" s="28">
        <v>106.56</v>
      </c>
      <c r="F214" s="31" t="s">
        <v>18</v>
      </c>
    </row>
    <row r="215" spans="1:6">
      <c r="A215" s="29">
        <v>45414.69121527778</v>
      </c>
      <c r="B215" s="42">
        <v>45414.69121527778</v>
      </c>
      <c r="C215" s="31">
        <v>65</v>
      </c>
      <c r="D215" s="34">
        <v>17.760000000000002</v>
      </c>
      <c r="E215" s="28">
        <v>1154.4000000000001</v>
      </c>
      <c r="F215" s="31" t="s">
        <v>18</v>
      </c>
    </row>
    <row r="216" spans="1:6">
      <c r="A216" s="29">
        <v>45414.707442129627</v>
      </c>
      <c r="B216" s="42">
        <v>45414.707442129627</v>
      </c>
      <c r="C216" s="31">
        <v>28</v>
      </c>
      <c r="D216" s="34">
        <v>17.739999999999998</v>
      </c>
      <c r="E216" s="28">
        <v>496.71999999999997</v>
      </c>
      <c r="F216" s="31" t="s">
        <v>16</v>
      </c>
    </row>
    <row r="217" spans="1:6">
      <c r="A217" s="29">
        <v>45414.707442129627</v>
      </c>
      <c r="B217" s="42">
        <v>45414.707442129627</v>
      </c>
      <c r="C217" s="31">
        <v>52</v>
      </c>
      <c r="D217" s="34">
        <v>17.739999999999998</v>
      </c>
      <c r="E217" s="28">
        <v>922.4799999999999</v>
      </c>
      <c r="F217" s="31" t="s">
        <v>16</v>
      </c>
    </row>
    <row r="218" spans="1:6">
      <c r="A218" s="29">
        <v>45414.717048611114</v>
      </c>
      <c r="B218" s="42">
        <v>45414.717048611114</v>
      </c>
      <c r="C218" s="31">
        <v>174</v>
      </c>
      <c r="D218" s="34">
        <v>17.739999999999998</v>
      </c>
      <c r="E218" s="28">
        <v>3086.7599999999998</v>
      </c>
      <c r="F218" s="31" t="s">
        <v>18</v>
      </c>
    </row>
    <row r="219" spans="1:6">
      <c r="A219" s="29">
        <v>45414.717048611114</v>
      </c>
      <c r="B219" s="42">
        <v>45414.717048611114</v>
      </c>
      <c r="C219" s="31">
        <v>65</v>
      </c>
      <c r="D219" s="34">
        <v>17.739999999999998</v>
      </c>
      <c r="E219" s="28">
        <v>1153.0999999999999</v>
      </c>
      <c r="F219" s="31" t="s">
        <v>18</v>
      </c>
    </row>
    <row r="220" spans="1:6">
      <c r="A220" s="29">
        <v>45414.721365740741</v>
      </c>
      <c r="B220" s="42">
        <v>45414.721365740741</v>
      </c>
      <c r="C220" s="31">
        <v>160</v>
      </c>
      <c r="D220" s="34">
        <v>17.739999999999998</v>
      </c>
      <c r="E220" s="28">
        <v>2838.3999999999996</v>
      </c>
      <c r="F220" s="31" t="s">
        <v>16</v>
      </c>
    </row>
    <row r="221" spans="1:6">
      <c r="A221" s="29">
        <v>45414.72152777778</v>
      </c>
      <c r="B221" s="42">
        <v>45414.72152777778</v>
      </c>
      <c r="C221" s="31">
        <v>70</v>
      </c>
      <c r="D221" s="34">
        <v>17.760000000000002</v>
      </c>
      <c r="E221" s="28">
        <v>1243.2</v>
      </c>
      <c r="F221" s="31" t="s">
        <v>16</v>
      </c>
    </row>
    <row r="222" spans="1:6">
      <c r="A222" s="29">
        <v>45414.722083333334</v>
      </c>
      <c r="B222" s="42">
        <v>45414.722083333334</v>
      </c>
      <c r="C222" s="31">
        <v>31</v>
      </c>
      <c r="D222" s="34">
        <v>17.739999999999998</v>
      </c>
      <c r="E222" s="28">
        <v>549.93999999999994</v>
      </c>
      <c r="F222" s="31" t="s">
        <v>18</v>
      </c>
    </row>
    <row r="223" spans="1:6">
      <c r="A223" s="29">
        <v>45414.722337962965</v>
      </c>
      <c r="B223" s="42">
        <v>45414.722337962965</v>
      </c>
      <c r="C223" s="31">
        <v>207</v>
      </c>
      <c r="D223" s="34">
        <v>17.739999999999998</v>
      </c>
      <c r="E223" s="28">
        <v>3672.18</v>
      </c>
      <c r="F223" s="31" t="s">
        <v>18</v>
      </c>
    </row>
    <row r="224" spans="1:6">
      <c r="A224" s="29">
        <v>45414.722337962965</v>
      </c>
      <c r="B224" s="42">
        <v>45414.722337962965</v>
      </c>
      <c r="C224" s="31">
        <v>20</v>
      </c>
      <c r="D224" s="34">
        <v>17.739999999999998</v>
      </c>
      <c r="E224" s="28">
        <v>354.79999999999995</v>
      </c>
      <c r="F224" s="31" t="s">
        <v>18</v>
      </c>
    </row>
    <row r="225" spans="1:6">
      <c r="A225" s="29">
        <v>45414.722337962965</v>
      </c>
      <c r="B225" s="42">
        <v>45414.722337962965</v>
      </c>
      <c r="C225" s="31">
        <v>38</v>
      </c>
      <c r="D225" s="34">
        <v>17.739999999999998</v>
      </c>
      <c r="E225" s="28">
        <v>674.11999999999989</v>
      </c>
      <c r="F225" s="31" t="s">
        <v>18</v>
      </c>
    </row>
    <row r="226" spans="1:6">
      <c r="A226" s="29">
        <v>45414.722337962965</v>
      </c>
      <c r="B226" s="42">
        <v>45414.722337962965</v>
      </c>
      <c r="C226" s="31">
        <v>17</v>
      </c>
      <c r="D226" s="34">
        <v>17.739999999999998</v>
      </c>
      <c r="E226" s="28">
        <v>301.58</v>
      </c>
      <c r="F226" s="31" t="s">
        <v>18</v>
      </c>
    </row>
    <row r="227" spans="1:6">
      <c r="A227" s="29">
        <v>45414.722337962965</v>
      </c>
      <c r="B227" s="42">
        <v>45414.722337962965</v>
      </c>
      <c r="C227" s="31">
        <v>23</v>
      </c>
      <c r="D227" s="34">
        <v>17.739999999999998</v>
      </c>
      <c r="E227" s="28">
        <v>408.02</v>
      </c>
      <c r="F227" s="31" t="s">
        <v>18</v>
      </c>
    </row>
    <row r="228" spans="1:6">
      <c r="A228" s="29">
        <v>45414.722337962965</v>
      </c>
      <c r="B228" s="42">
        <v>45414.722337962965</v>
      </c>
      <c r="C228" s="31">
        <v>14</v>
      </c>
      <c r="D228" s="34">
        <v>17.739999999999998</v>
      </c>
      <c r="E228" s="28">
        <v>248.35999999999999</v>
      </c>
      <c r="F228" s="31" t="s">
        <v>18</v>
      </c>
    </row>
    <row r="229" spans="1:6">
      <c r="A229" s="29">
        <v>45414.722592592596</v>
      </c>
      <c r="B229" s="42">
        <v>45414.722592592596</v>
      </c>
      <c r="C229" s="31">
        <v>64</v>
      </c>
      <c r="D229" s="34">
        <v>17.739999999999998</v>
      </c>
      <c r="E229" s="28">
        <v>1135.3599999999999</v>
      </c>
      <c r="F229" s="31" t="s">
        <v>18</v>
      </c>
    </row>
    <row r="230" spans="1:6">
      <c r="A230" s="29">
        <v>45414.723287037035</v>
      </c>
      <c r="B230" s="42">
        <v>45414.723287037035</v>
      </c>
      <c r="C230" s="31">
        <v>70</v>
      </c>
      <c r="D230" s="34">
        <v>17.739999999999998</v>
      </c>
      <c r="E230" s="28">
        <v>1241.8</v>
      </c>
      <c r="F230" s="31" t="s">
        <v>18</v>
      </c>
    </row>
    <row r="231" spans="1:6">
      <c r="A231" s="29">
        <v>45414.723287037035</v>
      </c>
      <c r="B231" s="42">
        <v>45414.723287037035</v>
      </c>
      <c r="C231" s="31">
        <v>39</v>
      </c>
      <c r="D231" s="34">
        <v>17.739999999999998</v>
      </c>
      <c r="E231" s="28">
        <v>691.8599999999999</v>
      </c>
      <c r="F231" s="31" t="s">
        <v>18</v>
      </c>
    </row>
    <row r="232" spans="1:6">
      <c r="A232" s="29">
        <v>45414.723657407405</v>
      </c>
      <c r="B232" s="42">
        <v>45414.723657407405</v>
      </c>
      <c r="C232" s="31">
        <v>18</v>
      </c>
      <c r="D232" s="34">
        <v>17.739999999999998</v>
      </c>
      <c r="E232" s="28">
        <v>319.32</v>
      </c>
      <c r="F232" s="31" t="s">
        <v>18</v>
      </c>
    </row>
    <row r="233" spans="1:6">
      <c r="A233" s="29">
        <v>45414.723657407405</v>
      </c>
      <c r="B233" s="42">
        <v>45414.723657407405</v>
      </c>
      <c r="C233" s="31">
        <v>9</v>
      </c>
      <c r="D233" s="34">
        <v>17.739999999999998</v>
      </c>
      <c r="E233" s="28">
        <v>159.66</v>
      </c>
      <c r="F233" s="31" t="s">
        <v>18</v>
      </c>
    </row>
    <row r="234" spans="1:6">
      <c r="A234" s="29">
        <v>45414.72446759259</v>
      </c>
      <c r="B234" s="42">
        <v>45414.72446759259</v>
      </c>
      <c r="C234" s="31">
        <v>6</v>
      </c>
      <c r="D234" s="34">
        <v>17.739999999999998</v>
      </c>
      <c r="E234" s="28">
        <v>106.44</v>
      </c>
      <c r="F234" s="31" t="s">
        <v>16</v>
      </c>
    </row>
    <row r="235" spans="1:6">
      <c r="A235" s="29">
        <v>45414.72446759259</v>
      </c>
      <c r="B235" s="42">
        <v>45414.72446759259</v>
      </c>
      <c r="C235" s="31">
        <v>84</v>
      </c>
      <c r="D235" s="34">
        <v>17.739999999999998</v>
      </c>
      <c r="E235" s="28">
        <v>1490.1599999999999</v>
      </c>
      <c r="F235" s="31" t="s">
        <v>16</v>
      </c>
    </row>
    <row r="236" spans="1:6">
      <c r="A236" s="29">
        <v>45415</v>
      </c>
      <c r="B236" s="42">
        <v>45415.560393518521</v>
      </c>
      <c r="C236" s="31">
        <v>5</v>
      </c>
      <c r="D236" s="34">
        <v>17.82</v>
      </c>
      <c r="E236" s="28">
        <v>89.1</v>
      </c>
      <c r="F236" s="31" t="s">
        <v>18</v>
      </c>
    </row>
    <row r="237" spans="1:6">
      <c r="A237" s="29">
        <v>45415</v>
      </c>
      <c r="B237" s="42">
        <v>45415.601504629631</v>
      </c>
      <c r="C237" s="31">
        <v>216</v>
      </c>
      <c r="D237" s="34">
        <v>17.84</v>
      </c>
      <c r="E237" s="28">
        <v>3853.44</v>
      </c>
      <c r="F237" s="31" t="s">
        <v>18</v>
      </c>
    </row>
    <row r="238" spans="1:6">
      <c r="A238" s="29">
        <v>45415</v>
      </c>
      <c r="B238" s="42">
        <v>45415.591828703706</v>
      </c>
      <c r="C238" s="31">
        <v>232</v>
      </c>
      <c r="D238" s="34">
        <v>17.84</v>
      </c>
      <c r="E238" s="28">
        <v>4138.88</v>
      </c>
      <c r="F238" s="31" t="s">
        <v>18</v>
      </c>
    </row>
    <row r="239" spans="1:6">
      <c r="A239" s="29">
        <v>45415</v>
      </c>
      <c r="B239" s="42">
        <v>45415.591828703706</v>
      </c>
      <c r="C239" s="31">
        <v>9</v>
      </c>
      <c r="D239" s="34">
        <v>17.84</v>
      </c>
      <c r="E239" s="28">
        <v>160.56</v>
      </c>
      <c r="F239" s="31" t="s">
        <v>18</v>
      </c>
    </row>
    <row r="240" spans="1:6">
      <c r="A240" s="29">
        <v>45415</v>
      </c>
      <c r="B240" s="42">
        <v>45415.520219907405</v>
      </c>
      <c r="C240" s="31">
        <v>32</v>
      </c>
      <c r="D240" s="34">
        <v>17.84</v>
      </c>
      <c r="E240" s="28">
        <v>570.88</v>
      </c>
      <c r="F240" s="31" t="s">
        <v>18</v>
      </c>
    </row>
    <row r="241" spans="1:6">
      <c r="A241" s="29">
        <v>45415</v>
      </c>
      <c r="B241" s="42">
        <v>45415.520219907405</v>
      </c>
      <c r="C241" s="31">
        <v>191</v>
      </c>
      <c r="D241" s="34">
        <v>17.84</v>
      </c>
      <c r="E241" s="28">
        <v>3407.44</v>
      </c>
      <c r="F241" s="31" t="s">
        <v>18</v>
      </c>
    </row>
    <row r="242" spans="1:6">
      <c r="A242" s="29">
        <v>45415</v>
      </c>
      <c r="B242" s="42">
        <v>45415.50341435185</v>
      </c>
      <c r="C242" s="31">
        <v>39</v>
      </c>
      <c r="D242" s="34">
        <v>17.84</v>
      </c>
      <c r="E242" s="28">
        <v>695.76</v>
      </c>
      <c r="F242" s="31" t="s">
        <v>18</v>
      </c>
    </row>
    <row r="243" spans="1:6">
      <c r="A243" s="29">
        <v>45415</v>
      </c>
      <c r="B243" s="42">
        <v>45415.50341435185</v>
      </c>
      <c r="C243" s="31">
        <v>195</v>
      </c>
      <c r="D243" s="34">
        <v>17.84</v>
      </c>
      <c r="E243" s="28">
        <v>3478.8</v>
      </c>
      <c r="F243" s="31" t="s">
        <v>18</v>
      </c>
    </row>
    <row r="244" spans="1:6">
      <c r="A244" s="29">
        <v>45415</v>
      </c>
      <c r="B244" s="42">
        <v>45415.400821759256</v>
      </c>
      <c r="C244" s="31">
        <v>129</v>
      </c>
      <c r="D244" s="34">
        <v>17.84</v>
      </c>
      <c r="E244" s="28">
        <v>2301.36</v>
      </c>
      <c r="F244" s="31" t="s">
        <v>18</v>
      </c>
    </row>
    <row r="245" spans="1:6">
      <c r="A245" s="29">
        <v>45415</v>
      </c>
      <c r="B245" s="42">
        <v>45415.400821759256</v>
      </c>
      <c r="C245" s="31">
        <v>79</v>
      </c>
      <c r="D245" s="34">
        <v>17.84</v>
      </c>
      <c r="E245" s="28">
        <v>1409.36</v>
      </c>
      <c r="F245" s="31" t="s">
        <v>18</v>
      </c>
    </row>
    <row r="246" spans="1:6">
      <c r="A246" s="29">
        <v>45415</v>
      </c>
      <c r="B246" s="42">
        <v>45415.503391203703</v>
      </c>
      <c r="C246" s="31">
        <v>290</v>
      </c>
      <c r="D246" s="34">
        <v>17.88</v>
      </c>
      <c r="E246" s="28">
        <v>5185.2</v>
      </c>
      <c r="F246" s="31" t="s">
        <v>18</v>
      </c>
    </row>
    <row r="247" spans="1:6">
      <c r="A247" s="29">
        <v>45415</v>
      </c>
      <c r="B247" s="42">
        <v>45415.430613425924</v>
      </c>
      <c r="C247" s="31">
        <v>218</v>
      </c>
      <c r="D247" s="34">
        <v>17.88</v>
      </c>
      <c r="E247" s="28">
        <v>3897.8399999999997</v>
      </c>
      <c r="F247" s="31" t="s">
        <v>18</v>
      </c>
    </row>
    <row r="248" spans="1:6">
      <c r="A248" s="29">
        <v>45415</v>
      </c>
      <c r="B248" s="42">
        <v>45415.430613425924</v>
      </c>
      <c r="C248" s="31">
        <v>15</v>
      </c>
      <c r="D248" s="34">
        <v>17.88</v>
      </c>
      <c r="E248" s="28">
        <v>268.2</v>
      </c>
      <c r="F248" s="31" t="s">
        <v>18</v>
      </c>
    </row>
    <row r="249" spans="1:6">
      <c r="A249" s="29">
        <v>45415</v>
      </c>
      <c r="B249" s="42">
        <v>45415.605428240742</v>
      </c>
      <c r="C249" s="31">
        <v>72</v>
      </c>
      <c r="D249" s="34">
        <v>17.899999999999999</v>
      </c>
      <c r="E249" s="28">
        <v>1288.8</v>
      </c>
      <c r="F249" s="31" t="s">
        <v>18</v>
      </c>
    </row>
    <row r="250" spans="1:6">
      <c r="A250" s="29">
        <v>45415</v>
      </c>
      <c r="B250" s="42">
        <v>45415.503391203703</v>
      </c>
      <c r="C250" s="31">
        <v>94</v>
      </c>
      <c r="D250" s="34">
        <v>17.899999999999999</v>
      </c>
      <c r="E250" s="28">
        <v>1682.6</v>
      </c>
      <c r="F250" s="31" t="s">
        <v>18</v>
      </c>
    </row>
    <row r="251" spans="1:6">
      <c r="A251" s="29">
        <v>45415</v>
      </c>
      <c r="B251" s="42">
        <v>45415.503391203703</v>
      </c>
      <c r="C251" s="31">
        <v>125</v>
      </c>
      <c r="D251" s="34">
        <v>17.899999999999999</v>
      </c>
      <c r="E251" s="28">
        <v>2237.5</v>
      </c>
      <c r="F251" s="31" t="s">
        <v>18</v>
      </c>
    </row>
    <row r="252" spans="1:6">
      <c r="A252" s="29">
        <v>45415</v>
      </c>
      <c r="B252" s="42">
        <v>45415.496238425927</v>
      </c>
      <c r="C252" s="31">
        <v>7</v>
      </c>
      <c r="D252" s="34">
        <v>17.899999999999999</v>
      </c>
      <c r="E252" s="28">
        <v>125.29999999999998</v>
      </c>
      <c r="F252" s="31" t="s">
        <v>18</v>
      </c>
    </row>
    <row r="253" spans="1:6">
      <c r="A253" s="29">
        <v>45415</v>
      </c>
      <c r="B253" s="42">
        <v>45415.605555555558</v>
      </c>
      <c r="C253" s="31">
        <v>227</v>
      </c>
      <c r="D253" s="34">
        <v>17.920000000000002</v>
      </c>
      <c r="E253" s="28">
        <v>4067.8400000000006</v>
      </c>
      <c r="F253" s="31" t="s">
        <v>18</v>
      </c>
    </row>
    <row r="254" spans="1:6">
      <c r="A254" s="29">
        <v>45415</v>
      </c>
      <c r="B254" s="42">
        <v>45415.496238425927</v>
      </c>
      <c r="C254" s="31">
        <v>202</v>
      </c>
      <c r="D254" s="34">
        <v>17.920000000000002</v>
      </c>
      <c r="E254" s="28">
        <v>3619.84</v>
      </c>
      <c r="F254" s="31" t="s">
        <v>18</v>
      </c>
    </row>
    <row r="255" spans="1:6">
      <c r="A255" s="29">
        <v>45415</v>
      </c>
      <c r="B255" s="42">
        <v>45415.496238425927</v>
      </c>
      <c r="C255" s="31">
        <v>210</v>
      </c>
      <c r="D255" s="34">
        <v>17.920000000000002</v>
      </c>
      <c r="E255" s="28">
        <v>3763.2000000000003</v>
      </c>
      <c r="F255" s="31" t="s">
        <v>18</v>
      </c>
    </row>
    <row r="256" spans="1:6">
      <c r="A256" s="29">
        <v>45415</v>
      </c>
      <c r="B256" s="42">
        <v>45415.496238425927</v>
      </c>
      <c r="C256" s="31">
        <v>220</v>
      </c>
      <c r="D256" s="34">
        <v>17.920000000000002</v>
      </c>
      <c r="E256" s="28">
        <v>3942.4000000000005</v>
      </c>
      <c r="F256" s="31" t="s">
        <v>18</v>
      </c>
    </row>
    <row r="257" spans="1:6">
      <c r="A257" s="29">
        <v>45415</v>
      </c>
      <c r="B257" s="42">
        <v>45415.672094907408</v>
      </c>
      <c r="C257" s="31">
        <v>52</v>
      </c>
      <c r="D257" s="34">
        <v>17.96</v>
      </c>
      <c r="E257" s="28">
        <v>933.92000000000007</v>
      </c>
      <c r="F257" s="31" t="s">
        <v>18</v>
      </c>
    </row>
    <row r="258" spans="1:6">
      <c r="A258" s="29">
        <v>45415</v>
      </c>
      <c r="B258" s="42">
        <v>45415.672094907408</v>
      </c>
      <c r="C258" s="31">
        <v>125</v>
      </c>
      <c r="D258" s="34">
        <v>17.96</v>
      </c>
      <c r="E258" s="28">
        <v>2245</v>
      </c>
      <c r="F258" s="31" t="s">
        <v>18</v>
      </c>
    </row>
    <row r="259" spans="1:6">
      <c r="A259" s="29">
        <v>45415</v>
      </c>
      <c r="B259" s="42">
        <v>45415.672094907408</v>
      </c>
      <c r="C259" s="31">
        <v>61</v>
      </c>
      <c r="D259" s="34">
        <v>17.96</v>
      </c>
      <c r="E259" s="28">
        <v>1095.56</v>
      </c>
      <c r="F259" s="31" t="s">
        <v>18</v>
      </c>
    </row>
    <row r="260" spans="1:6">
      <c r="A260" s="29">
        <v>45415</v>
      </c>
      <c r="B260" s="42">
        <v>45415.635729166665</v>
      </c>
      <c r="C260" s="31">
        <v>211</v>
      </c>
      <c r="D260" s="34">
        <v>17.96</v>
      </c>
      <c r="E260" s="28">
        <v>3789.5600000000004</v>
      </c>
      <c r="F260" s="31" t="s">
        <v>18</v>
      </c>
    </row>
    <row r="261" spans="1:6">
      <c r="A261" s="29">
        <v>45415</v>
      </c>
      <c r="B261" s="42">
        <v>45415.605902777781</v>
      </c>
      <c r="C261" s="31">
        <v>17</v>
      </c>
      <c r="D261" s="34">
        <v>18</v>
      </c>
      <c r="E261" s="28">
        <v>306</v>
      </c>
      <c r="F261" s="31" t="s">
        <v>18</v>
      </c>
    </row>
    <row r="262" spans="1:6">
      <c r="A262" s="29">
        <v>45415</v>
      </c>
      <c r="B262" s="42">
        <v>45415.605902777781</v>
      </c>
      <c r="C262" s="31">
        <v>160</v>
      </c>
      <c r="D262" s="34">
        <v>18</v>
      </c>
      <c r="E262" s="28">
        <v>2880</v>
      </c>
      <c r="F262" s="31" t="s">
        <v>18</v>
      </c>
    </row>
    <row r="263" spans="1:6">
      <c r="A263" s="29">
        <v>45415</v>
      </c>
      <c r="B263" s="42">
        <v>45415.605902777781</v>
      </c>
      <c r="C263" s="31">
        <v>159</v>
      </c>
      <c r="D263" s="34">
        <v>18</v>
      </c>
      <c r="E263" s="28">
        <v>2862</v>
      </c>
      <c r="F263" s="31" t="s">
        <v>18</v>
      </c>
    </row>
    <row r="264" spans="1:6">
      <c r="A264" s="29">
        <v>45415</v>
      </c>
      <c r="B264" s="42">
        <v>45415.605902777781</v>
      </c>
      <c r="C264" s="31">
        <v>382</v>
      </c>
      <c r="D264" s="34">
        <v>18</v>
      </c>
      <c r="E264" s="28">
        <v>6876</v>
      </c>
      <c r="F264" s="31" t="s">
        <v>18</v>
      </c>
    </row>
    <row r="265" spans="1:6">
      <c r="A265" s="29">
        <v>45415</v>
      </c>
      <c r="B265" s="42">
        <v>45415.605902777781</v>
      </c>
      <c r="C265" s="31">
        <v>325</v>
      </c>
      <c r="D265" s="34">
        <v>18</v>
      </c>
      <c r="E265" s="28">
        <v>5850</v>
      </c>
      <c r="F265" s="31" t="s">
        <v>18</v>
      </c>
    </row>
    <row r="266" spans="1:6">
      <c r="A266" s="29">
        <v>45415</v>
      </c>
      <c r="B266" s="42">
        <v>45415.668807870374</v>
      </c>
      <c r="C266" s="31">
        <v>193</v>
      </c>
      <c r="D266" s="34">
        <v>18.02</v>
      </c>
      <c r="E266" s="28">
        <v>3477.86</v>
      </c>
      <c r="F266" s="31" t="s">
        <v>18</v>
      </c>
    </row>
    <row r="267" spans="1:6">
      <c r="A267" s="29">
        <v>45415</v>
      </c>
      <c r="B267" s="42">
        <v>45415.668807870374</v>
      </c>
      <c r="C267" s="31">
        <v>84</v>
      </c>
      <c r="D267" s="34">
        <v>18.02</v>
      </c>
      <c r="E267" s="28">
        <v>1513.68</v>
      </c>
      <c r="F267" s="31" t="s">
        <v>18</v>
      </c>
    </row>
    <row r="268" spans="1:6">
      <c r="A268" s="29">
        <v>45415</v>
      </c>
      <c r="B268" s="42">
        <v>45415.668796296297</v>
      </c>
      <c r="C268" s="31">
        <v>212</v>
      </c>
      <c r="D268" s="34">
        <v>18.02</v>
      </c>
      <c r="E268" s="28">
        <v>3820.24</v>
      </c>
      <c r="F268" s="31" t="s">
        <v>18</v>
      </c>
    </row>
    <row r="269" spans="1:6">
      <c r="A269" s="29">
        <v>45415</v>
      </c>
      <c r="B269" s="42">
        <v>45415.668796296297</v>
      </c>
      <c r="C269" s="31">
        <v>200</v>
      </c>
      <c r="D269" s="34">
        <v>18.02</v>
      </c>
      <c r="E269" s="28">
        <v>3604</v>
      </c>
      <c r="F269" s="31" t="s">
        <v>18</v>
      </c>
    </row>
    <row r="270" spans="1:6">
      <c r="A270" s="29">
        <v>45415</v>
      </c>
      <c r="B270" s="42">
        <v>45415.613564814812</v>
      </c>
      <c r="C270" s="31">
        <v>62</v>
      </c>
      <c r="D270" s="34">
        <v>18.02</v>
      </c>
      <c r="E270" s="28">
        <v>1117.24</v>
      </c>
      <c r="F270" s="31" t="s">
        <v>18</v>
      </c>
    </row>
    <row r="271" spans="1:6">
      <c r="A271" s="29">
        <v>45415</v>
      </c>
      <c r="B271" s="42">
        <v>45415.613564814812</v>
      </c>
      <c r="C271" s="31">
        <v>125</v>
      </c>
      <c r="D271" s="34">
        <v>18.02</v>
      </c>
      <c r="E271" s="28">
        <v>2252.5</v>
      </c>
      <c r="F271" s="31" t="s">
        <v>18</v>
      </c>
    </row>
    <row r="272" spans="1:6">
      <c r="A272" s="29">
        <v>45415</v>
      </c>
      <c r="B272" s="42">
        <v>45415.613564814812</v>
      </c>
      <c r="C272" s="31">
        <v>119</v>
      </c>
      <c r="D272" s="34">
        <v>18.02</v>
      </c>
      <c r="E272" s="28">
        <v>2144.38</v>
      </c>
      <c r="F272" s="31" t="s">
        <v>18</v>
      </c>
    </row>
    <row r="273" spans="1:6">
      <c r="A273" s="29">
        <v>45415</v>
      </c>
      <c r="B273" s="42">
        <v>45415.613564814812</v>
      </c>
      <c r="C273" s="31">
        <v>69</v>
      </c>
      <c r="D273" s="34">
        <v>18.02</v>
      </c>
      <c r="E273" s="28">
        <v>1243.3799999999999</v>
      </c>
      <c r="F273" s="31" t="s">
        <v>18</v>
      </c>
    </row>
    <row r="274" spans="1:6">
      <c r="A274" s="29">
        <v>45415</v>
      </c>
      <c r="B274" s="42">
        <v>45415.613564814812</v>
      </c>
      <c r="C274" s="31">
        <v>99</v>
      </c>
      <c r="D274" s="34">
        <v>18.02</v>
      </c>
      <c r="E274" s="28">
        <v>1783.98</v>
      </c>
      <c r="F274" s="31" t="s">
        <v>18</v>
      </c>
    </row>
    <row r="275" spans="1:6">
      <c r="A275" s="29">
        <v>45415</v>
      </c>
      <c r="B275" s="42">
        <v>45415.613564814812</v>
      </c>
      <c r="C275" s="31">
        <v>149</v>
      </c>
      <c r="D275" s="34">
        <v>18.02</v>
      </c>
      <c r="E275" s="28">
        <v>2684.98</v>
      </c>
      <c r="F275" s="31" t="s">
        <v>18</v>
      </c>
    </row>
    <row r="276" spans="1:6">
      <c r="A276" s="29">
        <v>45415</v>
      </c>
      <c r="B276" s="42">
        <v>45415.610300925924</v>
      </c>
      <c r="C276" s="31">
        <v>42</v>
      </c>
      <c r="D276" s="34">
        <v>18.04</v>
      </c>
      <c r="E276" s="28">
        <v>757.68</v>
      </c>
      <c r="F276" s="31" t="s">
        <v>18</v>
      </c>
    </row>
    <row r="277" spans="1:6">
      <c r="A277" s="29">
        <v>45415</v>
      </c>
      <c r="B277" s="42">
        <v>45415.610300925924</v>
      </c>
      <c r="C277" s="31">
        <v>176</v>
      </c>
      <c r="D277" s="34">
        <v>18.04</v>
      </c>
      <c r="E277" s="28">
        <v>3175.04</v>
      </c>
      <c r="F277" s="31" t="s">
        <v>18</v>
      </c>
    </row>
    <row r="278" spans="1:6">
      <c r="A278" s="29">
        <v>45415</v>
      </c>
      <c r="B278" s="42">
        <v>45415.609733796293</v>
      </c>
      <c r="C278" s="31">
        <v>65</v>
      </c>
      <c r="D278" s="34">
        <v>18.04</v>
      </c>
      <c r="E278" s="28">
        <v>1172.5999999999999</v>
      </c>
      <c r="F278" s="31" t="s">
        <v>18</v>
      </c>
    </row>
    <row r="279" spans="1:6">
      <c r="A279" s="29">
        <v>45415</v>
      </c>
      <c r="B279" s="42">
        <v>45415.609733796293</v>
      </c>
      <c r="C279" s="31">
        <v>150</v>
      </c>
      <c r="D279" s="34">
        <v>18.04</v>
      </c>
      <c r="E279" s="28">
        <v>2706</v>
      </c>
      <c r="F279" s="31" t="s">
        <v>18</v>
      </c>
    </row>
    <row r="280" spans="1:6">
      <c r="A280" s="29">
        <v>45415</v>
      </c>
      <c r="B280" s="42">
        <v>45415.609074074076</v>
      </c>
      <c r="C280" s="31">
        <v>202</v>
      </c>
      <c r="D280" s="34">
        <v>18.059999999999999</v>
      </c>
      <c r="E280" s="28">
        <v>3648.12</v>
      </c>
      <c r="F280" s="31" t="s">
        <v>18</v>
      </c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3AFAF2D-0468-46FE-8AC0-ACFBFF792326}">
  <dimension ref="A1:F506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45404</v>
      </c>
      <c r="B5" s="42">
        <v>45404.378472222219</v>
      </c>
      <c r="C5" s="31">
        <v>44</v>
      </c>
      <c r="D5" s="34">
        <v>17.739999999999998</v>
      </c>
      <c r="E5" s="28">
        <v>780.56</v>
      </c>
      <c r="F5" s="31" t="s">
        <v>18</v>
      </c>
    </row>
    <row r="6" spans="1:6">
      <c r="A6" s="29">
        <v>45404</v>
      </c>
      <c r="B6" s="42">
        <v>45404.38354166667</v>
      </c>
      <c r="C6" s="31">
        <v>348</v>
      </c>
      <c r="D6" s="34">
        <v>17.739999999999998</v>
      </c>
      <c r="E6" s="28">
        <v>6173.5199999999995</v>
      </c>
      <c r="F6" s="31" t="s">
        <v>18</v>
      </c>
    </row>
    <row r="7" spans="1:6">
      <c r="A7" s="29">
        <v>45404</v>
      </c>
      <c r="B7" s="42">
        <v>45404.390104166669</v>
      </c>
      <c r="C7" s="31">
        <v>14</v>
      </c>
      <c r="D7" s="34">
        <v>17.82</v>
      </c>
      <c r="E7" s="28">
        <v>249.48000000000002</v>
      </c>
      <c r="F7" s="31" t="s">
        <v>18</v>
      </c>
    </row>
    <row r="8" spans="1:6">
      <c r="A8" s="29">
        <v>45404</v>
      </c>
      <c r="B8" s="42">
        <v>45404.390104166669</v>
      </c>
      <c r="C8" s="31">
        <v>180</v>
      </c>
      <c r="D8" s="34">
        <v>17.82</v>
      </c>
      <c r="E8" s="28">
        <v>3207.6</v>
      </c>
      <c r="F8" s="31" t="s">
        <v>18</v>
      </c>
    </row>
    <row r="9" spans="1:6">
      <c r="A9" s="29">
        <v>45404</v>
      </c>
      <c r="B9" s="42">
        <v>45404.390104166669</v>
      </c>
      <c r="C9" s="31">
        <v>80</v>
      </c>
      <c r="D9" s="34">
        <v>17.82</v>
      </c>
      <c r="E9" s="28">
        <v>1425.6</v>
      </c>
      <c r="F9" s="31" t="s">
        <v>18</v>
      </c>
    </row>
    <row r="10" spans="1:6">
      <c r="A10" s="29">
        <v>45404</v>
      </c>
      <c r="B10" s="42">
        <v>45404.390104166669</v>
      </c>
      <c r="C10" s="31">
        <v>100</v>
      </c>
      <c r="D10" s="34">
        <v>17.82</v>
      </c>
      <c r="E10" s="28">
        <v>1782</v>
      </c>
      <c r="F10" s="31" t="s">
        <v>18</v>
      </c>
    </row>
    <row r="11" spans="1:6">
      <c r="A11" s="29">
        <v>45404</v>
      </c>
      <c r="B11" s="42">
        <v>45404.390104166669</v>
      </c>
      <c r="C11" s="31">
        <v>180</v>
      </c>
      <c r="D11" s="34">
        <v>17.82</v>
      </c>
      <c r="E11" s="28">
        <v>3207.6</v>
      </c>
      <c r="F11" s="31" t="s">
        <v>18</v>
      </c>
    </row>
    <row r="12" spans="1:6">
      <c r="A12" s="29">
        <v>45404</v>
      </c>
      <c r="B12" s="42">
        <v>45404.390104166669</v>
      </c>
      <c r="C12" s="31">
        <v>180</v>
      </c>
      <c r="D12" s="34">
        <v>17.82</v>
      </c>
      <c r="E12" s="28">
        <v>3207.6</v>
      </c>
      <c r="F12" s="31" t="s">
        <v>18</v>
      </c>
    </row>
    <row r="13" spans="1:6">
      <c r="A13" s="29">
        <v>45404</v>
      </c>
      <c r="B13" s="42">
        <v>45404.390104166669</v>
      </c>
      <c r="C13" s="31">
        <v>100</v>
      </c>
      <c r="D13" s="34">
        <v>17.82</v>
      </c>
      <c r="E13" s="28">
        <v>1782</v>
      </c>
      <c r="F13" s="31" t="s">
        <v>18</v>
      </c>
    </row>
    <row r="14" spans="1:6">
      <c r="A14" s="29">
        <v>45404</v>
      </c>
      <c r="B14" s="42">
        <v>45404.402858796297</v>
      </c>
      <c r="C14" s="31">
        <v>173</v>
      </c>
      <c r="D14" s="34">
        <v>17.84</v>
      </c>
      <c r="E14" s="28">
        <v>3086.32</v>
      </c>
      <c r="F14" s="31" t="s">
        <v>18</v>
      </c>
    </row>
    <row r="15" spans="1:6">
      <c r="A15" s="29">
        <v>45404</v>
      </c>
      <c r="B15" s="42">
        <v>45404.402858796297</v>
      </c>
      <c r="C15" s="31">
        <v>111</v>
      </c>
      <c r="D15" s="34">
        <v>17.86</v>
      </c>
      <c r="E15" s="28">
        <v>1982.46</v>
      </c>
      <c r="F15" s="31" t="s">
        <v>18</v>
      </c>
    </row>
    <row r="16" spans="1:6">
      <c r="A16" s="29">
        <v>45404</v>
      </c>
      <c r="B16" s="42">
        <v>45404.402858796297</v>
      </c>
      <c r="C16" s="31">
        <v>55</v>
      </c>
      <c r="D16" s="34">
        <v>17.86</v>
      </c>
      <c r="E16" s="28">
        <v>982.3</v>
      </c>
      <c r="F16" s="31" t="s">
        <v>18</v>
      </c>
    </row>
    <row r="17" spans="1:6">
      <c r="A17" s="29">
        <v>45404</v>
      </c>
      <c r="B17" s="42">
        <v>45404.419039351851</v>
      </c>
      <c r="C17" s="31">
        <v>72</v>
      </c>
      <c r="D17" s="34">
        <v>17.78</v>
      </c>
      <c r="E17" s="28">
        <v>1280.1600000000001</v>
      </c>
      <c r="F17" s="31" t="s">
        <v>18</v>
      </c>
    </row>
    <row r="18" spans="1:6">
      <c r="A18" s="29">
        <v>45404</v>
      </c>
      <c r="B18" s="42">
        <v>45404.42</v>
      </c>
      <c r="C18" s="31">
        <v>136</v>
      </c>
      <c r="D18" s="34">
        <v>17.8</v>
      </c>
      <c r="E18" s="28">
        <v>2420.8000000000002</v>
      </c>
      <c r="F18" s="31" t="s">
        <v>18</v>
      </c>
    </row>
    <row r="19" spans="1:6">
      <c r="A19" s="29">
        <v>45404</v>
      </c>
      <c r="B19" s="42">
        <v>45404.422812500001</v>
      </c>
      <c r="C19" s="31">
        <v>123</v>
      </c>
      <c r="D19" s="34">
        <v>17.78</v>
      </c>
      <c r="E19" s="28">
        <v>2186.94</v>
      </c>
      <c r="F19" s="31" t="s">
        <v>18</v>
      </c>
    </row>
    <row r="20" spans="1:6">
      <c r="A20" s="29">
        <v>45404</v>
      </c>
      <c r="B20" s="42">
        <v>45404.422812500001</v>
      </c>
      <c r="C20" s="31">
        <v>31</v>
      </c>
      <c r="D20" s="34">
        <v>17.78</v>
      </c>
      <c r="E20" s="28">
        <v>551.18000000000006</v>
      </c>
      <c r="F20" s="31" t="s">
        <v>18</v>
      </c>
    </row>
    <row r="21" spans="1:6">
      <c r="A21" s="29">
        <v>45404</v>
      </c>
      <c r="B21" s="42">
        <v>45404.422812500001</v>
      </c>
      <c r="C21" s="31">
        <v>159</v>
      </c>
      <c r="D21" s="34">
        <v>17.78</v>
      </c>
      <c r="E21" s="28">
        <v>2827.02</v>
      </c>
      <c r="F21" s="31" t="s">
        <v>18</v>
      </c>
    </row>
    <row r="22" spans="1:6">
      <c r="A22" s="29">
        <v>45404</v>
      </c>
      <c r="B22" s="42">
        <v>45404.422812500001</v>
      </c>
      <c r="C22" s="31">
        <v>71</v>
      </c>
      <c r="D22" s="34">
        <v>17.78</v>
      </c>
      <c r="E22" s="28">
        <v>1262.3800000000001</v>
      </c>
      <c r="F22" s="31" t="s">
        <v>18</v>
      </c>
    </row>
    <row r="23" spans="1:6">
      <c r="A23" s="29">
        <v>45404</v>
      </c>
      <c r="B23" s="42">
        <v>45404.422812500001</v>
      </c>
      <c r="C23" s="31">
        <v>82</v>
      </c>
      <c r="D23" s="34">
        <v>17.78</v>
      </c>
      <c r="E23" s="28">
        <v>1457.96</v>
      </c>
      <c r="F23" s="31" t="s">
        <v>18</v>
      </c>
    </row>
    <row r="24" spans="1:6">
      <c r="A24" s="29">
        <v>45404</v>
      </c>
      <c r="B24" s="42">
        <v>45404.422812500001</v>
      </c>
      <c r="C24" s="31">
        <v>87</v>
      </c>
      <c r="D24" s="34">
        <v>17.78</v>
      </c>
      <c r="E24" s="28">
        <v>1546.8600000000001</v>
      </c>
      <c r="F24" s="31" t="s">
        <v>18</v>
      </c>
    </row>
    <row r="25" spans="1:6">
      <c r="A25" s="29">
        <v>45404</v>
      </c>
      <c r="B25" s="42">
        <v>45404.431157407409</v>
      </c>
      <c r="C25" s="31">
        <v>2</v>
      </c>
      <c r="D25" s="34">
        <v>17.7</v>
      </c>
      <c r="E25" s="28">
        <v>35.4</v>
      </c>
      <c r="F25" s="31" t="s">
        <v>18</v>
      </c>
    </row>
    <row r="26" spans="1:6">
      <c r="A26" s="29">
        <v>45404</v>
      </c>
      <c r="B26" s="42">
        <v>45404.441550925927</v>
      </c>
      <c r="C26" s="31">
        <v>177</v>
      </c>
      <c r="D26" s="34">
        <v>17.8</v>
      </c>
      <c r="E26" s="28">
        <v>3150.6</v>
      </c>
      <c r="F26" s="31" t="s">
        <v>18</v>
      </c>
    </row>
    <row r="27" spans="1:6">
      <c r="A27" s="29">
        <v>45404</v>
      </c>
      <c r="B27" s="42">
        <v>45404.446226851855</v>
      </c>
      <c r="C27" s="31">
        <v>178</v>
      </c>
      <c r="D27" s="34">
        <v>17.78</v>
      </c>
      <c r="E27" s="28">
        <v>3164.84</v>
      </c>
      <c r="F27" s="31" t="s">
        <v>18</v>
      </c>
    </row>
    <row r="28" spans="1:6">
      <c r="A28" s="29">
        <v>45404</v>
      </c>
      <c r="B28" s="42">
        <v>45404.446226851855</v>
      </c>
      <c r="C28" s="31">
        <v>167</v>
      </c>
      <c r="D28" s="34">
        <v>17.78</v>
      </c>
      <c r="E28" s="28">
        <v>2969.26</v>
      </c>
      <c r="F28" s="31" t="s">
        <v>18</v>
      </c>
    </row>
    <row r="29" spans="1:6">
      <c r="A29" s="29">
        <v>45404</v>
      </c>
      <c r="B29" s="42">
        <v>45404.446226851855</v>
      </c>
      <c r="C29" s="31">
        <v>166</v>
      </c>
      <c r="D29" s="34">
        <v>17.78</v>
      </c>
      <c r="E29" s="28">
        <v>2951.48</v>
      </c>
      <c r="F29" s="31" t="s">
        <v>18</v>
      </c>
    </row>
    <row r="30" spans="1:6">
      <c r="A30" s="29">
        <v>45404</v>
      </c>
      <c r="B30" s="42">
        <v>45404.448877314811</v>
      </c>
      <c r="C30" s="31">
        <v>156</v>
      </c>
      <c r="D30" s="34">
        <v>17.760000000000002</v>
      </c>
      <c r="E30" s="28">
        <v>2770.5600000000004</v>
      </c>
      <c r="F30" s="31" t="s">
        <v>16</v>
      </c>
    </row>
    <row r="31" spans="1:6">
      <c r="A31" s="29">
        <v>45404</v>
      </c>
      <c r="B31" s="42">
        <v>45404.450578703705</v>
      </c>
      <c r="C31" s="31">
        <v>156</v>
      </c>
      <c r="D31" s="34">
        <v>17.760000000000002</v>
      </c>
      <c r="E31" s="28">
        <v>2770.5600000000004</v>
      </c>
      <c r="F31" s="31" t="s">
        <v>16</v>
      </c>
    </row>
    <row r="32" spans="1:6">
      <c r="A32" s="29">
        <v>45404</v>
      </c>
      <c r="B32" s="42">
        <v>45404.452303240738</v>
      </c>
      <c r="C32" s="31">
        <v>155</v>
      </c>
      <c r="D32" s="34">
        <v>17.760000000000002</v>
      </c>
      <c r="E32" s="28">
        <v>2752.8</v>
      </c>
      <c r="F32" s="31" t="s">
        <v>16</v>
      </c>
    </row>
    <row r="33" spans="1:6">
      <c r="A33" s="29">
        <v>45404</v>
      </c>
      <c r="B33" s="42">
        <v>45404.454027777778</v>
      </c>
      <c r="C33" s="31">
        <v>188</v>
      </c>
      <c r="D33" s="34">
        <v>17.760000000000002</v>
      </c>
      <c r="E33" s="28">
        <v>3338.88</v>
      </c>
      <c r="F33" s="31" t="s">
        <v>16</v>
      </c>
    </row>
    <row r="34" spans="1:6">
      <c r="A34" s="29">
        <v>45404</v>
      </c>
      <c r="B34" s="42">
        <v>45404.456053240741</v>
      </c>
      <c r="C34" s="31">
        <v>178</v>
      </c>
      <c r="D34" s="34">
        <v>17.760000000000002</v>
      </c>
      <c r="E34" s="28">
        <v>3161.28</v>
      </c>
      <c r="F34" s="31" t="s">
        <v>16</v>
      </c>
    </row>
    <row r="35" spans="1:6">
      <c r="A35" s="29">
        <v>45404</v>
      </c>
      <c r="B35" s="42">
        <v>45404.458101851851</v>
      </c>
      <c r="C35" s="31">
        <v>167</v>
      </c>
      <c r="D35" s="34">
        <v>17.760000000000002</v>
      </c>
      <c r="E35" s="28">
        <v>2965.92</v>
      </c>
      <c r="F35" s="31" t="s">
        <v>16</v>
      </c>
    </row>
    <row r="36" spans="1:6">
      <c r="A36" s="29">
        <v>45404</v>
      </c>
      <c r="B36" s="42">
        <v>45404.458726851852</v>
      </c>
      <c r="C36" s="31">
        <v>186</v>
      </c>
      <c r="D36" s="34">
        <v>17.760000000000002</v>
      </c>
      <c r="E36" s="28">
        <v>3303.36</v>
      </c>
      <c r="F36" s="31" t="s">
        <v>18</v>
      </c>
    </row>
    <row r="37" spans="1:6">
      <c r="A37" s="29">
        <v>45404</v>
      </c>
      <c r="B37" s="42">
        <v>45404.458726851852</v>
      </c>
      <c r="C37" s="31">
        <v>178</v>
      </c>
      <c r="D37" s="34">
        <v>17.760000000000002</v>
      </c>
      <c r="E37" s="28">
        <v>3161.28</v>
      </c>
      <c r="F37" s="31" t="s">
        <v>18</v>
      </c>
    </row>
    <row r="38" spans="1:6">
      <c r="A38" s="29">
        <v>45404</v>
      </c>
      <c r="B38" s="42">
        <v>45404.478321759256</v>
      </c>
      <c r="C38" s="31">
        <v>150</v>
      </c>
      <c r="D38" s="34">
        <v>17.86</v>
      </c>
      <c r="E38" s="28">
        <v>2679</v>
      </c>
      <c r="F38" s="31" t="s">
        <v>18</v>
      </c>
    </row>
    <row r="39" spans="1:6">
      <c r="A39" s="29">
        <v>45404</v>
      </c>
      <c r="B39" s="42">
        <v>45404.478321759256</v>
      </c>
      <c r="C39" s="31">
        <v>1</v>
      </c>
      <c r="D39" s="34">
        <v>17.86</v>
      </c>
      <c r="E39" s="28">
        <v>17.86</v>
      </c>
      <c r="F39" s="31" t="s">
        <v>18</v>
      </c>
    </row>
    <row r="40" spans="1:6">
      <c r="A40" s="29">
        <v>45404</v>
      </c>
      <c r="B40" s="42">
        <v>45404.478321759256</v>
      </c>
      <c r="C40" s="31">
        <v>11</v>
      </c>
      <c r="D40" s="34">
        <v>17.86</v>
      </c>
      <c r="E40" s="28">
        <v>196.45999999999998</v>
      </c>
      <c r="F40" s="31" t="s">
        <v>18</v>
      </c>
    </row>
    <row r="41" spans="1:6">
      <c r="A41" s="29">
        <v>45404</v>
      </c>
      <c r="B41" s="42">
        <v>45404.483807870369</v>
      </c>
      <c r="C41" s="31">
        <v>42</v>
      </c>
      <c r="D41" s="34">
        <v>17.899999999999999</v>
      </c>
      <c r="E41" s="28">
        <v>751.8</v>
      </c>
      <c r="F41" s="31" t="s">
        <v>18</v>
      </c>
    </row>
    <row r="42" spans="1:6">
      <c r="A42" s="29">
        <v>45404</v>
      </c>
      <c r="B42" s="42">
        <v>45404.483807870369</v>
      </c>
      <c r="C42" s="31">
        <v>97</v>
      </c>
      <c r="D42" s="34">
        <v>17.899999999999999</v>
      </c>
      <c r="E42" s="28">
        <v>1736.3</v>
      </c>
      <c r="F42" s="31" t="s">
        <v>18</v>
      </c>
    </row>
    <row r="43" spans="1:6">
      <c r="A43" s="29">
        <v>45404</v>
      </c>
      <c r="B43" s="42">
        <v>45404.483807870369</v>
      </c>
      <c r="C43" s="31">
        <v>330</v>
      </c>
      <c r="D43" s="34">
        <v>17.899999999999999</v>
      </c>
      <c r="E43" s="28">
        <v>5906.9999999999991</v>
      </c>
      <c r="F43" s="31" t="s">
        <v>18</v>
      </c>
    </row>
    <row r="44" spans="1:6">
      <c r="A44" s="29">
        <v>45404</v>
      </c>
      <c r="B44" s="42">
        <v>45404.497048611112</v>
      </c>
      <c r="C44" s="31">
        <v>141</v>
      </c>
      <c r="D44" s="34">
        <v>17.899999999999999</v>
      </c>
      <c r="E44" s="28">
        <v>2523.8999999999996</v>
      </c>
      <c r="F44" s="31" t="s">
        <v>18</v>
      </c>
    </row>
    <row r="45" spans="1:6">
      <c r="A45" s="29">
        <v>45404</v>
      </c>
      <c r="B45" s="42">
        <v>45404.504467592589</v>
      </c>
      <c r="C45" s="31">
        <v>125</v>
      </c>
      <c r="D45" s="34">
        <v>17.96</v>
      </c>
      <c r="E45" s="28">
        <v>2245</v>
      </c>
      <c r="F45" s="31" t="s">
        <v>18</v>
      </c>
    </row>
    <row r="46" spans="1:6">
      <c r="A46" s="29">
        <v>45404</v>
      </c>
      <c r="B46" s="42">
        <v>45404.504467592589</v>
      </c>
      <c r="C46" s="31">
        <v>95</v>
      </c>
      <c r="D46" s="34">
        <v>17.96</v>
      </c>
      <c r="E46" s="28">
        <v>1706.2</v>
      </c>
      <c r="F46" s="31" t="s">
        <v>18</v>
      </c>
    </row>
    <row r="47" spans="1:6">
      <c r="A47" s="29">
        <v>45404</v>
      </c>
      <c r="B47" s="42">
        <v>45404.504467592589</v>
      </c>
      <c r="C47" s="31">
        <v>112</v>
      </c>
      <c r="D47" s="34">
        <v>17.96</v>
      </c>
      <c r="E47" s="28">
        <v>2011.52</v>
      </c>
      <c r="F47" s="31" t="s">
        <v>18</v>
      </c>
    </row>
    <row r="48" spans="1:6">
      <c r="A48" s="29">
        <v>45404</v>
      </c>
      <c r="B48" s="42">
        <v>45404.525312500002</v>
      </c>
      <c r="C48" s="31">
        <v>323</v>
      </c>
      <c r="D48" s="34">
        <v>17.98</v>
      </c>
      <c r="E48" s="28">
        <v>5807.54</v>
      </c>
      <c r="F48" s="31" t="s">
        <v>18</v>
      </c>
    </row>
    <row r="49" spans="1:6">
      <c r="A49" s="29">
        <v>45404</v>
      </c>
      <c r="B49" s="42">
        <v>45404.525312500002</v>
      </c>
      <c r="C49" s="31">
        <v>34</v>
      </c>
      <c r="D49" s="34">
        <v>17.98</v>
      </c>
      <c r="E49" s="28">
        <v>611.32000000000005</v>
      </c>
      <c r="F49" s="31" t="s">
        <v>18</v>
      </c>
    </row>
    <row r="50" spans="1:6">
      <c r="A50" s="29">
        <v>45404</v>
      </c>
      <c r="B50" s="42">
        <v>45404.525312500002</v>
      </c>
      <c r="C50" s="31">
        <v>155</v>
      </c>
      <c r="D50" s="34">
        <v>17.98</v>
      </c>
      <c r="E50" s="28">
        <v>2786.9</v>
      </c>
      <c r="F50" s="31" t="s">
        <v>18</v>
      </c>
    </row>
    <row r="51" spans="1:6">
      <c r="A51" s="29">
        <v>45404</v>
      </c>
      <c r="B51" s="42">
        <v>45404.525312500002</v>
      </c>
      <c r="C51" s="31">
        <v>125</v>
      </c>
      <c r="D51" s="34">
        <v>17.98</v>
      </c>
      <c r="E51" s="28">
        <v>2247.5</v>
      </c>
      <c r="F51" s="31" t="s">
        <v>18</v>
      </c>
    </row>
    <row r="52" spans="1:6">
      <c r="A52" s="29">
        <v>45404</v>
      </c>
      <c r="B52" s="42">
        <v>45404.540347222224</v>
      </c>
      <c r="C52" s="31">
        <v>65</v>
      </c>
      <c r="D52" s="34">
        <v>17.96</v>
      </c>
      <c r="E52" s="28">
        <v>1167.4000000000001</v>
      </c>
      <c r="F52" s="31" t="s">
        <v>18</v>
      </c>
    </row>
    <row r="53" spans="1:6">
      <c r="A53" s="29">
        <v>45404</v>
      </c>
      <c r="B53" s="42">
        <v>45404.540347222224</v>
      </c>
      <c r="C53" s="31">
        <v>113</v>
      </c>
      <c r="D53" s="34">
        <v>17.96</v>
      </c>
      <c r="E53" s="28">
        <v>2029.48</v>
      </c>
      <c r="F53" s="31" t="s">
        <v>18</v>
      </c>
    </row>
    <row r="54" spans="1:6">
      <c r="A54" s="29">
        <v>45404</v>
      </c>
      <c r="B54" s="42">
        <v>45404.546006944445</v>
      </c>
      <c r="C54" s="31">
        <v>125</v>
      </c>
      <c r="D54" s="34">
        <v>17.920000000000002</v>
      </c>
      <c r="E54" s="28">
        <v>2240</v>
      </c>
      <c r="F54" s="31" t="s">
        <v>18</v>
      </c>
    </row>
    <row r="55" spans="1:6">
      <c r="A55" s="29">
        <v>45404</v>
      </c>
      <c r="B55" s="42">
        <v>45404.546006944445</v>
      </c>
      <c r="C55" s="31">
        <v>62</v>
      </c>
      <c r="D55" s="34">
        <v>17.920000000000002</v>
      </c>
      <c r="E55" s="28">
        <v>1111.0400000000002</v>
      </c>
      <c r="F55" s="31" t="s">
        <v>18</v>
      </c>
    </row>
    <row r="56" spans="1:6">
      <c r="A56" s="29">
        <v>45404</v>
      </c>
      <c r="B56" s="42">
        <v>45404.553356481483</v>
      </c>
      <c r="C56" s="31">
        <v>95</v>
      </c>
      <c r="D56" s="34">
        <v>17.88</v>
      </c>
      <c r="E56" s="28">
        <v>1698.6</v>
      </c>
      <c r="F56" s="31" t="s">
        <v>18</v>
      </c>
    </row>
    <row r="57" spans="1:6">
      <c r="A57" s="29">
        <v>45404</v>
      </c>
      <c r="B57" s="42">
        <v>45404.574849537035</v>
      </c>
      <c r="C57" s="31">
        <v>171</v>
      </c>
      <c r="D57" s="34">
        <v>17.920000000000002</v>
      </c>
      <c r="E57" s="28">
        <v>3064.32</v>
      </c>
      <c r="F57" s="31" t="s">
        <v>18</v>
      </c>
    </row>
    <row r="58" spans="1:6">
      <c r="A58" s="29">
        <v>45404</v>
      </c>
      <c r="B58" s="42">
        <v>45404.577465277776</v>
      </c>
      <c r="C58" s="31">
        <v>166</v>
      </c>
      <c r="D58" s="34">
        <v>17.899999999999999</v>
      </c>
      <c r="E58" s="28">
        <v>2971.3999999999996</v>
      </c>
      <c r="F58" s="31" t="s">
        <v>18</v>
      </c>
    </row>
    <row r="59" spans="1:6">
      <c r="A59" s="29">
        <v>45404</v>
      </c>
      <c r="B59" s="42">
        <v>45404.577465277776</v>
      </c>
      <c r="C59" s="31">
        <v>3</v>
      </c>
      <c r="D59" s="34">
        <v>17.899999999999999</v>
      </c>
      <c r="E59" s="28">
        <v>53.699999999999996</v>
      </c>
      <c r="F59" s="31" t="s">
        <v>18</v>
      </c>
    </row>
    <row r="60" spans="1:6">
      <c r="A60" s="29">
        <v>45404</v>
      </c>
      <c r="B60" s="42">
        <v>45404.577465277776</v>
      </c>
      <c r="C60" s="31">
        <v>367</v>
      </c>
      <c r="D60" s="34">
        <v>17.899999999999999</v>
      </c>
      <c r="E60" s="28">
        <v>6569.2999999999993</v>
      </c>
      <c r="F60" s="31" t="s">
        <v>18</v>
      </c>
    </row>
    <row r="61" spans="1:6">
      <c r="A61" s="29">
        <v>45404</v>
      </c>
      <c r="B61" s="42">
        <v>45404.594201388885</v>
      </c>
      <c r="C61" s="31">
        <v>159</v>
      </c>
      <c r="D61" s="34">
        <v>17.899999999999999</v>
      </c>
      <c r="E61" s="28">
        <v>2846.1</v>
      </c>
      <c r="F61" s="31" t="s">
        <v>18</v>
      </c>
    </row>
    <row r="62" spans="1:6">
      <c r="A62" s="29">
        <v>45404</v>
      </c>
      <c r="B62" s="42">
        <v>45404.609618055554</v>
      </c>
      <c r="C62" s="31">
        <v>178</v>
      </c>
      <c r="D62" s="34">
        <v>17.899999999999999</v>
      </c>
      <c r="E62" s="28">
        <v>3186.2</v>
      </c>
      <c r="F62" s="31" t="s">
        <v>18</v>
      </c>
    </row>
    <row r="63" spans="1:6">
      <c r="A63" s="29">
        <v>45404</v>
      </c>
      <c r="B63" s="42">
        <v>45404.610752314817</v>
      </c>
      <c r="C63" s="31">
        <v>55</v>
      </c>
      <c r="D63" s="34">
        <v>17.920000000000002</v>
      </c>
      <c r="E63" s="28">
        <v>985.60000000000014</v>
      </c>
      <c r="F63" s="31" t="s">
        <v>18</v>
      </c>
    </row>
    <row r="64" spans="1:6">
      <c r="A64" s="29">
        <v>45404</v>
      </c>
      <c r="B64" s="42">
        <v>45404.610752314817</v>
      </c>
      <c r="C64" s="31">
        <v>117</v>
      </c>
      <c r="D64" s="34">
        <v>17.920000000000002</v>
      </c>
      <c r="E64" s="28">
        <v>2096.6400000000003</v>
      </c>
      <c r="F64" s="31" t="s">
        <v>18</v>
      </c>
    </row>
    <row r="65" spans="1:6">
      <c r="A65" s="29">
        <v>45404</v>
      </c>
      <c r="B65" s="42">
        <v>45404.621006944442</v>
      </c>
      <c r="C65" s="31">
        <v>35</v>
      </c>
      <c r="D65" s="34">
        <v>17.920000000000002</v>
      </c>
      <c r="E65" s="28">
        <v>627.20000000000005</v>
      </c>
      <c r="F65" s="31" t="s">
        <v>18</v>
      </c>
    </row>
    <row r="66" spans="1:6">
      <c r="A66" s="29">
        <v>45404</v>
      </c>
      <c r="B66" s="42">
        <v>45404.621006944442</v>
      </c>
      <c r="C66" s="31">
        <v>162</v>
      </c>
      <c r="D66" s="34">
        <v>17.920000000000002</v>
      </c>
      <c r="E66" s="28">
        <v>2903.0400000000004</v>
      </c>
      <c r="F66" s="31" t="s">
        <v>18</v>
      </c>
    </row>
    <row r="67" spans="1:6">
      <c r="A67" s="29">
        <v>45404</v>
      </c>
      <c r="B67" s="42">
        <v>45404.621006944442</v>
      </c>
      <c r="C67" s="31">
        <v>139</v>
      </c>
      <c r="D67" s="34">
        <v>17.920000000000002</v>
      </c>
      <c r="E67" s="28">
        <v>2490.88</v>
      </c>
      <c r="F67" s="31" t="s">
        <v>18</v>
      </c>
    </row>
    <row r="68" spans="1:6">
      <c r="A68" s="29">
        <v>45404</v>
      </c>
      <c r="B68" s="42">
        <v>45404.621006944442</v>
      </c>
      <c r="C68" s="31">
        <v>167</v>
      </c>
      <c r="D68" s="34">
        <v>17.920000000000002</v>
      </c>
      <c r="E68" s="28">
        <v>2992.6400000000003</v>
      </c>
      <c r="F68" s="31" t="s">
        <v>18</v>
      </c>
    </row>
    <row r="69" spans="1:6">
      <c r="A69" s="29">
        <v>45404</v>
      </c>
      <c r="B69" s="42">
        <v>45404.640636574077</v>
      </c>
      <c r="C69" s="31">
        <v>115</v>
      </c>
      <c r="D69" s="34">
        <v>17.920000000000002</v>
      </c>
      <c r="E69" s="28">
        <v>2060.8000000000002</v>
      </c>
      <c r="F69" s="31" t="s">
        <v>18</v>
      </c>
    </row>
    <row r="70" spans="1:6">
      <c r="A70" s="29">
        <v>45404</v>
      </c>
      <c r="B70" s="42">
        <v>45404.640636574077</v>
      </c>
      <c r="C70" s="31">
        <v>70</v>
      </c>
      <c r="D70" s="34">
        <v>17.920000000000002</v>
      </c>
      <c r="E70" s="28">
        <v>1254.4000000000001</v>
      </c>
      <c r="F70" s="31" t="s">
        <v>18</v>
      </c>
    </row>
    <row r="71" spans="1:6">
      <c r="A71" s="29">
        <v>45404</v>
      </c>
      <c r="B71" s="42">
        <v>45404.640636574077</v>
      </c>
      <c r="C71" s="31">
        <v>179</v>
      </c>
      <c r="D71" s="34">
        <v>17.940000000000001</v>
      </c>
      <c r="E71" s="28">
        <v>3211.26</v>
      </c>
      <c r="F71" s="31" t="s">
        <v>18</v>
      </c>
    </row>
    <row r="72" spans="1:6">
      <c r="A72" s="29">
        <v>45404</v>
      </c>
      <c r="B72" s="42">
        <v>45404.640636574077</v>
      </c>
      <c r="C72" s="31">
        <v>180</v>
      </c>
      <c r="D72" s="34">
        <v>17.940000000000001</v>
      </c>
      <c r="E72" s="28">
        <v>3229.2000000000003</v>
      </c>
      <c r="F72" s="31" t="s">
        <v>18</v>
      </c>
    </row>
    <row r="73" spans="1:6">
      <c r="A73" s="29">
        <v>45404</v>
      </c>
      <c r="B73" s="42">
        <v>45404.651018518518</v>
      </c>
      <c r="C73" s="31">
        <v>168</v>
      </c>
      <c r="D73" s="34">
        <v>17.899999999999999</v>
      </c>
      <c r="E73" s="28">
        <v>3007.2</v>
      </c>
      <c r="F73" s="31" t="s">
        <v>18</v>
      </c>
    </row>
    <row r="74" spans="1:6">
      <c r="A74" s="29">
        <v>45404</v>
      </c>
      <c r="B74" s="42">
        <v>45404.651018518518</v>
      </c>
      <c r="C74" s="31">
        <v>164</v>
      </c>
      <c r="D74" s="34">
        <v>17.899999999999999</v>
      </c>
      <c r="E74" s="28">
        <v>2935.6</v>
      </c>
      <c r="F74" s="31" t="s">
        <v>18</v>
      </c>
    </row>
    <row r="75" spans="1:6">
      <c r="A75" s="29">
        <v>45404</v>
      </c>
      <c r="B75" s="42">
        <v>45404.654282407406</v>
      </c>
      <c r="C75" s="31">
        <v>171</v>
      </c>
      <c r="D75" s="34">
        <v>17.88</v>
      </c>
      <c r="E75" s="28">
        <v>3057.48</v>
      </c>
      <c r="F75" s="31" t="s">
        <v>21</v>
      </c>
    </row>
    <row r="76" spans="1:6">
      <c r="A76" s="29">
        <v>45404</v>
      </c>
      <c r="B76" s="42">
        <v>45404.655381944445</v>
      </c>
      <c r="C76" s="31">
        <v>170</v>
      </c>
      <c r="D76" s="34">
        <v>17.88</v>
      </c>
      <c r="E76" s="28">
        <v>3039.6</v>
      </c>
      <c r="F76" s="31" t="s">
        <v>21</v>
      </c>
    </row>
    <row r="77" spans="1:6">
      <c r="A77" s="29">
        <v>45404</v>
      </c>
      <c r="B77" s="42">
        <v>45404.656307870369</v>
      </c>
      <c r="C77" s="31">
        <v>47</v>
      </c>
      <c r="D77" s="34">
        <v>17.88</v>
      </c>
      <c r="E77" s="28">
        <v>840.3599999999999</v>
      </c>
      <c r="F77" s="31" t="s">
        <v>21</v>
      </c>
    </row>
    <row r="78" spans="1:6">
      <c r="A78" s="29">
        <v>45404</v>
      </c>
      <c r="B78" s="42">
        <v>45404.657349537039</v>
      </c>
      <c r="C78" s="31">
        <v>12</v>
      </c>
      <c r="D78" s="34">
        <v>17.88</v>
      </c>
      <c r="E78" s="28">
        <v>214.56</v>
      </c>
      <c r="F78" s="31" t="s">
        <v>21</v>
      </c>
    </row>
    <row r="79" spans="1:6">
      <c r="A79" s="29">
        <v>45404</v>
      </c>
      <c r="B79" s="42">
        <v>45404.669039351851</v>
      </c>
      <c r="C79" s="31">
        <v>10</v>
      </c>
      <c r="D79" s="34">
        <v>17.920000000000002</v>
      </c>
      <c r="E79" s="28">
        <v>179.20000000000002</v>
      </c>
      <c r="F79" s="31" t="s">
        <v>18</v>
      </c>
    </row>
    <row r="80" spans="1:6">
      <c r="A80" s="29">
        <v>45404</v>
      </c>
      <c r="B80" s="42">
        <v>45404.670243055552</v>
      </c>
      <c r="C80" s="31">
        <v>78</v>
      </c>
      <c r="D80" s="34">
        <v>17.940000000000001</v>
      </c>
      <c r="E80" s="28">
        <v>1399.3200000000002</v>
      </c>
      <c r="F80" s="31" t="s">
        <v>18</v>
      </c>
    </row>
    <row r="81" spans="1:6">
      <c r="A81" s="29">
        <v>45404</v>
      </c>
      <c r="B81" s="42">
        <v>45404.670254629629</v>
      </c>
      <c r="C81" s="31">
        <v>95</v>
      </c>
      <c r="D81" s="34">
        <v>17.940000000000001</v>
      </c>
      <c r="E81" s="28">
        <v>1704.3000000000002</v>
      </c>
      <c r="F81" s="31" t="s">
        <v>18</v>
      </c>
    </row>
    <row r="82" spans="1:6">
      <c r="A82" s="29">
        <v>45404</v>
      </c>
      <c r="B82" s="42">
        <v>45404.676469907405</v>
      </c>
      <c r="C82" s="31">
        <v>34</v>
      </c>
      <c r="D82" s="34">
        <v>17.96</v>
      </c>
      <c r="E82" s="28">
        <v>610.64</v>
      </c>
      <c r="F82" s="31" t="s">
        <v>18</v>
      </c>
    </row>
    <row r="83" spans="1:6">
      <c r="A83" s="29">
        <v>45404</v>
      </c>
      <c r="B83" s="42">
        <v>45404.676469907405</v>
      </c>
      <c r="C83" s="31">
        <v>166</v>
      </c>
      <c r="D83" s="34">
        <v>17.96</v>
      </c>
      <c r="E83" s="28">
        <v>2981.36</v>
      </c>
      <c r="F83" s="31" t="s">
        <v>18</v>
      </c>
    </row>
    <row r="84" spans="1:6">
      <c r="A84" s="29">
        <v>45404</v>
      </c>
      <c r="B84" s="42">
        <v>45404.676469907405</v>
      </c>
      <c r="C84" s="31">
        <v>182</v>
      </c>
      <c r="D84" s="34">
        <v>17.96</v>
      </c>
      <c r="E84" s="28">
        <v>3268.7200000000003</v>
      </c>
      <c r="F84" s="31" t="s">
        <v>18</v>
      </c>
    </row>
    <row r="85" spans="1:6">
      <c r="A85" s="29">
        <v>45404</v>
      </c>
      <c r="B85" s="42">
        <v>45404.676469907405</v>
      </c>
      <c r="C85" s="31">
        <v>179</v>
      </c>
      <c r="D85" s="34">
        <v>17.96</v>
      </c>
      <c r="E85" s="28">
        <v>3214.84</v>
      </c>
      <c r="F85" s="31" t="s">
        <v>18</v>
      </c>
    </row>
    <row r="86" spans="1:6">
      <c r="A86" s="29">
        <v>45404</v>
      </c>
      <c r="B86" s="42">
        <v>45404.678854166668</v>
      </c>
      <c r="C86" s="31">
        <v>157</v>
      </c>
      <c r="D86" s="34">
        <v>17.940000000000001</v>
      </c>
      <c r="E86" s="28">
        <v>2816.5800000000004</v>
      </c>
      <c r="F86" s="31" t="s">
        <v>18</v>
      </c>
    </row>
    <row r="87" spans="1:6">
      <c r="A87" s="29">
        <v>45404</v>
      </c>
      <c r="B87" s="42">
        <v>45404.678854166668</v>
      </c>
      <c r="C87" s="31">
        <v>8</v>
      </c>
      <c r="D87" s="34">
        <v>17.940000000000001</v>
      </c>
      <c r="E87" s="28">
        <v>143.52000000000001</v>
      </c>
      <c r="F87" s="31" t="s">
        <v>18</v>
      </c>
    </row>
    <row r="88" spans="1:6">
      <c r="A88" s="29">
        <v>45404</v>
      </c>
      <c r="B88" s="42">
        <v>45404.678854166668</v>
      </c>
      <c r="C88" s="31">
        <v>316</v>
      </c>
      <c r="D88" s="34">
        <v>17.940000000000001</v>
      </c>
      <c r="E88" s="28">
        <v>5669.04</v>
      </c>
      <c r="F88" s="31" t="s">
        <v>18</v>
      </c>
    </row>
    <row r="89" spans="1:6">
      <c r="A89" s="29">
        <v>45404</v>
      </c>
      <c r="B89" s="42">
        <v>45404.684837962966</v>
      </c>
      <c r="C89" s="31">
        <v>152</v>
      </c>
      <c r="D89" s="34">
        <v>17.899999999999999</v>
      </c>
      <c r="E89" s="28">
        <v>2720.7999999999997</v>
      </c>
      <c r="F89" s="31" t="s">
        <v>18</v>
      </c>
    </row>
    <row r="90" spans="1:6">
      <c r="A90" s="29">
        <v>45404</v>
      </c>
      <c r="B90" s="42">
        <v>45404.686192129629</v>
      </c>
      <c r="C90" s="31">
        <v>36</v>
      </c>
      <c r="D90" s="34">
        <v>17.899999999999999</v>
      </c>
      <c r="E90" s="28">
        <v>644.4</v>
      </c>
      <c r="F90" s="31" t="s">
        <v>18</v>
      </c>
    </row>
    <row r="91" spans="1:6">
      <c r="A91" s="29">
        <v>45404</v>
      </c>
      <c r="B91" s="42">
        <v>45404.697592592594</v>
      </c>
      <c r="C91" s="31">
        <v>125</v>
      </c>
      <c r="D91" s="34">
        <v>17.920000000000002</v>
      </c>
      <c r="E91" s="28">
        <v>2240</v>
      </c>
      <c r="F91" s="31" t="s">
        <v>18</v>
      </c>
    </row>
    <row r="92" spans="1:6">
      <c r="A92" s="29">
        <v>45404</v>
      </c>
      <c r="B92" s="42">
        <v>45404.699293981481</v>
      </c>
      <c r="C92" s="31">
        <v>118</v>
      </c>
      <c r="D92" s="34">
        <v>17.920000000000002</v>
      </c>
      <c r="E92" s="28">
        <v>2114.5600000000004</v>
      </c>
      <c r="F92" s="31" t="s">
        <v>18</v>
      </c>
    </row>
    <row r="93" spans="1:6">
      <c r="A93" s="29">
        <v>45404</v>
      </c>
      <c r="B93" s="42">
        <v>45404.704988425925</v>
      </c>
      <c r="C93" s="31">
        <v>173</v>
      </c>
      <c r="D93" s="34">
        <v>17.899999999999999</v>
      </c>
      <c r="E93" s="28">
        <v>3096.7</v>
      </c>
      <c r="F93" s="31" t="s">
        <v>18</v>
      </c>
    </row>
    <row r="94" spans="1:6">
      <c r="A94" s="29">
        <v>45404</v>
      </c>
      <c r="B94" s="42">
        <v>45404.70621527778</v>
      </c>
      <c r="C94" s="31">
        <v>85</v>
      </c>
      <c r="D94" s="34">
        <v>17.899999999999999</v>
      </c>
      <c r="E94" s="28">
        <v>1521.4999999999998</v>
      </c>
      <c r="F94" s="31" t="s">
        <v>18</v>
      </c>
    </row>
    <row r="95" spans="1:6">
      <c r="A95" s="29">
        <v>45404</v>
      </c>
      <c r="B95" s="42">
        <v>45404.70621527778</v>
      </c>
      <c r="C95" s="31">
        <v>74</v>
      </c>
      <c r="D95" s="34">
        <v>17.899999999999999</v>
      </c>
      <c r="E95" s="28">
        <v>1324.6</v>
      </c>
      <c r="F95" s="31" t="s">
        <v>18</v>
      </c>
    </row>
    <row r="96" spans="1:6">
      <c r="A96" s="29">
        <v>45404</v>
      </c>
      <c r="B96" s="42">
        <v>45404.70753472222</v>
      </c>
      <c r="C96" s="31">
        <v>29</v>
      </c>
      <c r="D96" s="34">
        <v>17.899999999999999</v>
      </c>
      <c r="E96" s="28">
        <v>519.09999999999991</v>
      </c>
      <c r="F96" s="31" t="s">
        <v>18</v>
      </c>
    </row>
    <row r="97" spans="1:6">
      <c r="A97" s="29">
        <v>45404</v>
      </c>
      <c r="B97" s="42">
        <v>45404.714166666665</v>
      </c>
      <c r="C97" s="31">
        <v>160</v>
      </c>
      <c r="D97" s="34">
        <v>17.940000000000001</v>
      </c>
      <c r="E97" s="28">
        <v>2870.4</v>
      </c>
      <c r="F97" s="31" t="s">
        <v>18</v>
      </c>
    </row>
    <row r="98" spans="1:6">
      <c r="A98" s="29">
        <v>45404</v>
      </c>
      <c r="B98" s="42">
        <v>45404.716111111113</v>
      </c>
      <c r="C98" s="31">
        <v>176</v>
      </c>
      <c r="D98" s="34">
        <v>17.940000000000001</v>
      </c>
      <c r="E98" s="28">
        <v>3157.44</v>
      </c>
      <c r="F98" s="31" t="s">
        <v>18</v>
      </c>
    </row>
    <row r="99" spans="1:6">
      <c r="A99" s="29">
        <v>45405</v>
      </c>
      <c r="B99" s="42">
        <v>45405.378645833334</v>
      </c>
      <c r="C99" s="31">
        <v>97</v>
      </c>
      <c r="D99" s="34">
        <v>17.38</v>
      </c>
      <c r="E99" s="28">
        <v>1685.86</v>
      </c>
      <c r="F99" s="31" t="s">
        <v>18</v>
      </c>
    </row>
    <row r="100" spans="1:6">
      <c r="A100" s="29">
        <v>45405</v>
      </c>
      <c r="B100" s="42">
        <v>45405.379282407404</v>
      </c>
      <c r="C100" s="31">
        <v>255</v>
      </c>
      <c r="D100" s="34">
        <v>17.399999999999999</v>
      </c>
      <c r="E100" s="28">
        <v>4437</v>
      </c>
      <c r="F100" s="31" t="s">
        <v>16</v>
      </c>
    </row>
    <row r="101" spans="1:6">
      <c r="A101" s="29">
        <v>45405</v>
      </c>
      <c r="B101" s="42">
        <v>45405.379374999997</v>
      </c>
      <c r="C101" s="31">
        <v>238</v>
      </c>
      <c r="D101" s="34">
        <v>17.440000000000001</v>
      </c>
      <c r="E101" s="28">
        <v>4150.72</v>
      </c>
      <c r="F101" s="31" t="s">
        <v>21</v>
      </c>
    </row>
    <row r="102" spans="1:6">
      <c r="A102" s="29">
        <v>45405</v>
      </c>
      <c r="B102" s="42">
        <v>45405.379374999997</v>
      </c>
      <c r="C102" s="31">
        <v>222</v>
      </c>
      <c r="D102" s="34">
        <v>17.440000000000001</v>
      </c>
      <c r="E102" s="28">
        <v>3871.6800000000003</v>
      </c>
      <c r="F102" s="31" t="s">
        <v>21</v>
      </c>
    </row>
    <row r="103" spans="1:6">
      <c r="A103" s="29">
        <v>45405</v>
      </c>
      <c r="B103" s="42">
        <v>45405.37972222222</v>
      </c>
      <c r="C103" s="31">
        <v>172</v>
      </c>
      <c r="D103" s="34">
        <v>17.399999999999999</v>
      </c>
      <c r="E103" s="28">
        <v>2992.7999999999997</v>
      </c>
      <c r="F103" s="31" t="s">
        <v>18</v>
      </c>
    </row>
    <row r="104" spans="1:6">
      <c r="A104" s="29">
        <v>45405</v>
      </c>
      <c r="B104" s="42">
        <v>45405.382118055553</v>
      </c>
      <c r="C104" s="31">
        <v>164</v>
      </c>
      <c r="D104" s="34">
        <v>17.399999999999999</v>
      </c>
      <c r="E104" s="28">
        <v>2853.6</v>
      </c>
      <c r="F104" s="31" t="s">
        <v>16</v>
      </c>
    </row>
    <row r="105" spans="1:6">
      <c r="A105" s="29">
        <v>45405</v>
      </c>
      <c r="B105" s="42">
        <v>45405.382210648146</v>
      </c>
      <c r="C105" s="31">
        <v>164</v>
      </c>
      <c r="D105" s="34">
        <v>17.399999999999999</v>
      </c>
      <c r="E105" s="28">
        <v>2853.6</v>
      </c>
      <c r="F105" s="31" t="s">
        <v>16</v>
      </c>
    </row>
    <row r="106" spans="1:6">
      <c r="A106" s="29">
        <v>45405</v>
      </c>
      <c r="B106" s="42">
        <v>45405.382280092592</v>
      </c>
      <c r="C106" s="31">
        <v>42</v>
      </c>
      <c r="D106" s="34">
        <v>17.399999999999999</v>
      </c>
      <c r="E106" s="28">
        <v>730.8</v>
      </c>
      <c r="F106" s="31" t="s">
        <v>16</v>
      </c>
    </row>
    <row r="107" spans="1:6">
      <c r="A107" s="29">
        <v>45405</v>
      </c>
      <c r="B107" s="42">
        <v>45405.382280092592</v>
      </c>
      <c r="C107" s="31">
        <v>250</v>
      </c>
      <c r="D107" s="34">
        <v>17.399999999999999</v>
      </c>
      <c r="E107" s="28">
        <v>4350</v>
      </c>
      <c r="F107" s="31" t="s">
        <v>16</v>
      </c>
    </row>
    <row r="108" spans="1:6">
      <c r="A108" s="29">
        <v>45405</v>
      </c>
      <c r="B108" s="42">
        <v>45405.382280092592</v>
      </c>
      <c r="C108" s="31">
        <v>125</v>
      </c>
      <c r="D108" s="34">
        <v>17.399999999999999</v>
      </c>
      <c r="E108" s="28">
        <v>2175</v>
      </c>
      <c r="F108" s="31" t="s">
        <v>16</v>
      </c>
    </row>
    <row r="109" spans="1:6">
      <c r="A109" s="29">
        <v>45405</v>
      </c>
      <c r="B109" s="42">
        <v>45405.385671296295</v>
      </c>
      <c r="C109" s="31">
        <v>187</v>
      </c>
      <c r="D109" s="34">
        <v>17.34</v>
      </c>
      <c r="E109" s="28">
        <v>3242.58</v>
      </c>
      <c r="F109" s="31" t="s">
        <v>18</v>
      </c>
    </row>
    <row r="110" spans="1:6">
      <c r="A110" s="29">
        <v>45405</v>
      </c>
      <c r="B110" s="42">
        <v>45405.387499999997</v>
      </c>
      <c r="C110" s="31">
        <v>225</v>
      </c>
      <c r="D110" s="34">
        <v>17.34</v>
      </c>
      <c r="E110" s="28">
        <v>3901.5</v>
      </c>
      <c r="F110" s="31" t="s">
        <v>16</v>
      </c>
    </row>
    <row r="111" spans="1:6">
      <c r="A111" s="29">
        <v>45405</v>
      </c>
      <c r="B111" s="42">
        <v>45405.392152777778</v>
      </c>
      <c r="C111" s="31">
        <v>155</v>
      </c>
      <c r="D111" s="34">
        <v>17.38</v>
      </c>
      <c r="E111" s="28">
        <v>2693.8999999999996</v>
      </c>
      <c r="F111" s="31" t="s">
        <v>18</v>
      </c>
    </row>
    <row r="112" spans="1:6">
      <c r="A112" s="29">
        <v>45405</v>
      </c>
      <c r="B112" s="42">
        <v>45405.395046296297</v>
      </c>
      <c r="C112" s="31">
        <v>169</v>
      </c>
      <c r="D112" s="34">
        <v>17.38</v>
      </c>
      <c r="E112" s="28">
        <v>2937.22</v>
      </c>
      <c r="F112" s="31" t="s">
        <v>18</v>
      </c>
    </row>
    <row r="113" spans="1:6">
      <c r="A113" s="29">
        <v>45405</v>
      </c>
      <c r="B113" s="42">
        <v>45405.395046296297</v>
      </c>
      <c r="C113" s="31">
        <v>14</v>
      </c>
      <c r="D113" s="34">
        <v>17.38</v>
      </c>
      <c r="E113" s="28">
        <v>243.32</v>
      </c>
      <c r="F113" s="31" t="s">
        <v>18</v>
      </c>
    </row>
    <row r="114" spans="1:6">
      <c r="A114" s="29">
        <v>45405</v>
      </c>
      <c r="B114" s="42">
        <v>45405.403356481482</v>
      </c>
      <c r="C114" s="31">
        <v>157</v>
      </c>
      <c r="D114" s="34">
        <v>17.399999999999999</v>
      </c>
      <c r="E114" s="28">
        <v>2731.7999999999997</v>
      </c>
      <c r="F114" s="31" t="s">
        <v>18</v>
      </c>
    </row>
    <row r="115" spans="1:6">
      <c r="A115" s="29">
        <v>45405</v>
      </c>
      <c r="B115" s="42">
        <v>45405.411481481482</v>
      </c>
      <c r="C115" s="31">
        <v>1</v>
      </c>
      <c r="D115" s="34">
        <v>17.399999999999999</v>
      </c>
      <c r="E115" s="28">
        <v>17.399999999999999</v>
      </c>
      <c r="F115" s="31" t="s">
        <v>18</v>
      </c>
    </row>
    <row r="116" spans="1:6">
      <c r="A116" s="29">
        <v>45405</v>
      </c>
      <c r="B116" s="42">
        <v>45405.422280092593</v>
      </c>
      <c r="C116" s="31">
        <v>353</v>
      </c>
      <c r="D116" s="34">
        <v>17.420000000000002</v>
      </c>
      <c r="E116" s="28">
        <v>6149.26</v>
      </c>
      <c r="F116" s="31" t="s">
        <v>18</v>
      </c>
    </row>
    <row r="117" spans="1:6">
      <c r="A117" s="29">
        <v>45405</v>
      </c>
      <c r="B117" s="42">
        <v>45405.422280092593</v>
      </c>
      <c r="C117" s="31">
        <v>84</v>
      </c>
      <c r="D117" s="34">
        <v>17.420000000000002</v>
      </c>
      <c r="E117" s="28">
        <v>1463.2800000000002</v>
      </c>
      <c r="F117" s="31" t="s">
        <v>18</v>
      </c>
    </row>
    <row r="118" spans="1:6">
      <c r="A118" s="29">
        <v>45405</v>
      </c>
      <c r="B118" s="42">
        <v>45405.422280092593</v>
      </c>
      <c r="C118" s="31">
        <v>17</v>
      </c>
      <c r="D118" s="34">
        <v>17.420000000000002</v>
      </c>
      <c r="E118" s="28">
        <v>296.14000000000004</v>
      </c>
      <c r="F118" s="31" t="s">
        <v>18</v>
      </c>
    </row>
    <row r="119" spans="1:6">
      <c r="A119" s="29">
        <v>45405</v>
      </c>
      <c r="B119" s="42">
        <v>45405.4299537037</v>
      </c>
      <c r="C119" s="31">
        <v>155</v>
      </c>
      <c r="D119" s="34">
        <v>17.399999999999999</v>
      </c>
      <c r="E119" s="28">
        <v>2697</v>
      </c>
      <c r="F119" s="31" t="s">
        <v>18</v>
      </c>
    </row>
    <row r="120" spans="1:6">
      <c r="A120" s="29">
        <v>45405</v>
      </c>
      <c r="B120" s="42">
        <v>45405.433819444443</v>
      </c>
      <c r="C120" s="31">
        <v>182</v>
      </c>
      <c r="D120" s="34">
        <v>17.399999999999999</v>
      </c>
      <c r="E120" s="28">
        <v>3166.7999999999997</v>
      </c>
      <c r="F120" s="31" t="s">
        <v>18</v>
      </c>
    </row>
    <row r="121" spans="1:6">
      <c r="A121" s="29">
        <v>45405</v>
      </c>
      <c r="B121" s="42">
        <v>45405.436203703706</v>
      </c>
      <c r="C121" s="31">
        <v>175</v>
      </c>
      <c r="D121" s="34">
        <v>17.36</v>
      </c>
      <c r="E121" s="28">
        <v>3038</v>
      </c>
      <c r="F121" s="31" t="s">
        <v>18</v>
      </c>
    </row>
    <row r="122" spans="1:6">
      <c r="A122" s="29">
        <v>45405</v>
      </c>
      <c r="B122" s="42">
        <v>45405.436203703706</v>
      </c>
      <c r="C122" s="31">
        <v>190</v>
      </c>
      <c r="D122" s="34">
        <v>17.36</v>
      </c>
      <c r="E122" s="28">
        <v>3298.4</v>
      </c>
      <c r="F122" s="31" t="s">
        <v>18</v>
      </c>
    </row>
    <row r="123" spans="1:6">
      <c r="A123" s="29">
        <v>45405</v>
      </c>
      <c r="B123" s="42">
        <v>45405.454918981479</v>
      </c>
      <c r="C123" s="31">
        <v>328</v>
      </c>
      <c r="D123" s="34">
        <v>17.36</v>
      </c>
      <c r="E123" s="28">
        <v>5694.08</v>
      </c>
      <c r="F123" s="31" t="s">
        <v>18</v>
      </c>
    </row>
    <row r="124" spans="1:6">
      <c r="A124" s="29">
        <v>45405</v>
      </c>
      <c r="B124" s="42">
        <v>45405.458391203705</v>
      </c>
      <c r="C124" s="31">
        <v>17</v>
      </c>
      <c r="D124" s="34">
        <v>17.36</v>
      </c>
      <c r="E124" s="28">
        <v>295.12</v>
      </c>
      <c r="F124" s="31" t="s">
        <v>18</v>
      </c>
    </row>
    <row r="125" spans="1:6">
      <c r="A125" s="29">
        <v>45405</v>
      </c>
      <c r="B125" s="42">
        <v>45405.458391203705</v>
      </c>
      <c r="C125" s="31">
        <v>27</v>
      </c>
      <c r="D125" s="34">
        <v>17.36</v>
      </c>
      <c r="E125" s="28">
        <v>468.71999999999997</v>
      </c>
      <c r="F125" s="31" t="s">
        <v>18</v>
      </c>
    </row>
    <row r="126" spans="1:6">
      <c r="A126" s="29">
        <v>45405</v>
      </c>
      <c r="B126" s="42">
        <v>45405.458391203705</v>
      </c>
      <c r="C126" s="31">
        <v>47</v>
      </c>
      <c r="D126" s="34">
        <v>17.36</v>
      </c>
      <c r="E126" s="28">
        <v>815.92</v>
      </c>
      <c r="F126" s="31" t="s">
        <v>18</v>
      </c>
    </row>
    <row r="127" spans="1:6">
      <c r="A127" s="29">
        <v>45405</v>
      </c>
      <c r="B127" s="42">
        <v>45405.458391203705</v>
      </c>
      <c r="C127" s="31">
        <v>159</v>
      </c>
      <c r="D127" s="34">
        <v>17.36</v>
      </c>
      <c r="E127" s="28">
        <v>2760.24</v>
      </c>
      <c r="F127" s="31" t="s">
        <v>18</v>
      </c>
    </row>
    <row r="128" spans="1:6">
      <c r="A128" s="29">
        <v>45405</v>
      </c>
      <c r="B128" s="42">
        <v>45405.458391203705</v>
      </c>
      <c r="C128" s="31">
        <v>231</v>
      </c>
      <c r="D128" s="34">
        <v>17.36</v>
      </c>
      <c r="E128" s="28">
        <v>4010.16</v>
      </c>
      <c r="F128" s="31" t="s">
        <v>18</v>
      </c>
    </row>
    <row r="129" spans="1:6">
      <c r="A129" s="29">
        <v>45405</v>
      </c>
      <c r="B129" s="42">
        <v>45405.458391203705</v>
      </c>
      <c r="C129" s="31">
        <v>42</v>
      </c>
      <c r="D129" s="34">
        <v>17.36</v>
      </c>
      <c r="E129" s="28">
        <v>729.12</v>
      </c>
      <c r="F129" s="31" t="s">
        <v>18</v>
      </c>
    </row>
    <row r="130" spans="1:6">
      <c r="A130" s="29">
        <v>45405</v>
      </c>
      <c r="B130" s="42">
        <v>45405.458391203705</v>
      </c>
      <c r="C130" s="31">
        <v>291</v>
      </c>
      <c r="D130" s="34">
        <v>17.32</v>
      </c>
      <c r="E130" s="28">
        <v>5040.12</v>
      </c>
      <c r="F130" s="31" t="s">
        <v>16</v>
      </c>
    </row>
    <row r="131" spans="1:6">
      <c r="A131" s="29">
        <v>45405</v>
      </c>
      <c r="B131" s="42">
        <v>45405.458391203705</v>
      </c>
      <c r="C131" s="31">
        <v>140</v>
      </c>
      <c r="D131" s="34">
        <v>17.32</v>
      </c>
      <c r="E131" s="28">
        <v>2424.8000000000002</v>
      </c>
      <c r="F131" s="31" t="s">
        <v>16</v>
      </c>
    </row>
    <row r="132" spans="1:6">
      <c r="A132" s="29">
        <v>45405</v>
      </c>
      <c r="B132" s="42">
        <v>45405.458391203705</v>
      </c>
      <c r="C132" s="31">
        <v>300</v>
      </c>
      <c r="D132" s="34">
        <v>17.32</v>
      </c>
      <c r="E132" s="28">
        <v>5196</v>
      </c>
      <c r="F132" s="31" t="s">
        <v>16</v>
      </c>
    </row>
    <row r="133" spans="1:6">
      <c r="A133" s="29">
        <v>45405</v>
      </c>
      <c r="B133" s="42">
        <v>45405.460081018522</v>
      </c>
      <c r="C133" s="31">
        <v>9</v>
      </c>
      <c r="D133" s="34">
        <v>17.32</v>
      </c>
      <c r="E133" s="28">
        <v>155.88</v>
      </c>
      <c r="F133" s="31" t="s">
        <v>18</v>
      </c>
    </row>
    <row r="134" spans="1:6">
      <c r="A134" s="29">
        <v>45405</v>
      </c>
      <c r="B134" s="42">
        <v>45405.460081018522</v>
      </c>
      <c r="C134" s="31">
        <v>172</v>
      </c>
      <c r="D134" s="34">
        <v>17.32</v>
      </c>
      <c r="E134" s="28">
        <v>2979.04</v>
      </c>
      <c r="F134" s="31" t="s">
        <v>18</v>
      </c>
    </row>
    <row r="135" spans="1:6">
      <c r="A135" s="29">
        <v>45405</v>
      </c>
      <c r="B135" s="42">
        <v>45405.460081018522</v>
      </c>
      <c r="C135" s="31">
        <v>9</v>
      </c>
      <c r="D135" s="34">
        <v>17.32</v>
      </c>
      <c r="E135" s="28">
        <v>155.88</v>
      </c>
      <c r="F135" s="31" t="s">
        <v>16</v>
      </c>
    </row>
    <row r="136" spans="1:6">
      <c r="A136" s="29">
        <v>45405</v>
      </c>
      <c r="B136" s="42">
        <v>45405.460717592592</v>
      </c>
      <c r="C136" s="31">
        <v>174</v>
      </c>
      <c r="D136" s="34">
        <v>17.32</v>
      </c>
      <c r="E136" s="28">
        <v>3013.68</v>
      </c>
      <c r="F136" s="31" t="s">
        <v>16</v>
      </c>
    </row>
    <row r="137" spans="1:6">
      <c r="A137" s="29">
        <v>45405</v>
      </c>
      <c r="B137" s="42">
        <v>45405.463576388887</v>
      </c>
      <c r="C137" s="31">
        <v>1</v>
      </c>
      <c r="D137" s="34">
        <v>17.32</v>
      </c>
      <c r="E137" s="28">
        <v>17.32</v>
      </c>
      <c r="F137" s="31" t="s">
        <v>16</v>
      </c>
    </row>
    <row r="138" spans="1:6">
      <c r="A138" s="29">
        <v>45405</v>
      </c>
      <c r="B138" s="42">
        <v>45405.48474537037</v>
      </c>
      <c r="C138" s="31">
        <v>161</v>
      </c>
      <c r="D138" s="34">
        <v>17.38</v>
      </c>
      <c r="E138" s="28">
        <v>2798.18</v>
      </c>
      <c r="F138" s="31" t="s">
        <v>18</v>
      </c>
    </row>
    <row r="139" spans="1:6">
      <c r="A139" s="29">
        <v>45405</v>
      </c>
      <c r="B139" s="42">
        <v>45405.485729166663</v>
      </c>
      <c r="C139" s="31">
        <v>143</v>
      </c>
      <c r="D139" s="34">
        <v>17.38</v>
      </c>
      <c r="E139" s="28">
        <v>2485.3399999999997</v>
      </c>
      <c r="F139" s="31" t="s">
        <v>18</v>
      </c>
    </row>
    <row r="140" spans="1:6">
      <c r="A140" s="29">
        <v>45405</v>
      </c>
      <c r="B140" s="42">
        <v>45405.485729166663</v>
      </c>
      <c r="C140" s="31">
        <v>43</v>
      </c>
      <c r="D140" s="34">
        <v>17.38</v>
      </c>
      <c r="E140" s="28">
        <v>747.33999999999992</v>
      </c>
      <c r="F140" s="31" t="s">
        <v>18</v>
      </c>
    </row>
    <row r="141" spans="1:6">
      <c r="A141" s="29">
        <v>45405</v>
      </c>
      <c r="B141" s="42">
        <v>45405.503819444442</v>
      </c>
      <c r="C141" s="31">
        <v>22</v>
      </c>
      <c r="D141" s="34">
        <v>17.34</v>
      </c>
      <c r="E141" s="28">
        <v>381.48</v>
      </c>
      <c r="F141" s="31" t="s">
        <v>18</v>
      </c>
    </row>
    <row r="142" spans="1:6">
      <c r="A142" s="29">
        <v>45405</v>
      </c>
      <c r="B142" s="42">
        <v>45405.503819444442</v>
      </c>
      <c r="C142" s="31">
        <v>135</v>
      </c>
      <c r="D142" s="34">
        <v>17.34</v>
      </c>
      <c r="E142" s="28">
        <v>2340.9</v>
      </c>
      <c r="F142" s="31" t="s">
        <v>18</v>
      </c>
    </row>
    <row r="143" spans="1:6">
      <c r="A143" s="29">
        <v>45405</v>
      </c>
      <c r="B143" s="42">
        <v>45405.503819444442</v>
      </c>
      <c r="C143" s="31">
        <v>157</v>
      </c>
      <c r="D143" s="34">
        <v>17.34</v>
      </c>
      <c r="E143" s="28">
        <v>2722.38</v>
      </c>
      <c r="F143" s="31" t="s">
        <v>18</v>
      </c>
    </row>
    <row r="144" spans="1:6">
      <c r="A144" s="29">
        <v>45405</v>
      </c>
      <c r="B144" s="42">
        <v>45405.504699074074</v>
      </c>
      <c r="C144" s="31">
        <v>181</v>
      </c>
      <c r="D144" s="34">
        <v>17.32</v>
      </c>
      <c r="E144" s="28">
        <v>3134.92</v>
      </c>
      <c r="F144" s="31" t="s">
        <v>18</v>
      </c>
    </row>
    <row r="145" spans="1:6">
      <c r="A145" s="29">
        <v>45405</v>
      </c>
      <c r="B145" s="42">
        <v>45405.504699074074</v>
      </c>
      <c r="C145" s="31">
        <v>49</v>
      </c>
      <c r="D145" s="34">
        <v>17.32</v>
      </c>
      <c r="E145" s="28">
        <v>848.68000000000006</v>
      </c>
      <c r="F145" s="31" t="s">
        <v>16</v>
      </c>
    </row>
    <row r="146" spans="1:6">
      <c r="A146" s="29">
        <v>45405</v>
      </c>
      <c r="B146" s="42">
        <v>45405.504699074074</v>
      </c>
      <c r="C146" s="31">
        <v>136</v>
      </c>
      <c r="D146" s="34">
        <v>17.32</v>
      </c>
      <c r="E146" s="28">
        <v>2355.52</v>
      </c>
      <c r="F146" s="31" t="s">
        <v>16</v>
      </c>
    </row>
    <row r="147" spans="1:6">
      <c r="A147" s="29">
        <v>45405</v>
      </c>
      <c r="B147" s="42">
        <v>45405.504699074074</v>
      </c>
      <c r="C147" s="31">
        <v>300</v>
      </c>
      <c r="D147" s="34">
        <v>17.32</v>
      </c>
      <c r="E147" s="28">
        <v>5196</v>
      </c>
      <c r="F147" s="31" t="s">
        <v>16</v>
      </c>
    </row>
    <row r="148" spans="1:6">
      <c r="A148" s="29">
        <v>45405</v>
      </c>
      <c r="B148" s="42">
        <v>45405.504699074074</v>
      </c>
      <c r="C148" s="31">
        <v>125</v>
      </c>
      <c r="D148" s="34">
        <v>17.32</v>
      </c>
      <c r="E148" s="28">
        <v>2165</v>
      </c>
      <c r="F148" s="31" t="s">
        <v>16</v>
      </c>
    </row>
    <row r="149" spans="1:6">
      <c r="A149" s="29">
        <v>45405</v>
      </c>
      <c r="B149" s="42">
        <v>45405.516099537039</v>
      </c>
      <c r="C149" s="31">
        <v>287</v>
      </c>
      <c r="D149" s="34">
        <v>17.34</v>
      </c>
      <c r="E149" s="28">
        <v>4976.58</v>
      </c>
      <c r="F149" s="31" t="s">
        <v>18</v>
      </c>
    </row>
    <row r="150" spans="1:6">
      <c r="A150" s="29">
        <v>45405</v>
      </c>
      <c r="B150" s="42">
        <v>45405.519895833335</v>
      </c>
      <c r="C150" s="31">
        <v>172</v>
      </c>
      <c r="D150" s="34">
        <v>17.34</v>
      </c>
      <c r="E150" s="28">
        <v>2982.48</v>
      </c>
      <c r="F150" s="31" t="s">
        <v>18</v>
      </c>
    </row>
    <row r="151" spans="1:6">
      <c r="A151" s="29">
        <v>45405</v>
      </c>
      <c r="B151" s="42">
        <v>45405.519895833335</v>
      </c>
      <c r="C151" s="31">
        <v>58</v>
      </c>
      <c r="D151" s="34">
        <v>17.34</v>
      </c>
      <c r="E151" s="28">
        <v>1005.72</v>
      </c>
      <c r="F151" s="31" t="s">
        <v>18</v>
      </c>
    </row>
    <row r="152" spans="1:6">
      <c r="A152" s="29">
        <v>45405</v>
      </c>
      <c r="B152" s="42">
        <v>45405.527986111112</v>
      </c>
      <c r="C152" s="31">
        <v>184</v>
      </c>
      <c r="D152" s="34">
        <v>17.32</v>
      </c>
      <c r="E152" s="28">
        <v>3186.88</v>
      </c>
      <c r="F152" s="31" t="s">
        <v>18</v>
      </c>
    </row>
    <row r="153" spans="1:6">
      <c r="A153" s="29">
        <v>45405</v>
      </c>
      <c r="B153" s="42">
        <v>45405.536041666666</v>
      </c>
      <c r="C153" s="31">
        <v>173</v>
      </c>
      <c r="D153" s="34">
        <v>17.32</v>
      </c>
      <c r="E153" s="28">
        <v>2996.36</v>
      </c>
      <c r="F153" s="31" t="s">
        <v>18</v>
      </c>
    </row>
    <row r="154" spans="1:6">
      <c r="A154" s="29">
        <v>45405</v>
      </c>
      <c r="B154" s="42">
        <v>45405.53707175926</v>
      </c>
      <c r="C154" s="31">
        <v>170</v>
      </c>
      <c r="D154" s="34">
        <v>17.3</v>
      </c>
      <c r="E154" s="28">
        <v>2941</v>
      </c>
      <c r="F154" s="31" t="s">
        <v>18</v>
      </c>
    </row>
    <row r="155" spans="1:6">
      <c r="A155" s="29">
        <v>45405</v>
      </c>
      <c r="B155" s="42">
        <v>45405.53707175926</v>
      </c>
      <c r="C155" s="31">
        <v>170</v>
      </c>
      <c r="D155" s="34">
        <v>17.3</v>
      </c>
      <c r="E155" s="28">
        <v>2941</v>
      </c>
      <c r="F155" s="31" t="s">
        <v>18</v>
      </c>
    </row>
    <row r="156" spans="1:6">
      <c r="A156" s="29">
        <v>45405</v>
      </c>
      <c r="B156" s="42">
        <v>45405.54179398148</v>
      </c>
      <c r="C156" s="31">
        <v>147</v>
      </c>
      <c r="D156" s="34">
        <v>17.260000000000002</v>
      </c>
      <c r="E156" s="28">
        <v>2537.2200000000003</v>
      </c>
      <c r="F156" s="31" t="s">
        <v>18</v>
      </c>
    </row>
    <row r="157" spans="1:6">
      <c r="A157" s="29">
        <v>45405</v>
      </c>
      <c r="B157" s="42">
        <v>45405.55064814815</v>
      </c>
      <c r="C157" s="31">
        <v>30</v>
      </c>
      <c r="D157" s="34">
        <v>17.260000000000002</v>
      </c>
      <c r="E157" s="28">
        <v>517.80000000000007</v>
      </c>
      <c r="F157" s="31" t="s">
        <v>18</v>
      </c>
    </row>
    <row r="158" spans="1:6">
      <c r="A158" s="29">
        <v>45405</v>
      </c>
      <c r="B158" s="42">
        <v>45405.55064814815</v>
      </c>
      <c r="C158" s="31">
        <v>155</v>
      </c>
      <c r="D158" s="34">
        <v>17.260000000000002</v>
      </c>
      <c r="E158" s="28">
        <v>2675.3</v>
      </c>
      <c r="F158" s="31" t="s">
        <v>18</v>
      </c>
    </row>
    <row r="159" spans="1:6">
      <c r="A159" s="29">
        <v>45405</v>
      </c>
      <c r="B159" s="42">
        <v>45405.555277777778</v>
      </c>
      <c r="C159" s="31">
        <v>142</v>
      </c>
      <c r="D159" s="34">
        <v>17.260000000000002</v>
      </c>
      <c r="E159" s="28">
        <v>2450.92</v>
      </c>
      <c r="F159" s="31" t="s">
        <v>18</v>
      </c>
    </row>
    <row r="160" spans="1:6">
      <c r="A160" s="29">
        <v>45405</v>
      </c>
      <c r="B160" s="42">
        <v>45405.561631944445</v>
      </c>
      <c r="C160" s="31">
        <v>170</v>
      </c>
      <c r="D160" s="34">
        <v>17.260000000000002</v>
      </c>
      <c r="E160" s="28">
        <v>2934.2000000000003</v>
      </c>
      <c r="F160" s="31" t="s">
        <v>18</v>
      </c>
    </row>
    <row r="161" spans="1:6">
      <c r="A161" s="29">
        <v>45405</v>
      </c>
      <c r="B161" s="42">
        <v>45405.575104166666</v>
      </c>
      <c r="C161" s="31">
        <v>98</v>
      </c>
      <c r="D161" s="34">
        <v>17.2</v>
      </c>
      <c r="E161" s="28">
        <v>1685.6</v>
      </c>
      <c r="F161" s="31" t="s">
        <v>18</v>
      </c>
    </row>
    <row r="162" spans="1:6">
      <c r="A162" s="29">
        <v>45405</v>
      </c>
      <c r="B162" s="42">
        <v>45405.575104166666</v>
      </c>
      <c r="C162" s="31">
        <v>91</v>
      </c>
      <c r="D162" s="34">
        <v>17.2</v>
      </c>
      <c r="E162" s="28">
        <v>1565.2</v>
      </c>
      <c r="F162" s="31" t="s">
        <v>18</v>
      </c>
    </row>
    <row r="163" spans="1:6">
      <c r="A163" s="29">
        <v>45405</v>
      </c>
      <c r="B163" s="42">
        <v>45405.575104166666</v>
      </c>
      <c r="C163" s="31">
        <v>160</v>
      </c>
      <c r="D163" s="34">
        <v>17.2</v>
      </c>
      <c r="E163" s="28">
        <v>2752</v>
      </c>
      <c r="F163" s="31" t="s">
        <v>18</v>
      </c>
    </row>
    <row r="164" spans="1:6">
      <c r="A164" s="29">
        <v>45405</v>
      </c>
      <c r="B164" s="42">
        <v>45405.582592592589</v>
      </c>
      <c r="C164" s="31">
        <v>188</v>
      </c>
      <c r="D164" s="34">
        <v>17.2</v>
      </c>
      <c r="E164" s="28">
        <v>3233.6</v>
      </c>
      <c r="F164" s="31" t="s">
        <v>18</v>
      </c>
    </row>
    <row r="165" spans="1:6">
      <c r="A165" s="29">
        <v>45405</v>
      </c>
      <c r="B165" s="42">
        <v>45405.593969907408</v>
      </c>
      <c r="C165" s="31">
        <v>47</v>
      </c>
      <c r="D165" s="34">
        <v>17.22</v>
      </c>
      <c r="E165" s="28">
        <v>809.33999999999992</v>
      </c>
      <c r="F165" s="31" t="s">
        <v>18</v>
      </c>
    </row>
    <row r="166" spans="1:6">
      <c r="A166" s="29">
        <v>45405</v>
      </c>
      <c r="B166" s="42">
        <v>45405.593969907408</v>
      </c>
      <c r="C166" s="31">
        <v>109</v>
      </c>
      <c r="D166" s="34">
        <v>17.22</v>
      </c>
      <c r="E166" s="28">
        <v>1876.9799999999998</v>
      </c>
      <c r="F166" s="31" t="s">
        <v>18</v>
      </c>
    </row>
    <row r="167" spans="1:6">
      <c r="A167" s="29">
        <v>45405</v>
      </c>
      <c r="B167" s="42">
        <v>45405.593969907408</v>
      </c>
      <c r="C167" s="31">
        <v>341</v>
      </c>
      <c r="D167" s="34">
        <v>17.22</v>
      </c>
      <c r="E167" s="28">
        <v>5872.0199999999995</v>
      </c>
      <c r="F167" s="31" t="s">
        <v>18</v>
      </c>
    </row>
    <row r="168" spans="1:6">
      <c r="A168" s="29">
        <v>45405</v>
      </c>
      <c r="B168" s="42">
        <v>45405.593969907408</v>
      </c>
      <c r="C168" s="31">
        <v>185</v>
      </c>
      <c r="D168" s="34">
        <v>17.22</v>
      </c>
      <c r="E168" s="28">
        <v>3185.7</v>
      </c>
      <c r="F168" s="31" t="s">
        <v>18</v>
      </c>
    </row>
    <row r="169" spans="1:6">
      <c r="A169" s="29">
        <v>45405</v>
      </c>
      <c r="B169" s="42">
        <v>45405.605405092596</v>
      </c>
      <c r="C169" s="31">
        <v>191</v>
      </c>
      <c r="D169" s="34">
        <v>17.239999999999998</v>
      </c>
      <c r="E169" s="28">
        <v>3292.8399999999997</v>
      </c>
      <c r="F169" s="31" t="s">
        <v>18</v>
      </c>
    </row>
    <row r="170" spans="1:6">
      <c r="A170" s="29">
        <v>45405</v>
      </c>
      <c r="B170" s="42">
        <v>45405.61314814815</v>
      </c>
      <c r="C170" s="31">
        <v>46</v>
      </c>
      <c r="D170" s="34">
        <v>17.22</v>
      </c>
      <c r="E170" s="28">
        <v>792.11999999999989</v>
      </c>
      <c r="F170" s="31" t="s">
        <v>18</v>
      </c>
    </row>
    <row r="171" spans="1:6">
      <c r="A171" s="29">
        <v>45405</v>
      </c>
      <c r="B171" s="42">
        <v>45405.613194444442</v>
      </c>
      <c r="C171" s="31">
        <v>39</v>
      </c>
      <c r="D171" s="34">
        <v>17.22</v>
      </c>
      <c r="E171" s="28">
        <v>671.57999999999993</v>
      </c>
      <c r="F171" s="31" t="s">
        <v>18</v>
      </c>
    </row>
    <row r="172" spans="1:6">
      <c r="A172" s="29">
        <v>45405</v>
      </c>
      <c r="B172" s="42">
        <v>45405.613194444442</v>
      </c>
      <c r="C172" s="31">
        <v>133</v>
      </c>
      <c r="D172" s="34">
        <v>17.22</v>
      </c>
      <c r="E172" s="28">
        <v>2290.2599999999998</v>
      </c>
      <c r="F172" s="31" t="s">
        <v>18</v>
      </c>
    </row>
    <row r="173" spans="1:6">
      <c r="A173" s="29">
        <v>45405</v>
      </c>
      <c r="B173" s="42">
        <v>45405.622476851851</v>
      </c>
      <c r="C173" s="31">
        <v>169</v>
      </c>
      <c r="D173" s="34">
        <v>17.22</v>
      </c>
      <c r="E173" s="28">
        <v>2910.18</v>
      </c>
      <c r="F173" s="31" t="s">
        <v>18</v>
      </c>
    </row>
    <row r="174" spans="1:6">
      <c r="A174" s="29">
        <v>45405</v>
      </c>
      <c r="B174" s="42">
        <v>45405.622476851851</v>
      </c>
      <c r="C174" s="31">
        <v>173</v>
      </c>
      <c r="D174" s="34">
        <v>17.22</v>
      </c>
      <c r="E174" s="28">
        <v>2979.06</v>
      </c>
      <c r="F174" s="31" t="s">
        <v>18</v>
      </c>
    </row>
    <row r="175" spans="1:6">
      <c r="A175" s="29">
        <v>45405</v>
      </c>
      <c r="B175" s="42">
        <v>45405.63449074074</v>
      </c>
      <c r="C175" s="31">
        <v>7</v>
      </c>
      <c r="D175" s="34">
        <v>17.22</v>
      </c>
      <c r="E175" s="28">
        <v>120.53999999999999</v>
      </c>
      <c r="F175" s="31" t="s">
        <v>18</v>
      </c>
    </row>
    <row r="176" spans="1:6">
      <c r="A176" s="29">
        <v>45405</v>
      </c>
      <c r="B176" s="42">
        <v>45405.63449074074</v>
      </c>
      <c r="C176" s="31">
        <v>111</v>
      </c>
      <c r="D176" s="34">
        <v>17.22</v>
      </c>
      <c r="E176" s="28">
        <v>1911.4199999999998</v>
      </c>
      <c r="F176" s="31" t="s">
        <v>18</v>
      </c>
    </row>
    <row r="177" spans="1:6">
      <c r="A177" s="29">
        <v>45405</v>
      </c>
      <c r="B177" s="42">
        <v>45405.63449074074</v>
      </c>
      <c r="C177" s="31">
        <v>125</v>
      </c>
      <c r="D177" s="34">
        <v>17.22</v>
      </c>
      <c r="E177" s="28">
        <v>2152.5</v>
      </c>
      <c r="F177" s="31" t="s">
        <v>18</v>
      </c>
    </row>
    <row r="178" spans="1:6">
      <c r="A178" s="29">
        <v>45405</v>
      </c>
      <c r="B178" s="42">
        <v>45405.63449074074</v>
      </c>
      <c r="C178" s="31">
        <v>106</v>
      </c>
      <c r="D178" s="34">
        <v>17.22</v>
      </c>
      <c r="E178" s="28">
        <v>1825.32</v>
      </c>
      <c r="F178" s="31" t="s">
        <v>18</v>
      </c>
    </row>
    <row r="179" spans="1:6">
      <c r="A179" s="29">
        <v>45405</v>
      </c>
      <c r="B179" s="42">
        <v>45405.656863425924</v>
      </c>
      <c r="C179" s="31">
        <v>3</v>
      </c>
      <c r="D179" s="34">
        <v>17.260000000000002</v>
      </c>
      <c r="E179" s="28">
        <v>51.78</v>
      </c>
      <c r="F179" s="31" t="s">
        <v>18</v>
      </c>
    </row>
    <row r="180" spans="1:6">
      <c r="A180" s="29">
        <v>45405</v>
      </c>
      <c r="B180" s="42">
        <v>45405.65965277778</v>
      </c>
      <c r="C180" s="31">
        <v>320</v>
      </c>
      <c r="D180" s="34">
        <v>17.28</v>
      </c>
      <c r="E180" s="28">
        <v>5529.6</v>
      </c>
      <c r="F180" s="31" t="s">
        <v>18</v>
      </c>
    </row>
    <row r="181" spans="1:6">
      <c r="A181" s="29">
        <v>45405</v>
      </c>
      <c r="B181" s="42">
        <v>45405.65965277778</v>
      </c>
      <c r="C181" s="31">
        <v>220</v>
      </c>
      <c r="D181" s="34">
        <v>17.28</v>
      </c>
      <c r="E181" s="28">
        <v>3801.6000000000004</v>
      </c>
      <c r="F181" s="31" t="s">
        <v>18</v>
      </c>
    </row>
    <row r="182" spans="1:6">
      <c r="A182" s="29">
        <v>45405</v>
      </c>
      <c r="B182" s="42">
        <v>45405.65965277778</v>
      </c>
      <c r="C182" s="31">
        <v>176</v>
      </c>
      <c r="D182" s="34">
        <v>17.28</v>
      </c>
      <c r="E182" s="28">
        <v>3041.28</v>
      </c>
      <c r="F182" s="31" t="s">
        <v>18</v>
      </c>
    </row>
    <row r="183" spans="1:6">
      <c r="A183" s="29">
        <v>45405</v>
      </c>
      <c r="B183" s="42">
        <v>45405.662141203706</v>
      </c>
      <c r="C183" s="31">
        <v>189</v>
      </c>
      <c r="D183" s="34">
        <v>17.28</v>
      </c>
      <c r="E183" s="28">
        <v>3265.92</v>
      </c>
      <c r="F183" s="31" t="s">
        <v>18</v>
      </c>
    </row>
    <row r="184" spans="1:6">
      <c r="A184" s="29">
        <v>45405</v>
      </c>
      <c r="B184" s="42">
        <v>45405.66474537037</v>
      </c>
      <c r="C184" s="31">
        <v>410</v>
      </c>
      <c r="D184" s="34">
        <v>17.260000000000002</v>
      </c>
      <c r="E184" s="28">
        <v>7076.6</v>
      </c>
      <c r="F184" s="31" t="s">
        <v>18</v>
      </c>
    </row>
    <row r="185" spans="1:6">
      <c r="A185" s="29">
        <v>45405</v>
      </c>
      <c r="B185" s="42">
        <v>45405.66474537037</v>
      </c>
      <c r="C185" s="31">
        <v>91</v>
      </c>
      <c r="D185" s="34">
        <v>17.260000000000002</v>
      </c>
      <c r="E185" s="28">
        <v>1570.66</v>
      </c>
      <c r="F185" s="31" t="s">
        <v>18</v>
      </c>
    </row>
    <row r="186" spans="1:6">
      <c r="A186" s="29">
        <v>45405</v>
      </c>
      <c r="B186" s="42">
        <v>45405.673692129632</v>
      </c>
      <c r="C186" s="31">
        <v>157</v>
      </c>
      <c r="D186" s="34">
        <v>17.260000000000002</v>
      </c>
      <c r="E186" s="28">
        <v>2709.82</v>
      </c>
      <c r="F186" s="31" t="s">
        <v>18</v>
      </c>
    </row>
    <row r="187" spans="1:6">
      <c r="A187" s="29">
        <v>45405</v>
      </c>
      <c r="B187" s="42">
        <v>45405.673692129632</v>
      </c>
      <c r="C187" s="31">
        <v>95</v>
      </c>
      <c r="D187" s="34">
        <v>17.260000000000002</v>
      </c>
      <c r="E187" s="28">
        <v>1639.7</v>
      </c>
      <c r="F187" s="31" t="s">
        <v>18</v>
      </c>
    </row>
    <row r="188" spans="1:6">
      <c r="A188" s="29">
        <v>45405</v>
      </c>
      <c r="B188" s="42">
        <v>45405.673692129632</v>
      </c>
      <c r="C188" s="31">
        <v>59</v>
      </c>
      <c r="D188" s="34">
        <v>17.260000000000002</v>
      </c>
      <c r="E188" s="28">
        <v>1018.3400000000001</v>
      </c>
      <c r="F188" s="31" t="s">
        <v>18</v>
      </c>
    </row>
    <row r="189" spans="1:6">
      <c r="A189" s="29">
        <v>45405</v>
      </c>
      <c r="B189" s="42">
        <v>45405.688310185185</v>
      </c>
      <c r="C189" s="31">
        <v>38</v>
      </c>
      <c r="D189" s="34">
        <v>17.260000000000002</v>
      </c>
      <c r="E189" s="28">
        <v>655.88000000000011</v>
      </c>
      <c r="F189" s="31" t="s">
        <v>18</v>
      </c>
    </row>
    <row r="190" spans="1:6">
      <c r="A190" s="29">
        <v>45405</v>
      </c>
      <c r="B190" s="42">
        <v>45405.688310185185</v>
      </c>
      <c r="C190" s="31">
        <v>125</v>
      </c>
      <c r="D190" s="34">
        <v>17.260000000000002</v>
      </c>
      <c r="E190" s="28">
        <v>2157.5</v>
      </c>
      <c r="F190" s="31" t="s">
        <v>18</v>
      </c>
    </row>
    <row r="191" spans="1:6">
      <c r="A191" s="29">
        <v>45405</v>
      </c>
      <c r="B191" s="42">
        <v>45405.689942129633</v>
      </c>
      <c r="C191" s="31">
        <v>8</v>
      </c>
      <c r="D191" s="34">
        <v>17.260000000000002</v>
      </c>
      <c r="E191" s="28">
        <v>138.08000000000001</v>
      </c>
      <c r="F191" s="31" t="s">
        <v>18</v>
      </c>
    </row>
    <row r="192" spans="1:6">
      <c r="A192" s="29">
        <v>45405</v>
      </c>
      <c r="B192" s="42">
        <v>45405.689942129633</v>
      </c>
      <c r="C192" s="31">
        <v>169</v>
      </c>
      <c r="D192" s="34">
        <v>17.260000000000002</v>
      </c>
      <c r="E192" s="28">
        <v>2916.94</v>
      </c>
      <c r="F192" s="31" t="s">
        <v>18</v>
      </c>
    </row>
    <row r="193" spans="1:6">
      <c r="A193" s="29">
        <v>45405</v>
      </c>
      <c r="B193" s="42">
        <v>45405.694513888891</v>
      </c>
      <c r="C193" s="31">
        <v>171</v>
      </c>
      <c r="D193" s="34">
        <v>17.260000000000002</v>
      </c>
      <c r="E193" s="28">
        <v>2951.4600000000005</v>
      </c>
      <c r="F193" s="31" t="s">
        <v>18</v>
      </c>
    </row>
    <row r="194" spans="1:6">
      <c r="A194" s="29">
        <v>45405</v>
      </c>
      <c r="B194" s="42">
        <v>45405.698958333334</v>
      </c>
      <c r="C194" s="31">
        <v>156</v>
      </c>
      <c r="D194" s="34">
        <v>17.260000000000002</v>
      </c>
      <c r="E194" s="28">
        <v>2692.5600000000004</v>
      </c>
      <c r="F194" s="31" t="s">
        <v>18</v>
      </c>
    </row>
    <row r="195" spans="1:6">
      <c r="A195" s="29">
        <v>45405</v>
      </c>
      <c r="B195" s="42">
        <v>45405.702893518515</v>
      </c>
      <c r="C195" s="31">
        <v>162</v>
      </c>
      <c r="D195" s="34">
        <v>17.260000000000002</v>
      </c>
      <c r="E195" s="28">
        <v>2796.1200000000003</v>
      </c>
      <c r="F195" s="31" t="s">
        <v>18</v>
      </c>
    </row>
    <row r="196" spans="1:6">
      <c r="A196" s="29">
        <v>45405</v>
      </c>
      <c r="B196" s="42">
        <v>45405.706817129627</v>
      </c>
      <c r="C196" s="31">
        <v>19</v>
      </c>
      <c r="D196" s="34">
        <v>17.260000000000002</v>
      </c>
      <c r="E196" s="28">
        <v>327.94000000000005</v>
      </c>
      <c r="F196" s="31" t="s">
        <v>18</v>
      </c>
    </row>
    <row r="197" spans="1:6">
      <c r="A197" s="29">
        <v>45405</v>
      </c>
      <c r="B197" s="42">
        <v>45405.707372685189</v>
      </c>
      <c r="C197" s="31">
        <v>44</v>
      </c>
      <c r="D197" s="34">
        <v>17.260000000000002</v>
      </c>
      <c r="E197" s="28">
        <v>759.44</v>
      </c>
      <c r="F197" s="31" t="s">
        <v>18</v>
      </c>
    </row>
    <row r="198" spans="1:6">
      <c r="A198" s="29">
        <v>45405</v>
      </c>
      <c r="B198" s="42">
        <v>45405.707372685189</v>
      </c>
      <c r="C198" s="31">
        <v>125</v>
      </c>
      <c r="D198" s="34">
        <v>17.260000000000002</v>
      </c>
      <c r="E198" s="28">
        <v>2157.5</v>
      </c>
      <c r="F198" s="31" t="s">
        <v>18</v>
      </c>
    </row>
    <row r="199" spans="1:6">
      <c r="A199" s="29">
        <v>45405</v>
      </c>
      <c r="B199" s="42">
        <v>45405.710868055554</v>
      </c>
      <c r="C199" s="31">
        <v>109</v>
      </c>
      <c r="D199" s="34">
        <v>17.239999999999998</v>
      </c>
      <c r="E199" s="28">
        <v>1879.1599999999999</v>
      </c>
      <c r="F199" s="31" t="s">
        <v>18</v>
      </c>
    </row>
    <row r="200" spans="1:6">
      <c r="A200" s="29">
        <v>45405</v>
      </c>
      <c r="B200" s="42">
        <v>45405.710868055554</v>
      </c>
      <c r="C200" s="31">
        <v>73</v>
      </c>
      <c r="D200" s="34">
        <v>17.260000000000002</v>
      </c>
      <c r="E200" s="28">
        <v>1259.98</v>
      </c>
      <c r="F200" s="31" t="s">
        <v>18</v>
      </c>
    </row>
    <row r="201" spans="1:6">
      <c r="A201" s="29">
        <v>45405</v>
      </c>
      <c r="B201" s="42">
        <v>45405.710868055554</v>
      </c>
      <c r="C201" s="31">
        <v>115</v>
      </c>
      <c r="D201" s="34">
        <v>17.260000000000002</v>
      </c>
      <c r="E201" s="28">
        <v>1984.9</v>
      </c>
      <c r="F201" s="31" t="s">
        <v>18</v>
      </c>
    </row>
    <row r="202" spans="1:6">
      <c r="A202" s="29">
        <v>45405</v>
      </c>
      <c r="B202" s="42">
        <v>45405.715925925928</v>
      </c>
      <c r="C202" s="31">
        <v>144</v>
      </c>
      <c r="D202" s="34">
        <v>17.260000000000002</v>
      </c>
      <c r="E202" s="28">
        <v>2485.44</v>
      </c>
      <c r="F202" s="31" t="s">
        <v>18</v>
      </c>
    </row>
    <row r="203" spans="1:6">
      <c r="A203" s="29">
        <v>45405</v>
      </c>
      <c r="B203" s="42">
        <v>45405.715925925928</v>
      </c>
      <c r="C203" s="31">
        <v>32</v>
      </c>
      <c r="D203" s="34">
        <v>17.260000000000002</v>
      </c>
      <c r="E203" s="28">
        <v>552.32000000000005</v>
      </c>
      <c r="F203" s="31" t="s">
        <v>18</v>
      </c>
    </row>
    <row r="204" spans="1:6">
      <c r="A204" s="29">
        <v>45405</v>
      </c>
      <c r="B204" s="42">
        <v>45405.716620370367</v>
      </c>
      <c r="C204" s="31">
        <v>69</v>
      </c>
      <c r="D204" s="34">
        <v>17.239999999999998</v>
      </c>
      <c r="E204" s="28">
        <v>1189.56</v>
      </c>
      <c r="F204" s="31" t="s">
        <v>18</v>
      </c>
    </row>
    <row r="205" spans="1:6">
      <c r="A205" s="29">
        <v>45405</v>
      </c>
      <c r="B205" s="42">
        <v>45405.716631944444</v>
      </c>
      <c r="C205" s="31">
        <v>90</v>
      </c>
      <c r="D205" s="34">
        <v>17.239999999999998</v>
      </c>
      <c r="E205" s="28">
        <v>1551.6</v>
      </c>
      <c r="F205" s="31" t="s">
        <v>18</v>
      </c>
    </row>
    <row r="206" spans="1:6">
      <c r="A206" s="29">
        <v>45406</v>
      </c>
      <c r="B206" s="42">
        <v>45406.381041666667</v>
      </c>
      <c r="C206" s="31">
        <v>171</v>
      </c>
      <c r="D206" s="34">
        <v>17.239999999999998</v>
      </c>
      <c r="E206" s="28">
        <v>2948.0399999999995</v>
      </c>
      <c r="F206" s="31" t="s">
        <v>18</v>
      </c>
    </row>
    <row r="207" spans="1:6">
      <c r="A207" s="29">
        <v>45406</v>
      </c>
      <c r="B207" s="42">
        <v>45406.381273148145</v>
      </c>
      <c r="C207" s="31">
        <v>378</v>
      </c>
      <c r="D207" s="34">
        <v>17.2</v>
      </c>
      <c r="E207" s="28">
        <v>6501.5999999999995</v>
      </c>
      <c r="F207" s="31" t="s">
        <v>18</v>
      </c>
    </row>
    <row r="208" spans="1:6">
      <c r="A208" s="29">
        <v>45406</v>
      </c>
      <c r="B208" s="42">
        <v>45406.386886574073</v>
      </c>
      <c r="C208" s="31">
        <v>1000</v>
      </c>
      <c r="D208" s="34">
        <v>17.239999999999998</v>
      </c>
      <c r="E208" s="28">
        <v>17240</v>
      </c>
      <c r="F208" s="31" t="s">
        <v>16</v>
      </c>
    </row>
    <row r="209" spans="1:6">
      <c r="A209" s="29">
        <v>45406</v>
      </c>
      <c r="B209" s="42">
        <v>45406.392534722225</v>
      </c>
      <c r="C209" s="31">
        <v>3</v>
      </c>
      <c r="D209" s="34">
        <v>17.22</v>
      </c>
      <c r="E209" s="28">
        <v>51.66</v>
      </c>
      <c r="F209" s="31" t="s">
        <v>18</v>
      </c>
    </row>
    <row r="210" spans="1:6">
      <c r="A210" s="29">
        <v>45406</v>
      </c>
      <c r="B210" s="42">
        <v>45406.392534722225</v>
      </c>
      <c r="C210" s="31">
        <v>175</v>
      </c>
      <c r="D210" s="34">
        <v>17.22</v>
      </c>
      <c r="E210" s="28">
        <v>3013.5</v>
      </c>
      <c r="F210" s="31" t="s">
        <v>18</v>
      </c>
    </row>
    <row r="211" spans="1:6">
      <c r="A211" s="29">
        <v>45406</v>
      </c>
      <c r="B211" s="42">
        <v>45406.397407407407</v>
      </c>
      <c r="C211" s="31">
        <v>60</v>
      </c>
      <c r="D211" s="34">
        <v>17.2</v>
      </c>
      <c r="E211" s="28">
        <v>1032</v>
      </c>
      <c r="F211" s="31" t="s">
        <v>18</v>
      </c>
    </row>
    <row r="212" spans="1:6">
      <c r="A212" s="29">
        <v>45406</v>
      </c>
      <c r="B212" s="42">
        <v>45406.398206018515</v>
      </c>
      <c r="C212" s="31">
        <v>194</v>
      </c>
      <c r="D212" s="34">
        <v>17.2</v>
      </c>
      <c r="E212" s="28">
        <v>3336.7999999999997</v>
      </c>
      <c r="F212" s="31" t="s">
        <v>18</v>
      </c>
    </row>
    <row r="213" spans="1:6">
      <c r="A213" s="29">
        <v>45406</v>
      </c>
      <c r="B213" s="42">
        <v>45406.398206018515</v>
      </c>
      <c r="C213" s="31">
        <v>269</v>
      </c>
      <c r="D213" s="34">
        <v>17.2</v>
      </c>
      <c r="E213" s="28">
        <v>4626.8</v>
      </c>
      <c r="F213" s="31" t="s">
        <v>18</v>
      </c>
    </row>
    <row r="214" spans="1:6">
      <c r="A214" s="29">
        <v>45406</v>
      </c>
      <c r="B214" s="42">
        <v>45406.398206018515</v>
      </c>
      <c r="C214" s="31">
        <v>413</v>
      </c>
      <c r="D214" s="34">
        <v>17.2</v>
      </c>
      <c r="E214" s="28">
        <v>7103.5999999999995</v>
      </c>
      <c r="F214" s="31" t="s">
        <v>21</v>
      </c>
    </row>
    <row r="215" spans="1:6">
      <c r="A215" s="29">
        <v>45406</v>
      </c>
      <c r="B215" s="42">
        <v>45406.398206018515</v>
      </c>
      <c r="C215" s="31">
        <v>62</v>
      </c>
      <c r="D215" s="34">
        <v>17.2</v>
      </c>
      <c r="E215" s="28">
        <v>1066.3999999999999</v>
      </c>
      <c r="F215" s="31" t="s">
        <v>21</v>
      </c>
    </row>
    <row r="216" spans="1:6">
      <c r="A216" s="29">
        <v>45406</v>
      </c>
      <c r="B216" s="42">
        <v>45406.402349537035</v>
      </c>
      <c r="C216" s="31">
        <v>169</v>
      </c>
      <c r="D216" s="34">
        <v>17.14</v>
      </c>
      <c r="E216" s="28">
        <v>2896.6600000000003</v>
      </c>
      <c r="F216" s="31" t="s">
        <v>18</v>
      </c>
    </row>
    <row r="217" spans="1:6">
      <c r="A217" s="29">
        <v>45406</v>
      </c>
      <c r="B217" s="42">
        <v>45406.402349537035</v>
      </c>
      <c r="C217" s="31">
        <v>1890</v>
      </c>
      <c r="D217" s="34">
        <v>17.12</v>
      </c>
      <c r="E217" s="28">
        <v>32356.800000000003</v>
      </c>
      <c r="F217" s="31" t="s">
        <v>16</v>
      </c>
    </row>
    <row r="218" spans="1:6">
      <c r="A218" s="29">
        <v>45406</v>
      </c>
      <c r="B218" s="42">
        <v>45406.410844907405</v>
      </c>
      <c r="C218" s="31">
        <v>42</v>
      </c>
      <c r="D218" s="34">
        <v>17.2</v>
      </c>
      <c r="E218" s="28">
        <v>722.4</v>
      </c>
      <c r="F218" s="31" t="s">
        <v>18</v>
      </c>
    </row>
    <row r="219" spans="1:6">
      <c r="A219" s="29">
        <v>45406</v>
      </c>
      <c r="B219" s="42">
        <v>45406.410844907405</v>
      </c>
      <c r="C219" s="31">
        <v>209</v>
      </c>
      <c r="D219" s="34">
        <v>17.2</v>
      </c>
      <c r="E219" s="28">
        <v>3594.7999999999997</v>
      </c>
      <c r="F219" s="31" t="s">
        <v>18</v>
      </c>
    </row>
    <row r="220" spans="1:6">
      <c r="A220" s="29">
        <v>45406</v>
      </c>
      <c r="B220" s="42">
        <v>45406.410844907405</v>
      </c>
      <c r="C220" s="31">
        <v>124</v>
      </c>
      <c r="D220" s="34">
        <v>17.2</v>
      </c>
      <c r="E220" s="28">
        <v>2132.7999999999997</v>
      </c>
      <c r="F220" s="31" t="s">
        <v>18</v>
      </c>
    </row>
    <row r="221" spans="1:6">
      <c r="A221" s="29">
        <v>45406</v>
      </c>
      <c r="B221" s="42">
        <v>45406.410844907405</v>
      </c>
      <c r="C221" s="31">
        <v>316</v>
      </c>
      <c r="D221" s="34">
        <v>17.2</v>
      </c>
      <c r="E221" s="28">
        <v>5435.2</v>
      </c>
      <c r="F221" s="31" t="s">
        <v>18</v>
      </c>
    </row>
    <row r="222" spans="1:6">
      <c r="A222" s="29">
        <v>45406</v>
      </c>
      <c r="B222" s="42">
        <v>45406.431458333333</v>
      </c>
      <c r="C222" s="31">
        <v>26</v>
      </c>
      <c r="D222" s="34">
        <v>17.239999999999998</v>
      </c>
      <c r="E222" s="28">
        <v>448.23999999999995</v>
      </c>
      <c r="F222" s="31" t="s">
        <v>18</v>
      </c>
    </row>
    <row r="223" spans="1:6">
      <c r="A223" s="29">
        <v>45406</v>
      </c>
      <c r="B223" s="42">
        <v>45406.431458333333</v>
      </c>
      <c r="C223" s="31">
        <v>134</v>
      </c>
      <c r="D223" s="34">
        <v>17.239999999999998</v>
      </c>
      <c r="E223" s="28">
        <v>2310.16</v>
      </c>
      <c r="F223" s="31" t="s">
        <v>18</v>
      </c>
    </row>
    <row r="224" spans="1:6">
      <c r="A224" s="29">
        <v>45406</v>
      </c>
      <c r="B224" s="42">
        <v>45406.431458333333</v>
      </c>
      <c r="C224" s="31">
        <v>366</v>
      </c>
      <c r="D224" s="34">
        <v>17.239999999999998</v>
      </c>
      <c r="E224" s="28">
        <v>6309.8399999999992</v>
      </c>
      <c r="F224" s="31" t="s">
        <v>18</v>
      </c>
    </row>
    <row r="225" spans="1:6">
      <c r="A225" s="29">
        <v>45406</v>
      </c>
      <c r="B225" s="42">
        <v>45406.431458333333</v>
      </c>
      <c r="C225" s="31">
        <v>8</v>
      </c>
      <c r="D225" s="34">
        <v>17.239999999999998</v>
      </c>
      <c r="E225" s="28">
        <v>137.91999999999999</v>
      </c>
      <c r="F225" s="31" t="s">
        <v>18</v>
      </c>
    </row>
    <row r="226" spans="1:6">
      <c r="A226" s="29">
        <v>45406</v>
      </c>
      <c r="B226" s="42">
        <v>45406.431458333333</v>
      </c>
      <c r="C226" s="31">
        <v>178</v>
      </c>
      <c r="D226" s="34">
        <v>17.239999999999998</v>
      </c>
      <c r="E226" s="28">
        <v>3068.72</v>
      </c>
      <c r="F226" s="31" t="s">
        <v>18</v>
      </c>
    </row>
    <row r="227" spans="1:6">
      <c r="A227" s="29">
        <v>45406</v>
      </c>
      <c r="B227" s="42">
        <v>45406.450520833336</v>
      </c>
      <c r="C227" s="31">
        <v>178</v>
      </c>
      <c r="D227" s="34">
        <v>17.2</v>
      </c>
      <c r="E227" s="28">
        <v>3061.6</v>
      </c>
      <c r="F227" s="31" t="s">
        <v>18</v>
      </c>
    </row>
    <row r="228" spans="1:6">
      <c r="A228" s="29">
        <v>45406</v>
      </c>
      <c r="B228" s="42">
        <v>45406.455868055556</v>
      </c>
      <c r="C228" s="31">
        <v>192</v>
      </c>
      <c r="D228" s="34">
        <v>17.2</v>
      </c>
      <c r="E228" s="28">
        <v>3302.3999999999996</v>
      </c>
      <c r="F228" s="31" t="s">
        <v>18</v>
      </c>
    </row>
    <row r="229" spans="1:6">
      <c r="A229" s="29">
        <v>45406</v>
      </c>
      <c r="B229" s="42">
        <v>45406.4609837963</v>
      </c>
      <c r="C229" s="31">
        <v>113</v>
      </c>
      <c r="D229" s="34">
        <v>17.18</v>
      </c>
      <c r="E229" s="28">
        <v>1941.34</v>
      </c>
      <c r="F229" s="31" t="s">
        <v>18</v>
      </c>
    </row>
    <row r="230" spans="1:6">
      <c r="A230" s="29">
        <v>45406</v>
      </c>
      <c r="B230" s="42">
        <v>45406.4609837963</v>
      </c>
      <c r="C230" s="31">
        <v>61</v>
      </c>
      <c r="D230" s="34">
        <v>17.18</v>
      </c>
      <c r="E230" s="28">
        <v>1047.98</v>
      </c>
      <c r="F230" s="31" t="s">
        <v>18</v>
      </c>
    </row>
    <row r="231" spans="1:6">
      <c r="A231" s="29">
        <v>45406</v>
      </c>
      <c r="B231" s="42">
        <v>45406.4609837963</v>
      </c>
      <c r="C231" s="31">
        <v>175</v>
      </c>
      <c r="D231" s="34">
        <v>17.18</v>
      </c>
      <c r="E231" s="28">
        <v>3006.5</v>
      </c>
      <c r="F231" s="31" t="s">
        <v>18</v>
      </c>
    </row>
    <row r="232" spans="1:6">
      <c r="A232" s="29">
        <v>45406</v>
      </c>
      <c r="B232" s="42">
        <v>45406.4609837963</v>
      </c>
      <c r="C232" s="31">
        <v>19</v>
      </c>
      <c r="D232" s="34">
        <v>17.18</v>
      </c>
      <c r="E232" s="28">
        <v>326.42</v>
      </c>
      <c r="F232" s="31" t="s">
        <v>18</v>
      </c>
    </row>
    <row r="233" spans="1:6">
      <c r="A233" s="29">
        <v>45406</v>
      </c>
      <c r="B233" s="42">
        <v>45406.4609837963</v>
      </c>
      <c r="C233" s="31">
        <v>159</v>
      </c>
      <c r="D233" s="34">
        <v>17.18</v>
      </c>
      <c r="E233" s="28">
        <v>2731.62</v>
      </c>
      <c r="F233" s="31" t="s">
        <v>18</v>
      </c>
    </row>
    <row r="234" spans="1:6">
      <c r="A234" s="29">
        <v>45406</v>
      </c>
      <c r="B234" s="42">
        <v>45406.473009259258</v>
      </c>
      <c r="C234" s="31">
        <v>167</v>
      </c>
      <c r="D234" s="34">
        <v>17.18</v>
      </c>
      <c r="E234" s="28">
        <v>2869.06</v>
      </c>
      <c r="F234" s="31" t="s">
        <v>18</v>
      </c>
    </row>
    <row r="235" spans="1:6">
      <c r="A235" s="29">
        <v>45406</v>
      </c>
      <c r="B235" s="42">
        <v>45406.473009259258</v>
      </c>
      <c r="C235" s="31">
        <v>4</v>
      </c>
      <c r="D235" s="34">
        <v>17.18</v>
      </c>
      <c r="E235" s="28">
        <v>68.72</v>
      </c>
      <c r="F235" s="31" t="s">
        <v>18</v>
      </c>
    </row>
    <row r="236" spans="1:6">
      <c r="A236" s="29">
        <v>45406</v>
      </c>
      <c r="B236" s="42">
        <v>45406.473009259258</v>
      </c>
      <c r="C236" s="31">
        <v>184</v>
      </c>
      <c r="D236" s="34">
        <v>17.18</v>
      </c>
      <c r="E236" s="28">
        <v>3161.12</v>
      </c>
      <c r="F236" s="31" t="s">
        <v>18</v>
      </c>
    </row>
    <row r="237" spans="1:6">
      <c r="A237" s="29">
        <v>45406</v>
      </c>
      <c r="B237" s="42">
        <v>45406.493020833332</v>
      </c>
      <c r="C237" s="31">
        <v>5</v>
      </c>
      <c r="D237" s="34">
        <v>17.2</v>
      </c>
      <c r="E237" s="28">
        <v>86</v>
      </c>
      <c r="F237" s="31" t="s">
        <v>18</v>
      </c>
    </row>
    <row r="238" spans="1:6">
      <c r="A238" s="29">
        <v>45406</v>
      </c>
      <c r="B238" s="42">
        <v>45406.508356481485</v>
      </c>
      <c r="C238" s="31">
        <v>286</v>
      </c>
      <c r="D238" s="34">
        <v>17.260000000000002</v>
      </c>
      <c r="E238" s="28">
        <v>4936.3600000000006</v>
      </c>
      <c r="F238" s="31" t="s">
        <v>18</v>
      </c>
    </row>
    <row r="239" spans="1:6">
      <c r="A239" s="29">
        <v>45406</v>
      </c>
      <c r="B239" s="42">
        <v>45406.508356481485</v>
      </c>
      <c r="C239" s="31">
        <v>218</v>
      </c>
      <c r="D239" s="34">
        <v>17.260000000000002</v>
      </c>
      <c r="E239" s="28">
        <v>3762.6800000000003</v>
      </c>
      <c r="F239" s="31" t="s">
        <v>18</v>
      </c>
    </row>
    <row r="240" spans="1:6">
      <c r="A240" s="29">
        <v>45406</v>
      </c>
      <c r="B240" s="42">
        <v>45406.51085648148</v>
      </c>
      <c r="C240" s="31">
        <v>261</v>
      </c>
      <c r="D240" s="34">
        <v>17.239999999999998</v>
      </c>
      <c r="E240" s="28">
        <v>4499.6399999999994</v>
      </c>
      <c r="F240" s="31" t="s">
        <v>18</v>
      </c>
    </row>
    <row r="241" spans="1:6">
      <c r="A241" s="29">
        <v>45406</v>
      </c>
      <c r="B241" s="42">
        <v>45406.51085648148</v>
      </c>
      <c r="C241" s="31">
        <v>60</v>
      </c>
      <c r="D241" s="34">
        <v>17.239999999999998</v>
      </c>
      <c r="E241" s="28">
        <v>1034.3999999999999</v>
      </c>
      <c r="F241" s="31" t="s">
        <v>18</v>
      </c>
    </row>
    <row r="242" spans="1:6">
      <c r="A242" s="29">
        <v>45406</v>
      </c>
      <c r="B242" s="42">
        <v>45406.51085648148</v>
      </c>
      <c r="C242" s="31">
        <v>42</v>
      </c>
      <c r="D242" s="34">
        <v>17.239999999999998</v>
      </c>
      <c r="E242" s="28">
        <v>724.07999999999993</v>
      </c>
      <c r="F242" s="31" t="s">
        <v>18</v>
      </c>
    </row>
    <row r="243" spans="1:6">
      <c r="A243" s="29">
        <v>45406</v>
      </c>
      <c r="B243" s="42">
        <v>45406.51085648148</v>
      </c>
      <c r="C243" s="31">
        <v>55</v>
      </c>
      <c r="D243" s="34">
        <v>17.239999999999998</v>
      </c>
      <c r="E243" s="28">
        <v>948.19999999999993</v>
      </c>
      <c r="F243" s="31" t="s">
        <v>18</v>
      </c>
    </row>
    <row r="244" spans="1:6">
      <c r="A244" s="29">
        <v>45406</v>
      </c>
      <c r="B244" s="42">
        <v>45406.51085648148</v>
      </c>
      <c r="C244" s="31">
        <v>154</v>
      </c>
      <c r="D244" s="34">
        <v>17.239999999999998</v>
      </c>
      <c r="E244" s="28">
        <v>2654.9599999999996</v>
      </c>
      <c r="F244" s="31" t="s">
        <v>18</v>
      </c>
    </row>
    <row r="245" spans="1:6">
      <c r="A245" s="29">
        <v>45406</v>
      </c>
      <c r="B245" s="42">
        <v>45406.529282407406</v>
      </c>
      <c r="C245" s="31">
        <v>341</v>
      </c>
      <c r="D245" s="34">
        <v>17.22</v>
      </c>
      <c r="E245" s="28">
        <v>5872.0199999999995</v>
      </c>
      <c r="F245" s="31" t="s">
        <v>18</v>
      </c>
    </row>
    <row r="246" spans="1:6">
      <c r="A246" s="29">
        <v>45406</v>
      </c>
      <c r="B246" s="42">
        <v>45406.536354166667</v>
      </c>
      <c r="C246" s="31">
        <v>124</v>
      </c>
      <c r="D246" s="34">
        <v>17.2</v>
      </c>
      <c r="E246" s="28">
        <v>2132.7999999999997</v>
      </c>
      <c r="F246" s="31" t="s">
        <v>18</v>
      </c>
    </row>
    <row r="247" spans="1:6">
      <c r="A247" s="29">
        <v>45406</v>
      </c>
      <c r="B247" s="42">
        <v>45406.536527777775</v>
      </c>
      <c r="C247" s="31">
        <v>65</v>
      </c>
      <c r="D247" s="34">
        <v>17.2</v>
      </c>
      <c r="E247" s="28">
        <v>1118</v>
      </c>
      <c r="F247" s="31" t="s">
        <v>18</v>
      </c>
    </row>
    <row r="248" spans="1:6">
      <c r="A248" s="29">
        <v>45406</v>
      </c>
      <c r="B248" s="42">
        <v>45406.555173611108</v>
      </c>
      <c r="C248" s="31">
        <v>56</v>
      </c>
      <c r="D248" s="34">
        <v>17.18</v>
      </c>
      <c r="E248" s="28">
        <v>962.07999999999993</v>
      </c>
      <c r="F248" s="31" t="s">
        <v>18</v>
      </c>
    </row>
    <row r="249" spans="1:6">
      <c r="A249" s="29">
        <v>45406</v>
      </c>
      <c r="B249" s="42">
        <v>45406.562372685185</v>
      </c>
      <c r="C249" s="31">
        <v>120</v>
      </c>
      <c r="D249" s="34">
        <v>17.18</v>
      </c>
      <c r="E249" s="28">
        <v>2061.6</v>
      </c>
      <c r="F249" s="31" t="s">
        <v>18</v>
      </c>
    </row>
    <row r="250" spans="1:6">
      <c r="A250" s="29">
        <v>45406</v>
      </c>
      <c r="B250" s="42">
        <v>45406.613541666666</v>
      </c>
      <c r="C250" s="31">
        <v>110</v>
      </c>
      <c r="D250" s="34">
        <v>17.18</v>
      </c>
      <c r="E250" s="28">
        <v>1889.8</v>
      </c>
      <c r="F250" s="31" t="s">
        <v>18</v>
      </c>
    </row>
    <row r="251" spans="1:6">
      <c r="A251" s="29">
        <v>45406</v>
      </c>
      <c r="B251" s="42">
        <v>45406.613541666666</v>
      </c>
      <c r="C251" s="31">
        <v>97</v>
      </c>
      <c r="D251" s="34">
        <v>17.18</v>
      </c>
      <c r="E251" s="28">
        <v>1666.46</v>
      </c>
      <c r="F251" s="31" t="s">
        <v>18</v>
      </c>
    </row>
    <row r="252" spans="1:6">
      <c r="A252" s="29">
        <v>45406</v>
      </c>
      <c r="B252" s="42">
        <v>45406.613541666666</v>
      </c>
      <c r="C252" s="31">
        <v>63</v>
      </c>
      <c r="D252" s="34">
        <v>17.18</v>
      </c>
      <c r="E252" s="28">
        <v>1082.3399999999999</v>
      </c>
      <c r="F252" s="31" t="s">
        <v>18</v>
      </c>
    </row>
    <row r="253" spans="1:6">
      <c r="A253" s="29">
        <v>45406</v>
      </c>
      <c r="B253" s="42">
        <v>45406.613541666666</v>
      </c>
      <c r="C253" s="31">
        <v>78</v>
      </c>
      <c r="D253" s="34">
        <v>17.18</v>
      </c>
      <c r="E253" s="28">
        <v>1340.04</v>
      </c>
      <c r="F253" s="31" t="s">
        <v>18</v>
      </c>
    </row>
    <row r="254" spans="1:6">
      <c r="A254" s="29">
        <v>45406</v>
      </c>
      <c r="B254" s="42">
        <v>45406.614687499998</v>
      </c>
      <c r="C254" s="31">
        <v>171</v>
      </c>
      <c r="D254" s="34">
        <v>17.14</v>
      </c>
      <c r="E254" s="28">
        <v>2930.94</v>
      </c>
      <c r="F254" s="31" t="s">
        <v>18</v>
      </c>
    </row>
    <row r="255" spans="1:6">
      <c r="A255" s="29">
        <v>45406</v>
      </c>
      <c r="B255" s="42">
        <v>45406.614918981482</v>
      </c>
      <c r="C255" s="31">
        <v>182</v>
      </c>
      <c r="D255" s="34">
        <v>17.14</v>
      </c>
      <c r="E255" s="28">
        <v>3119.48</v>
      </c>
      <c r="F255" s="31" t="s">
        <v>18</v>
      </c>
    </row>
    <row r="256" spans="1:6">
      <c r="A256" s="29">
        <v>45406</v>
      </c>
      <c r="B256" s="42">
        <v>45406.622349537036</v>
      </c>
      <c r="C256" s="31">
        <v>36</v>
      </c>
      <c r="D256" s="34">
        <v>17.12</v>
      </c>
      <c r="E256" s="28">
        <v>616.32000000000005</v>
      </c>
      <c r="F256" s="31" t="s">
        <v>18</v>
      </c>
    </row>
    <row r="257" spans="1:6">
      <c r="A257" s="29">
        <v>45406</v>
      </c>
      <c r="B257" s="42">
        <v>45406.622939814813</v>
      </c>
      <c r="C257" s="31">
        <v>66</v>
      </c>
      <c r="D257" s="34">
        <v>17.12</v>
      </c>
      <c r="E257" s="28">
        <v>1129.92</v>
      </c>
      <c r="F257" s="31" t="s">
        <v>18</v>
      </c>
    </row>
    <row r="258" spans="1:6">
      <c r="A258" s="29">
        <v>45406</v>
      </c>
      <c r="B258" s="42">
        <v>45406.625196759262</v>
      </c>
      <c r="C258" s="31">
        <v>181</v>
      </c>
      <c r="D258" s="34">
        <v>17.12</v>
      </c>
      <c r="E258" s="28">
        <v>3098.7200000000003</v>
      </c>
      <c r="F258" s="31" t="s">
        <v>18</v>
      </c>
    </row>
    <row r="259" spans="1:6">
      <c r="A259" s="29">
        <v>45406</v>
      </c>
      <c r="B259" s="42">
        <v>45406.625196759262</v>
      </c>
      <c r="C259" s="31">
        <v>82</v>
      </c>
      <c r="D259" s="34">
        <v>17.12</v>
      </c>
      <c r="E259" s="28">
        <v>1403.8400000000001</v>
      </c>
      <c r="F259" s="31" t="s">
        <v>18</v>
      </c>
    </row>
    <row r="260" spans="1:6">
      <c r="A260" s="29">
        <v>45406</v>
      </c>
      <c r="B260" s="42">
        <v>45406.626180555555</v>
      </c>
      <c r="C260" s="31">
        <v>191</v>
      </c>
      <c r="D260" s="34">
        <v>17.100000000000001</v>
      </c>
      <c r="E260" s="28">
        <v>3266.1000000000004</v>
      </c>
      <c r="F260" s="31" t="s">
        <v>18</v>
      </c>
    </row>
    <row r="261" spans="1:6">
      <c r="A261" s="29">
        <v>45406</v>
      </c>
      <c r="B261" s="42">
        <v>45406.636412037034</v>
      </c>
      <c r="C261" s="31">
        <v>11</v>
      </c>
      <c r="D261" s="34">
        <v>17.16</v>
      </c>
      <c r="E261" s="28">
        <v>188.76</v>
      </c>
      <c r="F261" s="31" t="s">
        <v>18</v>
      </c>
    </row>
    <row r="262" spans="1:6">
      <c r="A262" s="29">
        <v>45406</v>
      </c>
      <c r="B262" s="42">
        <v>45406.636412037034</v>
      </c>
      <c r="C262" s="31">
        <v>97</v>
      </c>
      <c r="D262" s="34">
        <v>17.16</v>
      </c>
      <c r="E262" s="28">
        <v>1664.52</v>
      </c>
      <c r="F262" s="31" t="s">
        <v>18</v>
      </c>
    </row>
    <row r="263" spans="1:6">
      <c r="A263" s="29">
        <v>45406</v>
      </c>
      <c r="B263" s="42">
        <v>45406.636412037034</v>
      </c>
      <c r="C263" s="31">
        <v>86</v>
      </c>
      <c r="D263" s="34">
        <v>17.16</v>
      </c>
      <c r="E263" s="28">
        <v>1475.76</v>
      </c>
      <c r="F263" s="31" t="s">
        <v>18</v>
      </c>
    </row>
    <row r="264" spans="1:6">
      <c r="A264" s="29">
        <v>45406</v>
      </c>
      <c r="B264" s="42">
        <v>45406.640879629631</v>
      </c>
      <c r="C264" s="31">
        <v>124</v>
      </c>
      <c r="D264" s="34">
        <v>17.18</v>
      </c>
      <c r="E264" s="28">
        <v>2130.3200000000002</v>
      </c>
      <c r="F264" s="31" t="s">
        <v>18</v>
      </c>
    </row>
    <row r="265" spans="1:6">
      <c r="A265" s="29">
        <v>45406</v>
      </c>
      <c r="B265" s="42">
        <v>45406.640879629631</v>
      </c>
      <c r="C265" s="31">
        <v>73</v>
      </c>
      <c r="D265" s="34">
        <v>17.18</v>
      </c>
      <c r="E265" s="28">
        <v>1254.1399999999999</v>
      </c>
      <c r="F265" s="31" t="s">
        <v>18</v>
      </c>
    </row>
    <row r="266" spans="1:6">
      <c r="A266" s="29">
        <v>45406</v>
      </c>
      <c r="B266" s="42">
        <v>45406.644513888888</v>
      </c>
      <c r="C266" s="31">
        <v>56</v>
      </c>
      <c r="D266" s="34">
        <v>17.18</v>
      </c>
      <c r="E266" s="28">
        <v>962.07999999999993</v>
      </c>
      <c r="F266" s="31" t="s">
        <v>18</v>
      </c>
    </row>
    <row r="267" spans="1:6">
      <c r="A267" s="29">
        <v>45406</v>
      </c>
      <c r="B267" s="42">
        <v>45406.644513888888</v>
      </c>
      <c r="C267" s="31">
        <v>26</v>
      </c>
      <c r="D267" s="34">
        <v>17.18</v>
      </c>
      <c r="E267" s="28">
        <v>446.68</v>
      </c>
      <c r="F267" s="31" t="s">
        <v>18</v>
      </c>
    </row>
    <row r="268" spans="1:6">
      <c r="A268" s="29">
        <v>45406</v>
      </c>
      <c r="B268" s="42">
        <v>45406.644513888888</v>
      </c>
      <c r="C268" s="31">
        <v>11</v>
      </c>
      <c r="D268" s="34">
        <v>17.18</v>
      </c>
      <c r="E268" s="28">
        <v>188.98</v>
      </c>
      <c r="F268" s="31" t="s">
        <v>18</v>
      </c>
    </row>
    <row r="269" spans="1:6">
      <c r="A269" s="29">
        <v>45406</v>
      </c>
      <c r="B269" s="42">
        <v>45406.644513888888</v>
      </c>
      <c r="C269" s="31">
        <v>86</v>
      </c>
      <c r="D269" s="34">
        <v>17.18</v>
      </c>
      <c r="E269" s="28">
        <v>1477.48</v>
      </c>
      <c r="F269" s="31" t="s">
        <v>18</v>
      </c>
    </row>
    <row r="270" spans="1:6">
      <c r="A270" s="29">
        <v>45406</v>
      </c>
      <c r="B270" s="42">
        <v>45406.646550925929</v>
      </c>
      <c r="C270" s="31">
        <v>41</v>
      </c>
      <c r="D270" s="34">
        <v>17.16</v>
      </c>
      <c r="E270" s="28">
        <v>703.56000000000006</v>
      </c>
      <c r="F270" s="31" t="s">
        <v>18</v>
      </c>
    </row>
    <row r="271" spans="1:6">
      <c r="A271" s="29">
        <v>45406</v>
      </c>
      <c r="B271" s="42">
        <v>45406.646550925929</v>
      </c>
      <c r="C271" s="31">
        <v>57</v>
      </c>
      <c r="D271" s="34">
        <v>17.16</v>
      </c>
      <c r="E271" s="28">
        <v>978.12</v>
      </c>
      <c r="F271" s="31" t="s">
        <v>18</v>
      </c>
    </row>
    <row r="272" spans="1:6">
      <c r="A272" s="29">
        <v>45406</v>
      </c>
      <c r="B272" s="42">
        <v>45406.646550925929</v>
      </c>
      <c r="C272" s="31">
        <v>81</v>
      </c>
      <c r="D272" s="34">
        <v>17.16</v>
      </c>
      <c r="E272" s="28">
        <v>1389.96</v>
      </c>
      <c r="F272" s="31" t="s">
        <v>18</v>
      </c>
    </row>
    <row r="273" spans="1:6">
      <c r="A273" s="29">
        <v>45406</v>
      </c>
      <c r="B273" s="42">
        <v>45406.646550925929</v>
      </c>
      <c r="C273" s="31">
        <v>184</v>
      </c>
      <c r="D273" s="34">
        <v>17.16</v>
      </c>
      <c r="E273" s="28">
        <v>3157.44</v>
      </c>
      <c r="F273" s="31" t="s">
        <v>18</v>
      </c>
    </row>
    <row r="274" spans="1:6">
      <c r="A274" s="29">
        <v>45406</v>
      </c>
      <c r="B274" s="42">
        <v>45406.651412037034</v>
      </c>
      <c r="C274" s="31">
        <v>25</v>
      </c>
      <c r="D274" s="34">
        <v>17.22</v>
      </c>
      <c r="E274" s="28">
        <v>430.5</v>
      </c>
      <c r="F274" s="31" t="s">
        <v>18</v>
      </c>
    </row>
    <row r="275" spans="1:6">
      <c r="A275" s="29">
        <v>45406</v>
      </c>
      <c r="B275" s="42">
        <v>45406.65185185185</v>
      </c>
      <c r="C275" s="31">
        <v>167</v>
      </c>
      <c r="D275" s="34">
        <v>17.22</v>
      </c>
      <c r="E275" s="28">
        <v>2875.74</v>
      </c>
      <c r="F275" s="31" t="s">
        <v>18</v>
      </c>
    </row>
    <row r="276" spans="1:6">
      <c r="A276" s="29">
        <v>45406</v>
      </c>
      <c r="B276" s="42">
        <v>45406.65185185185</v>
      </c>
      <c r="C276" s="31">
        <v>63</v>
      </c>
      <c r="D276" s="34">
        <v>17.22</v>
      </c>
      <c r="E276" s="28">
        <v>1084.8599999999999</v>
      </c>
      <c r="F276" s="31" t="s">
        <v>18</v>
      </c>
    </row>
    <row r="277" spans="1:6">
      <c r="A277" s="29">
        <v>45406</v>
      </c>
      <c r="B277" s="42">
        <v>45406.65185185185</v>
      </c>
      <c r="C277" s="31">
        <v>125</v>
      </c>
      <c r="D277" s="34">
        <v>17.22</v>
      </c>
      <c r="E277" s="28">
        <v>2152.5</v>
      </c>
      <c r="F277" s="31" t="s">
        <v>18</v>
      </c>
    </row>
    <row r="278" spans="1:6">
      <c r="A278" s="29">
        <v>45406</v>
      </c>
      <c r="B278" s="42">
        <v>45406.65185185185</v>
      </c>
      <c r="C278" s="31">
        <v>156</v>
      </c>
      <c r="D278" s="34">
        <v>17.22</v>
      </c>
      <c r="E278" s="28">
        <v>2686.3199999999997</v>
      </c>
      <c r="F278" s="31" t="s">
        <v>18</v>
      </c>
    </row>
    <row r="279" spans="1:6">
      <c r="A279" s="29">
        <v>45406</v>
      </c>
      <c r="B279" s="42">
        <v>45406.657997685186</v>
      </c>
      <c r="C279" s="31">
        <v>168</v>
      </c>
      <c r="D279" s="34">
        <v>17.22</v>
      </c>
      <c r="E279" s="28">
        <v>2892.96</v>
      </c>
      <c r="F279" s="31" t="s">
        <v>18</v>
      </c>
    </row>
    <row r="280" spans="1:6">
      <c r="A280" s="29">
        <v>45406</v>
      </c>
      <c r="B280" s="42">
        <v>45406.657997685186</v>
      </c>
      <c r="C280" s="31">
        <v>166</v>
      </c>
      <c r="D280" s="34">
        <v>17.22</v>
      </c>
      <c r="E280" s="28">
        <v>2858.52</v>
      </c>
      <c r="F280" s="31" t="s">
        <v>18</v>
      </c>
    </row>
    <row r="281" spans="1:6">
      <c r="A281" s="29">
        <v>45406</v>
      </c>
      <c r="B281" s="42">
        <v>45406.668206018519</v>
      </c>
      <c r="C281" s="31">
        <v>14</v>
      </c>
      <c r="D281" s="34">
        <v>17.22</v>
      </c>
      <c r="E281" s="28">
        <v>241.07999999999998</v>
      </c>
      <c r="F281" s="31" t="s">
        <v>18</v>
      </c>
    </row>
    <row r="282" spans="1:6">
      <c r="A282" s="29">
        <v>45406</v>
      </c>
      <c r="B282" s="42">
        <v>45406.668206018519</v>
      </c>
      <c r="C282" s="31">
        <v>94</v>
      </c>
      <c r="D282" s="34">
        <v>17.22</v>
      </c>
      <c r="E282" s="28">
        <v>1618.6799999999998</v>
      </c>
      <c r="F282" s="31" t="s">
        <v>18</v>
      </c>
    </row>
    <row r="283" spans="1:6">
      <c r="A283" s="29">
        <v>45406</v>
      </c>
      <c r="B283" s="42">
        <v>45406.669317129628</v>
      </c>
      <c r="C283" s="31">
        <v>79</v>
      </c>
      <c r="D283" s="34">
        <v>17.22</v>
      </c>
      <c r="E283" s="28">
        <v>1360.3799999999999</v>
      </c>
      <c r="F283" s="31" t="s">
        <v>18</v>
      </c>
    </row>
    <row r="284" spans="1:6">
      <c r="A284" s="29">
        <v>45406</v>
      </c>
      <c r="B284" s="42">
        <v>45406.669317129628</v>
      </c>
      <c r="C284" s="31">
        <v>369</v>
      </c>
      <c r="D284" s="34">
        <v>17.22</v>
      </c>
      <c r="E284" s="28">
        <v>6354.1799999999994</v>
      </c>
      <c r="F284" s="31" t="s">
        <v>18</v>
      </c>
    </row>
    <row r="285" spans="1:6">
      <c r="A285" s="29">
        <v>45406</v>
      </c>
      <c r="B285" s="42">
        <v>45406.685254629629</v>
      </c>
      <c r="C285" s="31">
        <v>74</v>
      </c>
      <c r="D285" s="34">
        <v>17.2</v>
      </c>
      <c r="E285" s="28">
        <v>1272.8</v>
      </c>
      <c r="F285" s="31" t="s">
        <v>18</v>
      </c>
    </row>
    <row r="286" spans="1:6">
      <c r="A286" s="29">
        <v>45406</v>
      </c>
      <c r="B286" s="42">
        <v>45406.685254629629</v>
      </c>
      <c r="C286" s="31">
        <v>126</v>
      </c>
      <c r="D286" s="34">
        <v>17.2</v>
      </c>
      <c r="E286" s="28">
        <v>2167.1999999999998</v>
      </c>
      <c r="F286" s="31" t="s">
        <v>18</v>
      </c>
    </row>
    <row r="287" spans="1:6">
      <c r="A287" s="29">
        <v>45406</v>
      </c>
      <c r="B287" s="42">
        <v>45406.697858796295</v>
      </c>
      <c r="C287" s="31">
        <v>157</v>
      </c>
      <c r="D287" s="34">
        <v>17.18</v>
      </c>
      <c r="E287" s="28">
        <v>2697.2599999999998</v>
      </c>
      <c r="F287" s="31" t="s">
        <v>18</v>
      </c>
    </row>
    <row r="288" spans="1:6">
      <c r="A288" s="29">
        <v>45406</v>
      </c>
      <c r="B288" s="42">
        <v>45406.697858796295</v>
      </c>
      <c r="C288" s="31">
        <v>18</v>
      </c>
      <c r="D288" s="34">
        <v>17.18</v>
      </c>
      <c r="E288" s="28">
        <v>309.24</v>
      </c>
      <c r="F288" s="31" t="s">
        <v>18</v>
      </c>
    </row>
    <row r="289" spans="1:6">
      <c r="A289" s="29">
        <v>45406</v>
      </c>
      <c r="B289" s="42">
        <v>45406.705289351848</v>
      </c>
      <c r="C289" s="31">
        <v>52</v>
      </c>
      <c r="D289" s="34">
        <v>17.2</v>
      </c>
      <c r="E289" s="28">
        <v>894.4</v>
      </c>
      <c r="F289" s="31" t="s">
        <v>18</v>
      </c>
    </row>
    <row r="290" spans="1:6">
      <c r="A290" s="29">
        <v>45406</v>
      </c>
      <c r="B290" s="42">
        <v>45406.705289351848</v>
      </c>
      <c r="C290" s="31">
        <v>25</v>
      </c>
      <c r="D290" s="34">
        <v>17.2</v>
      </c>
      <c r="E290" s="28">
        <v>430</v>
      </c>
      <c r="F290" s="31" t="s">
        <v>18</v>
      </c>
    </row>
    <row r="291" spans="1:6">
      <c r="A291" s="29">
        <v>45406</v>
      </c>
      <c r="B291" s="42">
        <v>45406.706180555557</v>
      </c>
      <c r="C291" s="31">
        <v>67</v>
      </c>
      <c r="D291" s="34">
        <v>17.2</v>
      </c>
      <c r="E291" s="28">
        <v>1152.3999999999999</v>
      </c>
      <c r="F291" s="31" t="s">
        <v>18</v>
      </c>
    </row>
    <row r="292" spans="1:6">
      <c r="A292" s="29">
        <v>45406</v>
      </c>
      <c r="B292" s="42">
        <v>45406.706180555557</v>
      </c>
      <c r="C292" s="31">
        <v>133</v>
      </c>
      <c r="D292" s="34">
        <v>17.2</v>
      </c>
      <c r="E292" s="28">
        <v>2287.6</v>
      </c>
      <c r="F292" s="31" t="s">
        <v>18</v>
      </c>
    </row>
    <row r="293" spans="1:6">
      <c r="A293" s="29">
        <v>45406</v>
      </c>
      <c r="B293" s="42">
        <v>45406.708657407406</v>
      </c>
      <c r="C293" s="31">
        <v>29</v>
      </c>
      <c r="D293" s="34">
        <v>17.2</v>
      </c>
      <c r="E293" s="28">
        <v>498.79999999999995</v>
      </c>
      <c r="F293" s="31" t="s">
        <v>18</v>
      </c>
    </row>
    <row r="294" spans="1:6">
      <c r="A294" s="29">
        <v>45406</v>
      </c>
      <c r="B294" s="42">
        <v>45406.708657407406</v>
      </c>
      <c r="C294" s="31">
        <v>26</v>
      </c>
      <c r="D294" s="34">
        <v>17.2</v>
      </c>
      <c r="E294" s="28">
        <v>447.2</v>
      </c>
      <c r="F294" s="31" t="s">
        <v>18</v>
      </c>
    </row>
    <row r="295" spans="1:6">
      <c r="A295" s="29">
        <v>45406</v>
      </c>
      <c r="B295" s="42">
        <v>45406.70952546296</v>
      </c>
      <c r="C295" s="31">
        <v>94</v>
      </c>
      <c r="D295" s="34">
        <v>17.2</v>
      </c>
      <c r="E295" s="28">
        <v>1616.8</v>
      </c>
      <c r="F295" s="31" t="s">
        <v>18</v>
      </c>
    </row>
    <row r="296" spans="1:6">
      <c r="A296" s="29">
        <v>45406</v>
      </c>
      <c r="B296" s="42">
        <v>45406.70952546296</v>
      </c>
      <c r="C296" s="31">
        <v>46</v>
      </c>
      <c r="D296" s="34">
        <v>17.2</v>
      </c>
      <c r="E296" s="28">
        <v>791.19999999999993</v>
      </c>
      <c r="F296" s="31" t="s">
        <v>18</v>
      </c>
    </row>
    <row r="297" spans="1:6">
      <c r="A297" s="29">
        <v>45406</v>
      </c>
      <c r="B297" s="42">
        <v>45406.70952546296</v>
      </c>
      <c r="C297" s="31">
        <v>31</v>
      </c>
      <c r="D297" s="34">
        <v>17.2</v>
      </c>
      <c r="E297" s="28">
        <v>533.19999999999993</v>
      </c>
      <c r="F297" s="31" t="s">
        <v>18</v>
      </c>
    </row>
    <row r="298" spans="1:6">
      <c r="A298" s="29">
        <v>45406</v>
      </c>
      <c r="B298" s="42">
        <v>45406.711469907408</v>
      </c>
      <c r="C298" s="31">
        <v>168</v>
      </c>
      <c r="D298" s="34">
        <v>17.2</v>
      </c>
      <c r="E298" s="28">
        <v>2889.6</v>
      </c>
      <c r="F298" s="31" t="s">
        <v>18</v>
      </c>
    </row>
    <row r="299" spans="1:6">
      <c r="A299" s="29">
        <v>45406</v>
      </c>
      <c r="B299" s="42">
        <v>45406.713368055556</v>
      </c>
      <c r="C299" s="31">
        <v>165</v>
      </c>
      <c r="D299" s="34">
        <v>17.2</v>
      </c>
      <c r="E299" s="28">
        <v>2838</v>
      </c>
      <c r="F299" s="31" t="s">
        <v>18</v>
      </c>
    </row>
    <row r="300" spans="1:6">
      <c r="A300" s="29">
        <v>45406</v>
      </c>
      <c r="B300" s="42">
        <v>45406.714918981481</v>
      </c>
      <c r="C300" s="31">
        <v>171</v>
      </c>
      <c r="D300" s="34">
        <v>17.2</v>
      </c>
      <c r="E300" s="28">
        <v>2941.2</v>
      </c>
      <c r="F300" s="31" t="s">
        <v>18</v>
      </c>
    </row>
    <row r="301" spans="1:6">
      <c r="A301" s="29">
        <v>45406</v>
      </c>
      <c r="B301" s="42">
        <v>45406.71607638889</v>
      </c>
      <c r="C301" s="31">
        <v>95</v>
      </c>
      <c r="D301" s="34">
        <v>17.18</v>
      </c>
      <c r="E301" s="28">
        <v>1632.1</v>
      </c>
      <c r="F301" s="31" t="s">
        <v>18</v>
      </c>
    </row>
    <row r="302" spans="1:6">
      <c r="A302" s="29">
        <v>45406</v>
      </c>
      <c r="B302" s="42">
        <v>45406.71607638889</v>
      </c>
      <c r="C302" s="31">
        <v>58</v>
      </c>
      <c r="D302" s="34">
        <v>17.18</v>
      </c>
      <c r="E302" s="28">
        <v>996.43999999999994</v>
      </c>
      <c r="F302" s="31" t="s">
        <v>18</v>
      </c>
    </row>
    <row r="303" spans="1:6">
      <c r="A303" s="29">
        <v>45406</v>
      </c>
      <c r="B303" s="42">
        <v>45406.71607638889</v>
      </c>
      <c r="C303" s="31">
        <v>108</v>
      </c>
      <c r="D303" s="34">
        <v>17.18</v>
      </c>
      <c r="E303" s="28">
        <v>1855.44</v>
      </c>
      <c r="F303" s="31" t="s">
        <v>18</v>
      </c>
    </row>
    <row r="304" spans="1:6">
      <c r="A304" s="29">
        <v>45406</v>
      </c>
      <c r="B304" s="42">
        <v>45406.71607638889</v>
      </c>
      <c r="C304" s="31">
        <v>16</v>
      </c>
      <c r="D304" s="34">
        <v>17.18</v>
      </c>
      <c r="E304" s="28">
        <v>274.88</v>
      </c>
      <c r="F304" s="31" t="s">
        <v>18</v>
      </c>
    </row>
    <row r="305" spans="1:6">
      <c r="A305" s="29">
        <v>45406</v>
      </c>
      <c r="B305" s="42">
        <v>45406.71607638889</v>
      </c>
      <c r="C305" s="31">
        <v>44</v>
      </c>
      <c r="D305" s="34">
        <v>17.18</v>
      </c>
      <c r="E305" s="28">
        <v>755.92</v>
      </c>
      <c r="F305" s="31" t="s">
        <v>18</v>
      </c>
    </row>
    <row r="306" spans="1:6">
      <c r="A306" s="29">
        <v>45406</v>
      </c>
      <c r="B306" s="42">
        <v>45406.71607638889</v>
      </c>
      <c r="C306" s="31">
        <v>226</v>
      </c>
      <c r="D306" s="34">
        <v>17.18</v>
      </c>
      <c r="E306" s="28">
        <v>3882.68</v>
      </c>
      <c r="F306" s="31" t="s">
        <v>18</v>
      </c>
    </row>
    <row r="307" spans="1:6">
      <c r="A307" s="29">
        <v>45406</v>
      </c>
      <c r="B307" s="42">
        <v>45406.716087962966</v>
      </c>
      <c r="C307" s="31">
        <v>118</v>
      </c>
      <c r="D307" s="34">
        <v>17.18</v>
      </c>
      <c r="E307" s="28">
        <v>2027.24</v>
      </c>
      <c r="F307" s="31" t="s">
        <v>18</v>
      </c>
    </row>
    <row r="308" spans="1:6">
      <c r="A308" s="29">
        <v>45406</v>
      </c>
      <c r="B308" s="42">
        <v>45406.716087962966</v>
      </c>
      <c r="C308" s="31">
        <v>20</v>
      </c>
      <c r="D308" s="34">
        <v>17.18</v>
      </c>
      <c r="E308" s="28">
        <v>343.6</v>
      </c>
      <c r="F308" s="31" t="s">
        <v>18</v>
      </c>
    </row>
    <row r="309" spans="1:6">
      <c r="A309" s="29">
        <v>45406</v>
      </c>
      <c r="B309" s="42">
        <v>45406.721944444442</v>
      </c>
      <c r="C309" s="31">
        <v>256</v>
      </c>
      <c r="D309" s="34">
        <v>17.16</v>
      </c>
      <c r="E309" s="28">
        <v>4392.96</v>
      </c>
      <c r="F309" s="31" t="s">
        <v>18</v>
      </c>
    </row>
    <row r="310" spans="1:6">
      <c r="A310" s="29">
        <v>45407</v>
      </c>
      <c r="B310" s="42">
        <v>45407.38517361111</v>
      </c>
      <c r="C310" s="31">
        <v>133</v>
      </c>
      <c r="D310" s="34">
        <v>17.16</v>
      </c>
      <c r="E310" s="28">
        <v>2282.2800000000002</v>
      </c>
      <c r="F310" s="31" t="s">
        <v>18</v>
      </c>
    </row>
    <row r="311" spans="1:6">
      <c r="A311" s="29">
        <v>45407</v>
      </c>
      <c r="B311" s="42">
        <v>45407.38517361111</v>
      </c>
      <c r="C311" s="31">
        <v>173</v>
      </c>
      <c r="D311" s="34">
        <v>17.16</v>
      </c>
      <c r="E311" s="28">
        <v>2968.68</v>
      </c>
      <c r="F311" s="31" t="s">
        <v>18</v>
      </c>
    </row>
    <row r="312" spans="1:6">
      <c r="A312" s="29">
        <v>45407</v>
      </c>
      <c r="B312" s="42">
        <v>45407.38517361111</v>
      </c>
      <c r="C312" s="31">
        <v>92</v>
      </c>
      <c r="D312" s="34">
        <v>17.16</v>
      </c>
      <c r="E312" s="28">
        <v>1578.72</v>
      </c>
      <c r="F312" s="31" t="s">
        <v>18</v>
      </c>
    </row>
    <row r="313" spans="1:6">
      <c r="A313" s="29">
        <v>45407</v>
      </c>
      <c r="B313" s="42">
        <v>45407.387766203705</v>
      </c>
      <c r="C313" s="31">
        <v>263</v>
      </c>
      <c r="D313" s="34">
        <v>17.12</v>
      </c>
      <c r="E313" s="28">
        <v>4502.5600000000004</v>
      </c>
      <c r="F313" s="31" t="s">
        <v>16</v>
      </c>
    </row>
    <row r="314" spans="1:6">
      <c r="A314" s="29">
        <v>45407</v>
      </c>
      <c r="B314" s="42">
        <v>45407.434872685182</v>
      </c>
      <c r="C314" s="31">
        <v>196</v>
      </c>
      <c r="D314" s="34">
        <v>17.14</v>
      </c>
      <c r="E314" s="28">
        <v>3359.44</v>
      </c>
      <c r="F314" s="31" t="s">
        <v>18</v>
      </c>
    </row>
    <row r="315" spans="1:6">
      <c r="A315" s="29">
        <v>45407</v>
      </c>
      <c r="B315" s="42">
        <v>45407.434872685182</v>
      </c>
      <c r="C315" s="31">
        <v>174</v>
      </c>
      <c r="D315" s="34">
        <v>17.14</v>
      </c>
      <c r="E315" s="28">
        <v>2982.36</v>
      </c>
      <c r="F315" s="31" t="s">
        <v>18</v>
      </c>
    </row>
    <row r="316" spans="1:6">
      <c r="A316" s="29">
        <v>45407</v>
      </c>
      <c r="B316" s="42">
        <v>45407.436712962961</v>
      </c>
      <c r="C316" s="31">
        <v>184</v>
      </c>
      <c r="D316" s="34">
        <v>17.14</v>
      </c>
      <c r="E316" s="28">
        <v>3153.76</v>
      </c>
      <c r="F316" s="31" t="s">
        <v>18</v>
      </c>
    </row>
    <row r="317" spans="1:6">
      <c r="A317" s="29">
        <v>45407</v>
      </c>
      <c r="B317" s="42">
        <v>45407.453634259262</v>
      </c>
      <c r="C317" s="31">
        <v>193</v>
      </c>
      <c r="D317" s="34">
        <v>17.239999999999998</v>
      </c>
      <c r="E317" s="28">
        <v>3327.3199999999997</v>
      </c>
      <c r="F317" s="31" t="s">
        <v>18</v>
      </c>
    </row>
    <row r="318" spans="1:6">
      <c r="A318" s="29">
        <v>45407</v>
      </c>
      <c r="B318" s="42">
        <v>45407.45857638889</v>
      </c>
      <c r="C318" s="31">
        <v>24</v>
      </c>
      <c r="D318" s="34">
        <v>17.239999999999998</v>
      </c>
      <c r="E318" s="28">
        <v>413.76</v>
      </c>
      <c r="F318" s="31" t="s">
        <v>18</v>
      </c>
    </row>
    <row r="319" spans="1:6">
      <c r="A319" s="29">
        <v>45407</v>
      </c>
      <c r="B319" s="42">
        <v>45407.45857638889</v>
      </c>
      <c r="C319" s="31">
        <v>5</v>
      </c>
      <c r="D319" s="34">
        <v>17.239999999999998</v>
      </c>
      <c r="E319" s="28">
        <v>86.199999999999989</v>
      </c>
      <c r="F319" s="31" t="s">
        <v>18</v>
      </c>
    </row>
    <row r="320" spans="1:6">
      <c r="A320" s="29">
        <v>45407</v>
      </c>
      <c r="B320" s="42">
        <v>45407.460219907407</v>
      </c>
      <c r="C320" s="31">
        <v>142</v>
      </c>
      <c r="D320" s="34">
        <v>17.239999999999998</v>
      </c>
      <c r="E320" s="28">
        <v>2448.08</v>
      </c>
      <c r="F320" s="31" t="s">
        <v>18</v>
      </c>
    </row>
    <row r="321" spans="1:6">
      <c r="A321" s="29">
        <v>45407</v>
      </c>
      <c r="B321" s="42">
        <v>45407.460219907407</v>
      </c>
      <c r="C321" s="31">
        <v>179</v>
      </c>
      <c r="D321" s="34">
        <v>17.239999999999998</v>
      </c>
      <c r="E321" s="28">
        <v>3085.9599999999996</v>
      </c>
      <c r="F321" s="31" t="s">
        <v>18</v>
      </c>
    </row>
    <row r="322" spans="1:6">
      <c r="A322" s="29">
        <v>45407</v>
      </c>
      <c r="B322" s="42">
        <v>45407.460219907407</v>
      </c>
      <c r="C322" s="31">
        <v>185</v>
      </c>
      <c r="D322" s="34">
        <v>17.239999999999998</v>
      </c>
      <c r="E322" s="28">
        <v>3189.3999999999996</v>
      </c>
      <c r="F322" s="31" t="s">
        <v>18</v>
      </c>
    </row>
    <row r="323" spans="1:6">
      <c r="A323" s="29">
        <v>45407</v>
      </c>
      <c r="B323" s="42">
        <v>45407.460219907407</v>
      </c>
      <c r="C323" s="31">
        <v>46</v>
      </c>
      <c r="D323" s="34">
        <v>17.239999999999998</v>
      </c>
      <c r="E323" s="28">
        <v>793.04</v>
      </c>
      <c r="F323" s="31" t="s">
        <v>18</v>
      </c>
    </row>
    <row r="324" spans="1:6">
      <c r="A324" s="29">
        <v>45407</v>
      </c>
      <c r="B324" s="42">
        <v>45407.460219907407</v>
      </c>
      <c r="C324" s="31">
        <v>96</v>
      </c>
      <c r="D324" s="34">
        <v>17.239999999999998</v>
      </c>
      <c r="E324" s="28">
        <v>1655.04</v>
      </c>
      <c r="F324" s="31" t="s">
        <v>18</v>
      </c>
    </row>
    <row r="325" spans="1:6">
      <c r="A325" s="29">
        <v>45407</v>
      </c>
      <c r="B325" s="42">
        <v>45407.461076388892</v>
      </c>
      <c r="C325" s="31">
        <v>191</v>
      </c>
      <c r="D325" s="34">
        <v>17.22</v>
      </c>
      <c r="E325" s="28">
        <v>3289.02</v>
      </c>
      <c r="F325" s="31" t="s">
        <v>18</v>
      </c>
    </row>
    <row r="326" spans="1:6">
      <c r="A326" s="29">
        <v>45407</v>
      </c>
      <c r="B326" s="42">
        <v>45407.498680555553</v>
      </c>
      <c r="C326" s="31">
        <v>45</v>
      </c>
      <c r="D326" s="34">
        <v>17.260000000000002</v>
      </c>
      <c r="E326" s="28">
        <v>776.7</v>
      </c>
      <c r="F326" s="31" t="s">
        <v>18</v>
      </c>
    </row>
    <row r="327" spans="1:6">
      <c r="A327" s="29">
        <v>45407</v>
      </c>
      <c r="B327" s="42">
        <v>45407.498680555553</v>
      </c>
      <c r="C327" s="31">
        <v>97</v>
      </c>
      <c r="D327" s="34">
        <v>17.260000000000002</v>
      </c>
      <c r="E327" s="28">
        <v>1674.2200000000003</v>
      </c>
      <c r="F327" s="31" t="s">
        <v>18</v>
      </c>
    </row>
    <row r="328" spans="1:6">
      <c r="A328" s="29">
        <v>45407</v>
      </c>
      <c r="B328" s="42">
        <v>45407.498680555553</v>
      </c>
      <c r="C328" s="31">
        <v>371</v>
      </c>
      <c r="D328" s="34">
        <v>17.260000000000002</v>
      </c>
      <c r="E328" s="28">
        <v>6403.4600000000009</v>
      </c>
      <c r="F328" s="31" t="s">
        <v>18</v>
      </c>
    </row>
    <row r="329" spans="1:6">
      <c r="A329" s="29">
        <v>45407</v>
      </c>
      <c r="B329" s="42">
        <v>45407.498680555553</v>
      </c>
      <c r="C329" s="31">
        <v>45</v>
      </c>
      <c r="D329" s="34">
        <v>17.260000000000002</v>
      </c>
      <c r="E329" s="28">
        <v>776.7</v>
      </c>
      <c r="F329" s="31" t="s">
        <v>18</v>
      </c>
    </row>
    <row r="330" spans="1:6">
      <c r="A330" s="29">
        <v>45407</v>
      </c>
      <c r="B330" s="42">
        <v>45407.500358796293</v>
      </c>
      <c r="C330" s="31">
        <v>40</v>
      </c>
      <c r="D330" s="34">
        <v>17.239999999999998</v>
      </c>
      <c r="E330" s="28">
        <v>689.59999999999991</v>
      </c>
      <c r="F330" s="31" t="s">
        <v>18</v>
      </c>
    </row>
    <row r="331" spans="1:6">
      <c r="A331" s="29">
        <v>45407</v>
      </c>
      <c r="B331" s="42">
        <v>45407.514606481483</v>
      </c>
      <c r="C331" s="31">
        <v>193</v>
      </c>
      <c r="D331" s="34">
        <v>17.22</v>
      </c>
      <c r="E331" s="28">
        <v>3323.4599999999996</v>
      </c>
      <c r="F331" s="31" t="s">
        <v>18</v>
      </c>
    </row>
    <row r="332" spans="1:6">
      <c r="A332" s="29">
        <v>45407</v>
      </c>
      <c r="B332" s="42">
        <v>45407.518449074072</v>
      </c>
      <c r="C332" s="31">
        <v>591</v>
      </c>
      <c r="D332" s="34">
        <v>17.18</v>
      </c>
      <c r="E332" s="28">
        <v>10153.379999999999</v>
      </c>
      <c r="F332" s="31" t="s">
        <v>16</v>
      </c>
    </row>
    <row r="333" spans="1:6">
      <c r="A333" s="29">
        <v>45407</v>
      </c>
      <c r="B333" s="42">
        <v>45407.519768518519</v>
      </c>
      <c r="C333" s="31">
        <v>14</v>
      </c>
      <c r="D333" s="34">
        <v>17.18</v>
      </c>
      <c r="E333" s="28">
        <v>240.51999999999998</v>
      </c>
      <c r="F333" s="31" t="s">
        <v>18</v>
      </c>
    </row>
    <row r="334" spans="1:6">
      <c r="A334" s="29">
        <v>45407</v>
      </c>
      <c r="B334" s="42">
        <v>45407.519768518519</v>
      </c>
      <c r="C334" s="31">
        <v>31</v>
      </c>
      <c r="D334" s="34">
        <v>17.18</v>
      </c>
      <c r="E334" s="28">
        <v>532.58000000000004</v>
      </c>
      <c r="F334" s="31" t="s">
        <v>16</v>
      </c>
    </row>
    <row r="335" spans="1:6">
      <c r="A335" s="29">
        <v>45407</v>
      </c>
      <c r="B335" s="42">
        <v>45407.532060185185</v>
      </c>
      <c r="C335" s="31">
        <v>14</v>
      </c>
      <c r="D335" s="34">
        <v>17.18</v>
      </c>
      <c r="E335" s="28">
        <v>240.51999999999998</v>
      </c>
      <c r="F335" s="31" t="s">
        <v>18</v>
      </c>
    </row>
    <row r="336" spans="1:6">
      <c r="A336" s="29">
        <v>45407</v>
      </c>
      <c r="B336" s="42">
        <v>45407.534398148149</v>
      </c>
      <c r="C336" s="31">
        <v>149</v>
      </c>
      <c r="D336" s="34">
        <v>17.18</v>
      </c>
      <c r="E336" s="28">
        <v>2559.8200000000002</v>
      </c>
      <c r="F336" s="31" t="s">
        <v>18</v>
      </c>
    </row>
    <row r="337" spans="1:6">
      <c r="A337" s="29">
        <v>45407</v>
      </c>
      <c r="B337" s="42">
        <v>45407.534398148149</v>
      </c>
      <c r="C337" s="31">
        <v>48</v>
      </c>
      <c r="D337" s="34">
        <v>17.18</v>
      </c>
      <c r="E337" s="28">
        <v>824.64</v>
      </c>
      <c r="F337" s="31" t="s">
        <v>16</v>
      </c>
    </row>
    <row r="338" spans="1:6">
      <c r="A338" s="29">
        <v>45407</v>
      </c>
      <c r="B338" s="42">
        <v>45407.534398148149</v>
      </c>
      <c r="C338" s="31">
        <v>15</v>
      </c>
      <c r="D338" s="34">
        <v>17.18</v>
      </c>
      <c r="E338" s="28">
        <v>257.7</v>
      </c>
      <c r="F338" s="31" t="s">
        <v>16</v>
      </c>
    </row>
    <row r="339" spans="1:6">
      <c r="A339" s="29">
        <v>45407</v>
      </c>
      <c r="B339" s="42">
        <v>45407.534398148149</v>
      </c>
      <c r="C339" s="31">
        <v>272</v>
      </c>
      <c r="D339" s="34">
        <v>17.18</v>
      </c>
      <c r="E339" s="28">
        <v>4672.96</v>
      </c>
      <c r="F339" s="31" t="s">
        <v>16</v>
      </c>
    </row>
    <row r="340" spans="1:6">
      <c r="A340" s="29">
        <v>45407</v>
      </c>
      <c r="B340" s="42">
        <v>45407.535717592589</v>
      </c>
      <c r="C340" s="31">
        <v>194</v>
      </c>
      <c r="D340" s="34">
        <v>17.18</v>
      </c>
      <c r="E340" s="28">
        <v>3332.92</v>
      </c>
      <c r="F340" s="31" t="s">
        <v>18</v>
      </c>
    </row>
    <row r="341" spans="1:6">
      <c r="A341" s="29">
        <v>45407</v>
      </c>
      <c r="B341" s="42">
        <v>45407.535717592589</v>
      </c>
      <c r="C341" s="31">
        <v>13</v>
      </c>
      <c r="D341" s="34">
        <v>17.18</v>
      </c>
      <c r="E341" s="28">
        <v>223.34</v>
      </c>
      <c r="F341" s="31" t="s">
        <v>16</v>
      </c>
    </row>
    <row r="342" spans="1:6">
      <c r="A342" s="29">
        <v>45407</v>
      </c>
      <c r="B342" s="42">
        <v>45407.535717592589</v>
      </c>
      <c r="C342" s="31">
        <v>14</v>
      </c>
      <c r="D342" s="34">
        <v>17.18</v>
      </c>
      <c r="E342" s="28">
        <v>240.51999999999998</v>
      </c>
      <c r="F342" s="31" t="s">
        <v>16</v>
      </c>
    </row>
    <row r="343" spans="1:6">
      <c r="A343" s="29">
        <v>45407</v>
      </c>
      <c r="B343" s="42">
        <v>45407.562615740739</v>
      </c>
      <c r="C343" s="31">
        <v>4</v>
      </c>
      <c r="D343" s="34">
        <v>17.18</v>
      </c>
      <c r="E343" s="28">
        <v>68.72</v>
      </c>
      <c r="F343" s="31" t="s">
        <v>18</v>
      </c>
    </row>
    <row r="344" spans="1:6">
      <c r="A344" s="29">
        <v>45407</v>
      </c>
      <c r="B344" s="42">
        <v>45407.562615740739</v>
      </c>
      <c r="C344" s="31">
        <v>16</v>
      </c>
      <c r="D344" s="34">
        <v>17.18</v>
      </c>
      <c r="E344" s="28">
        <v>274.88</v>
      </c>
      <c r="F344" s="31" t="s">
        <v>16</v>
      </c>
    </row>
    <row r="345" spans="1:6">
      <c r="A345" s="29">
        <v>45407</v>
      </c>
      <c r="B345" s="42">
        <v>45407.563217592593</v>
      </c>
      <c r="C345" s="31">
        <v>170</v>
      </c>
      <c r="D345" s="34">
        <v>17.18</v>
      </c>
      <c r="E345" s="28">
        <v>2920.6</v>
      </c>
      <c r="F345" s="31" t="s">
        <v>18</v>
      </c>
    </row>
    <row r="346" spans="1:6">
      <c r="A346" s="29">
        <v>45407</v>
      </c>
      <c r="B346" s="42">
        <v>45407.563217592593</v>
      </c>
      <c r="C346" s="31">
        <v>160</v>
      </c>
      <c r="D346" s="34">
        <v>17.18</v>
      </c>
      <c r="E346" s="28">
        <v>2748.8</v>
      </c>
      <c r="F346" s="31" t="s">
        <v>18</v>
      </c>
    </row>
    <row r="347" spans="1:6">
      <c r="A347" s="29">
        <v>45407</v>
      </c>
      <c r="B347" s="42">
        <v>45407.563217592593</v>
      </c>
      <c r="C347" s="31">
        <v>6</v>
      </c>
      <c r="D347" s="34">
        <v>17.18</v>
      </c>
      <c r="E347" s="28">
        <v>103.08</v>
      </c>
      <c r="F347" s="31" t="s">
        <v>18</v>
      </c>
    </row>
    <row r="348" spans="1:6">
      <c r="A348" s="29">
        <v>45407</v>
      </c>
      <c r="B348" s="42">
        <v>45407.597754629627</v>
      </c>
      <c r="C348" s="31">
        <v>305</v>
      </c>
      <c r="D348" s="34">
        <v>17.16</v>
      </c>
      <c r="E348" s="28">
        <v>5233.8</v>
      </c>
      <c r="F348" s="31" t="s">
        <v>21</v>
      </c>
    </row>
    <row r="349" spans="1:6">
      <c r="A349" s="29">
        <v>45407</v>
      </c>
      <c r="B349" s="42">
        <v>45407.604490740741</v>
      </c>
      <c r="C349" s="31">
        <v>120</v>
      </c>
      <c r="D349" s="34">
        <v>17.16</v>
      </c>
      <c r="E349" s="28">
        <v>2059.1999999999998</v>
      </c>
      <c r="F349" s="31" t="s">
        <v>18</v>
      </c>
    </row>
    <row r="350" spans="1:6">
      <c r="A350" s="29">
        <v>45407</v>
      </c>
      <c r="B350" s="42">
        <v>45407.604490740741</v>
      </c>
      <c r="C350" s="31">
        <v>56</v>
      </c>
      <c r="D350" s="34">
        <v>17.16</v>
      </c>
      <c r="E350" s="28">
        <v>960.96</v>
      </c>
      <c r="F350" s="31" t="s">
        <v>18</v>
      </c>
    </row>
    <row r="351" spans="1:6">
      <c r="A351" s="29">
        <v>45407</v>
      </c>
      <c r="B351" s="42">
        <v>45407.604490740741</v>
      </c>
      <c r="C351" s="31">
        <v>32</v>
      </c>
      <c r="D351" s="34">
        <v>17.16</v>
      </c>
      <c r="E351" s="28">
        <v>549.12</v>
      </c>
      <c r="F351" s="31" t="s">
        <v>21</v>
      </c>
    </row>
    <row r="352" spans="1:6">
      <c r="A352" s="29">
        <v>45407</v>
      </c>
      <c r="B352" s="42">
        <v>45407.604490740741</v>
      </c>
      <c r="C352" s="31">
        <v>108</v>
      </c>
      <c r="D352" s="34">
        <v>17.16</v>
      </c>
      <c r="E352" s="28">
        <v>1853.28</v>
      </c>
      <c r="F352" s="31" t="s">
        <v>21</v>
      </c>
    </row>
    <row r="353" spans="1:6">
      <c r="A353" s="29">
        <v>45407</v>
      </c>
      <c r="B353" s="42">
        <v>45407.604490740741</v>
      </c>
      <c r="C353" s="31">
        <v>30</v>
      </c>
      <c r="D353" s="34">
        <v>17.16</v>
      </c>
      <c r="E353" s="28">
        <v>514.79999999999995</v>
      </c>
      <c r="F353" s="31" t="s">
        <v>21</v>
      </c>
    </row>
    <row r="354" spans="1:6">
      <c r="A354" s="29">
        <v>45407</v>
      </c>
      <c r="B354" s="42">
        <v>45407.606157407405</v>
      </c>
      <c r="C354" s="31">
        <v>73</v>
      </c>
      <c r="D354" s="34">
        <v>17.16</v>
      </c>
      <c r="E354" s="28">
        <v>1252.68</v>
      </c>
      <c r="F354" s="31" t="s">
        <v>18</v>
      </c>
    </row>
    <row r="355" spans="1:6">
      <c r="A355" s="29">
        <v>45407</v>
      </c>
      <c r="B355" s="42">
        <v>45407.606157407405</v>
      </c>
      <c r="C355" s="31">
        <v>125</v>
      </c>
      <c r="D355" s="34">
        <v>17.16</v>
      </c>
      <c r="E355" s="28">
        <v>2145</v>
      </c>
      <c r="F355" s="31" t="s">
        <v>18</v>
      </c>
    </row>
    <row r="356" spans="1:6">
      <c r="A356" s="29">
        <v>45407</v>
      </c>
      <c r="B356" s="42">
        <v>45407.615104166667</v>
      </c>
      <c r="C356" s="31">
        <v>737</v>
      </c>
      <c r="D356" s="34">
        <v>17.14</v>
      </c>
      <c r="E356" s="28">
        <v>12632.18</v>
      </c>
      <c r="F356" s="31" t="s">
        <v>16</v>
      </c>
    </row>
    <row r="357" spans="1:6">
      <c r="A357" s="29">
        <v>45407</v>
      </c>
      <c r="B357" s="42">
        <v>45407.618078703701</v>
      </c>
      <c r="C357" s="31">
        <v>283</v>
      </c>
      <c r="D357" s="34">
        <v>17.100000000000001</v>
      </c>
      <c r="E357" s="28">
        <v>4839.3</v>
      </c>
      <c r="F357" s="31" t="s">
        <v>16</v>
      </c>
    </row>
    <row r="358" spans="1:6">
      <c r="A358" s="29">
        <v>45407</v>
      </c>
      <c r="B358" s="42">
        <v>45407.62060185185</v>
      </c>
      <c r="C358" s="31">
        <v>44</v>
      </c>
      <c r="D358" s="34">
        <v>17.100000000000001</v>
      </c>
      <c r="E358" s="28">
        <v>752.40000000000009</v>
      </c>
      <c r="F358" s="31" t="s">
        <v>18</v>
      </c>
    </row>
    <row r="359" spans="1:6">
      <c r="A359" s="29">
        <v>45407</v>
      </c>
      <c r="B359" s="42">
        <v>45407.62060185185</v>
      </c>
      <c r="C359" s="31">
        <v>150</v>
      </c>
      <c r="D359" s="34">
        <v>17.100000000000001</v>
      </c>
      <c r="E359" s="28">
        <v>2565</v>
      </c>
      <c r="F359" s="31" t="s">
        <v>18</v>
      </c>
    </row>
    <row r="360" spans="1:6">
      <c r="A360" s="29">
        <v>45407</v>
      </c>
      <c r="B360" s="42">
        <v>45407.62060185185</v>
      </c>
      <c r="C360" s="31">
        <v>177</v>
      </c>
      <c r="D360" s="34">
        <v>17.100000000000001</v>
      </c>
      <c r="E360" s="28">
        <v>3026.7000000000003</v>
      </c>
      <c r="F360" s="31" t="s">
        <v>18</v>
      </c>
    </row>
    <row r="361" spans="1:6">
      <c r="A361" s="29">
        <v>45407</v>
      </c>
      <c r="B361" s="42">
        <v>45407.62060185185</v>
      </c>
      <c r="C361" s="31">
        <v>346</v>
      </c>
      <c r="D361" s="34">
        <v>17.100000000000001</v>
      </c>
      <c r="E361" s="28">
        <v>5916.6</v>
      </c>
      <c r="F361" s="31" t="s">
        <v>16</v>
      </c>
    </row>
    <row r="362" spans="1:6">
      <c r="A362" s="29">
        <v>45407</v>
      </c>
      <c r="B362" s="42">
        <v>45407.62060185185</v>
      </c>
      <c r="C362" s="31">
        <v>125</v>
      </c>
      <c r="D362" s="34">
        <v>17.100000000000001</v>
      </c>
      <c r="E362" s="28">
        <v>2137.5</v>
      </c>
      <c r="F362" s="31" t="s">
        <v>16</v>
      </c>
    </row>
    <row r="363" spans="1:6">
      <c r="A363" s="29">
        <v>45407</v>
      </c>
      <c r="B363" s="42">
        <v>45407.62060185185</v>
      </c>
      <c r="C363" s="31">
        <v>125</v>
      </c>
      <c r="D363" s="34">
        <v>17.100000000000001</v>
      </c>
      <c r="E363" s="28">
        <v>2137.5</v>
      </c>
      <c r="F363" s="31" t="s">
        <v>16</v>
      </c>
    </row>
    <row r="364" spans="1:6">
      <c r="A364" s="29">
        <v>45407</v>
      </c>
      <c r="B364" s="42">
        <v>45407.62060185185</v>
      </c>
      <c r="C364" s="31">
        <v>125</v>
      </c>
      <c r="D364" s="34">
        <v>17.100000000000001</v>
      </c>
      <c r="E364" s="28">
        <v>2137.5</v>
      </c>
      <c r="F364" s="31" t="s">
        <v>16</v>
      </c>
    </row>
    <row r="365" spans="1:6">
      <c r="A365" s="29">
        <v>45407</v>
      </c>
      <c r="B365" s="42">
        <v>45407.62060185185</v>
      </c>
      <c r="C365" s="31">
        <v>125</v>
      </c>
      <c r="D365" s="34">
        <v>17.100000000000001</v>
      </c>
      <c r="E365" s="28">
        <v>2137.5</v>
      </c>
      <c r="F365" s="31" t="s">
        <v>16</v>
      </c>
    </row>
    <row r="366" spans="1:6">
      <c r="A366" s="29">
        <v>45407</v>
      </c>
      <c r="B366" s="42">
        <v>45407.62060185185</v>
      </c>
      <c r="C366" s="31">
        <v>125</v>
      </c>
      <c r="D366" s="34">
        <v>17.100000000000001</v>
      </c>
      <c r="E366" s="28">
        <v>2137.5</v>
      </c>
      <c r="F366" s="31" t="s">
        <v>16</v>
      </c>
    </row>
    <row r="367" spans="1:6">
      <c r="A367" s="29">
        <v>45407</v>
      </c>
      <c r="B367" s="42">
        <v>45407.62060185185</v>
      </c>
      <c r="C367" s="31">
        <v>46</v>
      </c>
      <c r="D367" s="34">
        <v>17.100000000000001</v>
      </c>
      <c r="E367" s="28">
        <v>786.6</v>
      </c>
      <c r="F367" s="31" t="s">
        <v>16</v>
      </c>
    </row>
    <row r="368" spans="1:6">
      <c r="A368" s="29">
        <v>45407</v>
      </c>
      <c r="B368" s="42">
        <v>45407.633680555555</v>
      </c>
      <c r="C368" s="31">
        <v>171</v>
      </c>
      <c r="D368" s="34">
        <v>17.079999999999998</v>
      </c>
      <c r="E368" s="28">
        <v>2920.68</v>
      </c>
      <c r="F368" s="31" t="s">
        <v>18</v>
      </c>
    </row>
    <row r="369" spans="1:6">
      <c r="A369" s="29">
        <v>45407</v>
      </c>
      <c r="B369" s="42">
        <v>45407.633680555555</v>
      </c>
      <c r="C369" s="31">
        <v>188</v>
      </c>
      <c r="D369" s="34">
        <v>17.079999999999998</v>
      </c>
      <c r="E369" s="28">
        <v>3211.0399999999995</v>
      </c>
      <c r="F369" s="31" t="s">
        <v>18</v>
      </c>
    </row>
    <row r="370" spans="1:6">
      <c r="A370" s="29">
        <v>45407</v>
      </c>
      <c r="B370" s="42">
        <v>45407.643692129626</v>
      </c>
      <c r="C370" s="31">
        <v>179</v>
      </c>
      <c r="D370" s="34">
        <v>17.04</v>
      </c>
      <c r="E370" s="28">
        <v>3050.16</v>
      </c>
      <c r="F370" s="31" t="s">
        <v>18</v>
      </c>
    </row>
    <row r="371" spans="1:6">
      <c r="A371" s="29">
        <v>45407</v>
      </c>
      <c r="B371" s="42">
        <v>45407.652256944442</v>
      </c>
      <c r="C371" s="31">
        <v>16</v>
      </c>
      <c r="D371" s="34">
        <v>17.02</v>
      </c>
      <c r="E371" s="28">
        <v>272.32</v>
      </c>
      <c r="F371" s="31" t="s">
        <v>18</v>
      </c>
    </row>
    <row r="372" spans="1:6">
      <c r="A372" s="29">
        <v>45407</v>
      </c>
      <c r="B372" s="42">
        <v>45407.652430555558</v>
      </c>
      <c r="C372" s="31">
        <v>151</v>
      </c>
      <c r="D372" s="34">
        <v>17.02</v>
      </c>
      <c r="E372" s="28">
        <v>2570.02</v>
      </c>
      <c r="F372" s="31" t="s">
        <v>18</v>
      </c>
    </row>
    <row r="373" spans="1:6">
      <c r="A373" s="29">
        <v>45407</v>
      </c>
      <c r="B373" s="42">
        <v>45407.652430555558</v>
      </c>
      <c r="C373" s="31">
        <v>1</v>
      </c>
      <c r="D373" s="34">
        <v>17.02</v>
      </c>
      <c r="E373" s="28">
        <v>17.02</v>
      </c>
      <c r="F373" s="31" t="s">
        <v>18</v>
      </c>
    </row>
    <row r="374" spans="1:6">
      <c r="A374" s="29">
        <v>45407</v>
      </c>
      <c r="B374" s="42">
        <v>45407.652430555558</v>
      </c>
      <c r="C374" s="31">
        <v>21</v>
      </c>
      <c r="D374" s="34">
        <v>17.02</v>
      </c>
      <c r="E374" s="28">
        <v>357.42</v>
      </c>
      <c r="F374" s="31" t="s">
        <v>18</v>
      </c>
    </row>
    <row r="375" spans="1:6">
      <c r="A375" s="29">
        <v>45407</v>
      </c>
      <c r="B375" s="42">
        <v>45407.656898148147</v>
      </c>
      <c r="C375" s="31">
        <v>126</v>
      </c>
      <c r="D375" s="34">
        <v>17.059999999999999</v>
      </c>
      <c r="E375" s="28">
        <v>2149.56</v>
      </c>
      <c r="F375" s="31" t="s">
        <v>18</v>
      </c>
    </row>
    <row r="376" spans="1:6">
      <c r="A376" s="29">
        <v>45407</v>
      </c>
      <c r="B376" s="42">
        <v>45407.656898148147</v>
      </c>
      <c r="C376" s="31">
        <v>50</v>
      </c>
      <c r="D376" s="34">
        <v>17.059999999999999</v>
      </c>
      <c r="E376" s="28">
        <v>852.99999999999989</v>
      </c>
      <c r="F376" s="31" t="s">
        <v>18</v>
      </c>
    </row>
    <row r="377" spans="1:6">
      <c r="A377" s="29">
        <v>45407</v>
      </c>
      <c r="B377" s="42">
        <v>45407.656898148147</v>
      </c>
      <c r="C377" s="31">
        <v>183</v>
      </c>
      <c r="D377" s="34">
        <v>17.059999999999999</v>
      </c>
      <c r="E377" s="28">
        <v>3121.9799999999996</v>
      </c>
      <c r="F377" s="31" t="s">
        <v>18</v>
      </c>
    </row>
    <row r="378" spans="1:6">
      <c r="A378" s="29">
        <v>45407</v>
      </c>
      <c r="B378" s="42">
        <v>45407.658738425926</v>
      </c>
      <c r="C378" s="31">
        <v>43</v>
      </c>
      <c r="D378" s="34">
        <v>17.04</v>
      </c>
      <c r="E378" s="28">
        <v>732.71999999999991</v>
      </c>
      <c r="F378" s="31" t="s">
        <v>18</v>
      </c>
    </row>
    <row r="379" spans="1:6">
      <c r="A379" s="29">
        <v>45407</v>
      </c>
      <c r="B379" s="42">
        <v>45407.658738425926</v>
      </c>
      <c r="C379" s="31">
        <v>125</v>
      </c>
      <c r="D379" s="34">
        <v>17.04</v>
      </c>
      <c r="E379" s="28">
        <v>2130</v>
      </c>
      <c r="F379" s="31" t="s">
        <v>18</v>
      </c>
    </row>
    <row r="380" spans="1:6">
      <c r="A380" s="29">
        <v>45407</v>
      </c>
      <c r="B380" s="42">
        <v>45407.658738425926</v>
      </c>
      <c r="C380" s="31">
        <v>6</v>
      </c>
      <c r="D380" s="34">
        <v>17.04</v>
      </c>
      <c r="E380" s="28">
        <v>102.24</v>
      </c>
      <c r="F380" s="31" t="s">
        <v>18</v>
      </c>
    </row>
    <row r="381" spans="1:6">
      <c r="A381" s="29">
        <v>45407</v>
      </c>
      <c r="B381" s="42">
        <v>45407.668368055558</v>
      </c>
      <c r="C381" s="31">
        <v>149</v>
      </c>
      <c r="D381" s="34">
        <v>17</v>
      </c>
      <c r="E381" s="28">
        <v>2533</v>
      </c>
      <c r="F381" s="31" t="s">
        <v>18</v>
      </c>
    </row>
    <row r="382" spans="1:6">
      <c r="A382" s="29">
        <v>45407</v>
      </c>
      <c r="B382" s="42">
        <v>45407.668368055558</v>
      </c>
      <c r="C382" s="31">
        <v>29</v>
      </c>
      <c r="D382" s="34">
        <v>17</v>
      </c>
      <c r="E382" s="28">
        <v>493</v>
      </c>
      <c r="F382" s="31" t="s">
        <v>18</v>
      </c>
    </row>
    <row r="383" spans="1:6">
      <c r="A383" s="29">
        <v>45407</v>
      </c>
      <c r="B383" s="42">
        <v>45407.673611111109</v>
      </c>
      <c r="C383" s="31">
        <v>191</v>
      </c>
      <c r="D383" s="34">
        <v>17.04</v>
      </c>
      <c r="E383" s="28">
        <v>3254.64</v>
      </c>
      <c r="F383" s="31" t="s">
        <v>18</v>
      </c>
    </row>
    <row r="384" spans="1:6">
      <c r="A384" s="29">
        <v>45407</v>
      </c>
      <c r="B384" s="42">
        <v>45407.676203703704</v>
      </c>
      <c r="C384" s="31">
        <v>149</v>
      </c>
      <c r="D384" s="34">
        <v>17.04</v>
      </c>
      <c r="E384" s="28">
        <v>2538.96</v>
      </c>
      <c r="F384" s="31" t="s">
        <v>18</v>
      </c>
    </row>
    <row r="385" spans="1:6">
      <c r="A385" s="29">
        <v>45407</v>
      </c>
      <c r="B385" s="42">
        <v>45407.676203703704</v>
      </c>
      <c r="C385" s="31">
        <v>48</v>
      </c>
      <c r="D385" s="34">
        <v>17.04</v>
      </c>
      <c r="E385" s="28">
        <v>817.92</v>
      </c>
      <c r="F385" s="31" t="s">
        <v>18</v>
      </c>
    </row>
    <row r="386" spans="1:6">
      <c r="A386" s="29">
        <v>45407</v>
      </c>
      <c r="B386" s="42">
        <v>45407.678576388891</v>
      </c>
      <c r="C386" s="31">
        <v>198</v>
      </c>
      <c r="D386" s="34">
        <v>17.02</v>
      </c>
      <c r="E386" s="28">
        <v>3369.96</v>
      </c>
      <c r="F386" s="31" t="s">
        <v>18</v>
      </c>
    </row>
    <row r="387" spans="1:6">
      <c r="A387" s="29">
        <v>45407</v>
      </c>
      <c r="B387" s="42">
        <v>45407.678576388891</v>
      </c>
      <c r="C387" s="31">
        <v>405</v>
      </c>
      <c r="D387" s="34">
        <v>17.02</v>
      </c>
      <c r="E387" s="28">
        <v>6893.0999999999995</v>
      </c>
      <c r="F387" s="31" t="s">
        <v>18</v>
      </c>
    </row>
    <row r="388" spans="1:6">
      <c r="A388" s="29">
        <v>45407</v>
      </c>
      <c r="B388" s="42">
        <v>45407.686909722222</v>
      </c>
      <c r="C388" s="31">
        <v>200</v>
      </c>
      <c r="D388" s="34">
        <v>17.079999999999998</v>
      </c>
      <c r="E388" s="28">
        <v>3415.9999999999995</v>
      </c>
      <c r="F388" s="31" t="s">
        <v>18</v>
      </c>
    </row>
    <row r="389" spans="1:6">
      <c r="A389" s="29">
        <v>45407</v>
      </c>
      <c r="B389" s="42">
        <v>45407.68849537037</v>
      </c>
      <c r="C389" s="31">
        <v>193</v>
      </c>
      <c r="D389" s="34">
        <v>17.079999999999998</v>
      </c>
      <c r="E389" s="28">
        <v>3296.4399999999996</v>
      </c>
      <c r="F389" s="31" t="s">
        <v>18</v>
      </c>
    </row>
    <row r="390" spans="1:6">
      <c r="A390" s="29">
        <v>45407</v>
      </c>
      <c r="B390" s="42">
        <v>45407.690648148149</v>
      </c>
      <c r="C390" s="31">
        <v>15</v>
      </c>
      <c r="D390" s="34">
        <v>17.059999999999999</v>
      </c>
      <c r="E390" s="28">
        <v>255.89999999999998</v>
      </c>
      <c r="F390" s="31" t="s">
        <v>18</v>
      </c>
    </row>
    <row r="391" spans="1:6">
      <c r="A391" s="29">
        <v>45407</v>
      </c>
      <c r="B391" s="42">
        <v>45407.690648148149</v>
      </c>
      <c r="C391" s="31">
        <v>185</v>
      </c>
      <c r="D391" s="34">
        <v>17.059999999999999</v>
      </c>
      <c r="E391" s="28">
        <v>3156.1</v>
      </c>
      <c r="F391" s="31" t="s">
        <v>18</v>
      </c>
    </row>
    <row r="392" spans="1:6">
      <c r="A392" s="29">
        <v>45407</v>
      </c>
      <c r="B392" s="42">
        <v>45407.690648148149</v>
      </c>
      <c r="C392" s="31">
        <v>8</v>
      </c>
      <c r="D392" s="34">
        <v>17.059999999999999</v>
      </c>
      <c r="E392" s="28">
        <v>136.47999999999999</v>
      </c>
      <c r="F392" s="31" t="s">
        <v>18</v>
      </c>
    </row>
    <row r="393" spans="1:6">
      <c r="A393" s="29">
        <v>45407</v>
      </c>
      <c r="B393" s="42">
        <v>45407.690648148149</v>
      </c>
      <c r="C393" s="31">
        <v>170</v>
      </c>
      <c r="D393" s="34">
        <v>17.059999999999999</v>
      </c>
      <c r="E393" s="28">
        <v>2900.2</v>
      </c>
      <c r="F393" s="31" t="s">
        <v>18</v>
      </c>
    </row>
    <row r="394" spans="1:6">
      <c r="A394" s="29">
        <v>45407</v>
      </c>
      <c r="B394" s="42">
        <v>45407.690648148149</v>
      </c>
      <c r="C394" s="31">
        <v>163</v>
      </c>
      <c r="D394" s="34">
        <v>17.059999999999999</v>
      </c>
      <c r="E394" s="28">
        <v>2780.7799999999997</v>
      </c>
      <c r="F394" s="31" t="s">
        <v>18</v>
      </c>
    </row>
    <row r="395" spans="1:6">
      <c r="A395" s="29">
        <v>45407</v>
      </c>
      <c r="B395" s="42">
        <v>45407.690648148149</v>
      </c>
      <c r="C395" s="31">
        <v>201</v>
      </c>
      <c r="D395" s="34">
        <v>17.059999999999999</v>
      </c>
      <c r="E395" s="28">
        <v>3429.06</v>
      </c>
      <c r="F395" s="31" t="s">
        <v>18</v>
      </c>
    </row>
    <row r="396" spans="1:6">
      <c r="A396" s="29">
        <v>45407</v>
      </c>
      <c r="B396" s="42">
        <v>45407.695324074077</v>
      </c>
      <c r="C396" s="31">
        <v>194</v>
      </c>
      <c r="D396" s="34">
        <v>17.059999999999999</v>
      </c>
      <c r="E396" s="28">
        <v>3309.64</v>
      </c>
      <c r="F396" s="31" t="s">
        <v>18</v>
      </c>
    </row>
    <row r="397" spans="1:6">
      <c r="A397" s="29">
        <v>45407</v>
      </c>
      <c r="B397" s="42">
        <v>45407.708333333336</v>
      </c>
      <c r="C397" s="31">
        <v>145</v>
      </c>
      <c r="D397" s="34">
        <v>17.100000000000001</v>
      </c>
      <c r="E397" s="28">
        <v>2479.5</v>
      </c>
      <c r="F397" s="31" t="s">
        <v>18</v>
      </c>
    </row>
    <row r="398" spans="1:6">
      <c r="A398" s="29">
        <v>45407</v>
      </c>
      <c r="B398" s="42">
        <v>45407.708333333336</v>
      </c>
      <c r="C398" s="31">
        <v>144</v>
      </c>
      <c r="D398" s="34">
        <v>17.100000000000001</v>
      </c>
      <c r="E398" s="28">
        <v>2462.4</v>
      </c>
      <c r="F398" s="31" t="s">
        <v>18</v>
      </c>
    </row>
    <row r="399" spans="1:6">
      <c r="A399" s="29">
        <v>45407</v>
      </c>
      <c r="B399" s="42">
        <v>45407.708333333336</v>
      </c>
      <c r="C399" s="31">
        <v>67</v>
      </c>
      <c r="D399" s="34">
        <v>17.100000000000001</v>
      </c>
      <c r="E399" s="28">
        <v>1145.7</v>
      </c>
      <c r="F399" s="31" t="s">
        <v>18</v>
      </c>
    </row>
    <row r="400" spans="1:6">
      <c r="A400" s="29">
        <v>45407</v>
      </c>
      <c r="B400" s="42">
        <v>45407.708333333336</v>
      </c>
      <c r="C400" s="31">
        <v>40</v>
      </c>
      <c r="D400" s="34">
        <v>17.100000000000001</v>
      </c>
      <c r="E400" s="28">
        <v>684</v>
      </c>
      <c r="F400" s="31" t="s">
        <v>18</v>
      </c>
    </row>
    <row r="401" spans="1:6">
      <c r="A401" s="29">
        <v>45407</v>
      </c>
      <c r="B401" s="42">
        <v>45407.708333333336</v>
      </c>
      <c r="C401" s="31">
        <v>90</v>
      </c>
      <c r="D401" s="34">
        <v>17.100000000000001</v>
      </c>
      <c r="E401" s="28">
        <v>1539.0000000000002</v>
      </c>
      <c r="F401" s="31" t="s">
        <v>18</v>
      </c>
    </row>
    <row r="402" spans="1:6">
      <c r="A402" s="29">
        <v>45407</v>
      </c>
      <c r="B402" s="42">
        <v>45407.708333333336</v>
      </c>
      <c r="C402" s="31">
        <v>14</v>
      </c>
      <c r="D402" s="34">
        <v>17.100000000000001</v>
      </c>
      <c r="E402" s="28">
        <v>239.40000000000003</v>
      </c>
      <c r="F402" s="31" t="s">
        <v>18</v>
      </c>
    </row>
    <row r="403" spans="1:6">
      <c r="A403" s="29">
        <v>45407</v>
      </c>
      <c r="B403" s="42">
        <v>45407.708333333336</v>
      </c>
      <c r="C403" s="31">
        <v>90</v>
      </c>
      <c r="D403" s="34">
        <v>17.100000000000001</v>
      </c>
      <c r="E403" s="28">
        <v>1539.0000000000002</v>
      </c>
      <c r="F403" s="31" t="s">
        <v>18</v>
      </c>
    </row>
    <row r="404" spans="1:6">
      <c r="A404" s="29">
        <v>45407</v>
      </c>
      <c r="B404" s="42">
        <v>45407.708333333336</v>
      </c>
      <c r="C404" s="31">
        <v>121</v>
      </c>
      <c r="D404" s="34">
        <v>17.100000000000001</v>
      </c>
      <c r="E404" s="28">
        <v>2069.1000000000004</v>
      </c>
      <c r="F404" s="31" t="s">
        <v>18</v>
      </c>
    </row>
    <row r="405" spans="1:6">
      <c r="A405" s="29">
        <v>45407</v>
      </c>
      <c r="B405" s="42">
        <v>45407.716956018521</v>
      </c>
      <c r="C405" s="31">
        <v>193</v>
      </c>
      <c r="D405" s="34">
        <v>17.079999999999998</v>
      </c>
      <c r="E405" s="28">
        <v>3296.4399999999996</v>
      </c>
      <c r="F405" s="31" t="s">
        <v>18</v>
      </c>
    </row>
    <row r="406" spans="1:6">
      <c r="A406" s="29">
        <v>45407</v>
      </c>
      <c r="B406" s="42">
        <v>45407.719305555554</v>
      </c>
      <c r="C406" s="31">
        <v>174</v>
      </c>
      <c r="D406" s="34">
        <v>17.079999999999998</v>
      </c>
      <c r="E406" s="28">
        <v>2971.9199999999996</v>
      </c>
      <c r="F406" s="31" t="s">
        <v>18</v>
      </c>
    </row>
    <row r="407" spans="1:6">
      <c r="A407" s="29">
        <v>45407</v>
      </c>
      <c r="B407" s="42">
        <v>45407.719513888886</v>
      </c>
      <c r="C407" s="31">
        <v>202</v>
      </c>
      <c r="D407" s="34">
        <v>17.079999999999998</v>
      </c>
      <c r="E407" s="28">
        <v>3450.16</v>
      </c>
      <c r="F407" s="31" t="s">
        <v>18</v>
      </c>
    </row>
    <row r="408" spans="1:6">
      <c r="A408" s="29">
        <v>45407</v>
      </c>
      <c r="B408" s="42">
        <v>45407.720034722224</v>
      </c>
      <c r="C408" s="31">
        <v>184</v>
      </c>
      <c r="D408" s="34">
        <v>17.079999999999998</v>
      </c>
      <c r="E408" s="28">
        <v>3142.72</v>
      </c>
      <c r="F408" s="31" t="s">
        <v>18</v>
      </c>
    </row>
    <row r="409" spans="1:6">
      <c r="A409" s="29">
        <v>45407</v>
      </c>
      <c r="B409" s="42">
        <v>45407.720613425925</v>
      </c>
      <c r="C409" s="31">
        <v>194</v>
      </c>
      <c r="D409" s="34">
        <v>17.079999999999998</v>
      </c>
      <c r="E409" s="28">
        <v>3313.5199999999995</v>
      </c>
      <c r="F409" s="31" t="s">
        <v>18</v>
      </c>
    </row>
    <row r="410" spans="1:6">
      <c r="A410" s="29">
        <v>45407</v>
      </c>
      <c r="B410" s="42">
        <v>45407.721041666664</v>
      </c>
      <c r="C410" s="31">
        <v>178</v>
      </c>
      <c r="D410" s="34">
        <v>17.079999999999998</v>
      </c>
      <c r="E410" s="28">
        <v>3040.24</v>
      </c>
      <c r="F410" s="31" t="s">
        <v>18</v>
      </c>
    </row>
    <row r="411" spans="1:6">
      <c r="A411" s="29">
        <v>45407</v>
      </c>
      <c r="B411" s="42">
        <v>45407.721365740741</v>
      </c>
      <c r="C411" s="31">
        <v>181</v>
      </c>
      <c r="D411" s="34">
        <v>17.079999999999998</v>
      </c>
      <c r="E411" s="28">
        <v>3091.4799999999996</v>
      </c>
      <c r="F411" s="31" t="s">
        <v>18</v>
      </c>
    </row>
    <row r="412" spans="1:6">
      <c r="A412" s="29">
        <v>45407</v>
      </c>
      <c r="B412" s="42">
        <v>45407.721828703703</v>
      </c>
      <c r="C412" s="31">
        <v>177</v>
      </c>
      <c r="D412" s="34">
        <v>17.079999999999998</v>
      </c>
      <c r="E412" s="28">
        <v>3023.16</v>
      </c>
      <c r="F412" s="31" t="s">
        <v>18</v>
      </c>
    </row>
    <row r="413" spans="1:6">
      <c r="A413" s="29">
        <v>45407</v>
      </c>
      <c r="B413" s="42">
        <v>45407.722291666665</v>
      </c>
      <c r="C413" s="31">
        <v>195</v>
      </c>
      <c r="D413" s="34">
        <v>17.079999999999998</v>
      </c>
      <c r="E413" s="28">
        <v>3330.5999999999995</v>
      </c>
      <c r="F413" s="31" t="s">
        <v>18</v>
      </c>
    </row>
    <row r="414" spans="1:6">
      <c r="A414" s="29">
        <v>45407</v>
      </c>
      <c r="B414" s="42">
        <v>45407.722291666665</v>
      </c>
      <c r="C414" s="31">
        <v>53</v>
      </c>
      <c r="D414" s="34">
        <v>17.079999999999998</v>
      </c>
      <c r="E414" s="28">
        <v>905.2399999999999</v>
      </c>
      <c r="F414" s="31" t="s">
        <v>18</v>
      </c>
    </row>
    <row r="415" spans="1:6">
      <c r="A415" s="29">
        <v>45407</v>
      </c>
      <c r="B415" s="42">
        <v>45407.722442129627</v>
      </c>
      <c r="C415" s="31">
        <v>242</v>
      </c>
      <c r="D415" s="34">
        <v>17.079999999999998</v>
      </c>
      <c r="E415" s="28">
        <v>4133.3599999999997</v>
      </c>
      <c r="F415" s="31" t="s">
        <v>18</v>
      </c>
    </row>
    <row r="416" spans="1:6">
      <c r="A416" s="29">
        <v>45408</v>
      </c>
      <c r="B416" s="42">
        <v>45408.378472222219</v>
      </c>
      <c r="C416" s="31">
        <v>42</v>
      </c>
      <c r="D416" s="34">
        <v>17.2</v>
      </c>
      <c r="E416" s="28">
        <v>722.4</v>
      </c>
      <c r="F416" s="31" t="s">
        <v>18</v>
      </c>
    </row>
    <row r="417" spans="1:6">
      <c r="A417" s="29">
        <v>45408</v>
      </c>
      <c r="B417" s="42">
        <v>45408.386504629627</v>
      </c>
      <c r="C417" s="31">
        <v>187</v>
      </c>
      <c r="D417" s="34">
        <v>17.239999999999998</v>
      </c>
      <c r="E417" s="28">
        <v>3223.8799999999997</v>
      </c>
      <c r="F417" s="31" t="s">
        <v>18</v>
      </c>
    </row>
    <row r="418" spans="1:6">
      <c r="A418" s="29">
        <v>45408</v>
      </c>
      <c r="B418" s="42">
        <v>45408.398761574077</v>
      </c>
      <c r="C418" s="31">
        <v>181</v>
      </c>
      <c r="D418" s="34">
        <v>17.3</v>
      </c>
      <c r="E418" s="28">
        <v>3131.3</v>
      </c>
      <c r="F418" s="31" t="s">
        <v>18</v>
      </c>
    </row>
    <row r="419" spans="1:6">
      <c r="A419" s="29">
        <v>45408</v>
      </c>
      <c r="B419" s="42">
        <v>45408.399953703702</v>
      </c>
      <c r="C419" s="31">
        <v>217</v>
      </c>
      <c r="D419" s="34">
        <v>17.3</v>
      </c>
      <c r="E419" s="28">
        <v>3754.1000000000004</v>
      </c>
      <c r="F419" s="31" t="s">
        <v>18</v>
      </c>
    </row>
    <row r="420" spans="1:6">
      <c r="A420" s="29">
        <v>45408</v>
      </c>
      <c r="B420" s="42">
        <v>45408.399953703702</v>
      </c>
      <c r="C420" s="31">
        <v>125</v>
      </c>
      <c r="D420" s="34">
        <v>17.3</v>
      </c>
      <c r="E420" s="28">
        <v>2162.5</v>
      </c>
      <c r="F420" s="31" t="s">
        <v>18</v>
      </c>
    </row>
    <row r="421" spans="1:6">
      <c r="A421" s="29">
        <v>45408</v>
      </c>
      <c r="B421" s="42">
        <v>45408.407418981478</v>
      </c>
      <c r="C421" s="31">
        <v>47</v>
      </c>
      <c r="D421" s="34">
        <v>17.3</v>
      </c>
      <c r="E421" s="28">
        <v>813.1</v>
      </c>
      <c r="F421" s="31" t="s">
        <v>18</v>
      </c>
    </row>
    <row r="422" spans="1:6">
      <c r="A422" s="29">
        <v>45408</v>
      </c>
      <c r="B422" s="42">
        <v>45408.407418981478</v>
      </c>
      <c r="C422" s="31">
        <v>61</v>
      </c>
      <c r="D422" s="34">
        <v>17.3</v>
      </c>
      <c r="E422" s="28">
        <v>1055.3</v>
      </c>
      <c r="F422" s="31" t="s">
        <v>18</v>
      </c>
    </row>
    <row r="423" spans="1:6">
      <c r="A423" s="29">
        <v>45408</v>
      </c>
      <c r="B423" s="42">
        <v>45408.407418981478</v>
      </c>
      <c r="C423" s="31">
        <v>68</v>
      </c>
      <c r="D423" s="34">
        <v>17.3</v>
      </c>
      <c r="E423" s="28">
        <v>1176.4000000000001</v>
      </c>
      <c r="F423" s="31" t="s">
        <v>18</v>
      </c>
    </row>
    <row r="424" spans="1:6">
      <c r="A424" s="29">
        <v>45408</v>
      </c>
      <c r="B424" s="42">
        <v>45408.407418981478</v>
      </c>
      <c r="C424" s="31">
        <v>45</v>
      </c>
      <c r="D424" s="34">
        <v>17.3</v>
      </c>
      <c r="E424" s="28">
        <v>778.5</v>
      </c>
      <c r="F424" s="31" t="s">
        <v>18</v>
      </c>
    </row>
    <row r="425" spans="1:6">
      <c r="A425" s="29">
        <v>45408</v>
      </c>
      <c r="B425" s="42">
        <v>45408.422118055554</v>
      </c>
      <c r="C425" s="31">
        <v>183</v>
      </c>
      <c r="D425" s="34">
        <v>17.3</v>
      </c>
      <c r="E425" s="28">
        <v>3165.9</v>
      </c>
      <c r="F425" s="31" t="s">
        <v>18</v>
      </c>
    </row>
    <row r="426" spans="1:6">
      <c r="A426" s="29">
        <v>45408</v>
      </c>
      <c r="B426" s="42">
        <v>45408.422118055554</v>
      </c>
      <c r="C426" s="31">
        <v>170</v>
      </c>
      <c r="D426" s="34">
        <v>17.3</v>
      </c>
      <c r="E426" s="28">
        <v>2941</v>
      </c>
      <c r="F426" s="31" t="s">
        <v>18</v>
      </c>
    </row>
    <row r="427" spans="1:6">
      <c r="A427" s="29">
        <v>45408</v>
      </c>
      <c r="B427" s="42">
        <v>45408.422118055554</v>
      </c>
      <c r="C427" s="31">
        <v>191</v>
      </c>
      <c r="D427" s="34">
        <v>17.3</v>
      </c>
      <c r="E427" s="28">
        <v>3304.3</v>
      </c>
      <c r="F427" s="31" t="s">
        <v>18</v>
      </c>
    </row>
    <row r="428" spans="1:6">
      <c r="A428" s="29">
        <v>45408</v>
      </c>
      <c r="B428" s="42">
        <v>45408.422118055554</v>
      </c>
      <c r="C428" s="31">
        <v>246</v>
      </c>
      <c r="D428" s="34">
        <v>17.3</v>
      </c>
      <c r="E428" s="28">
        <v>4255.8</v>
      </c>
      <c r="F428" s="31" t="s">
        <v>21</v>
      </c>
    </row>
    <row r="429" spans="1:6">
      <c r="A429" s="29">
        <v>45408</v>
      </c>
      <c r="B429" s="42">
        <v>45408.422118055554</v>
      </c>
      <c r="C429" s="31">
        <v>227</v>
      </c>
      <c r="D429" s="34">
        <v>17.3</v>
      </c>
      <c r="E429" s="28">
        <v>3927.1000000000004</v>
      </c>
      <c r="F429" s="31" t="s">
        <v>21</v>
      </c>
    </row>
    <row r="430" spans="1:6">
      <c r="A430" s="29">
        <v>45408</v>
      </c>
      <c r="B430" s="42">
        <v>45408.432488425926</v>
      </c>
      <c r="C430" s="31">
        <v>362</v>
      </c>
      <c r="D430" s="34">
        <v>17.38</v>
      </c>
      <c r="E430" s="28">
        <v>6291.5599999999995</v>
      </c>
      <c r="F430" s="31" t="s">
        <v>18</v>
      </c>
    </row>
    <row r="431" spans="1:6">
      <c r="A431" s="29">
        <v>45408</v>
      </c>
      <c r="B431" s="42">
        <v>45408.435266203705</v>
      </c>
      <c r="C431" s="31">
        <v>137</v>
      </c>
      <c r="D431" s="34">
        <v>17.38</v>
      </c>
      <c r="E431" s="28">
        <v>2381.06</v>
      </c>
      <c r="F431" s="31" t="s">
        <v>18</v>
      </c>
    </row>
    <row r="432" spans="1:6">
      <c r="A432" s="29">
        <v>45408</v>
      </c>
      <c r="B432" s="42">
        <v>45408.435266203705</v>
      </c>
      <c r="C432" s="31">
        <v>47</v>
      </c>
      <c r="D432" s="34">
        <v>17.38</v>
      </c>
      <c r="E432" s="28">
        <v>816.8599999999999</v>
      </c>
      <c r="F432" s="31" t="s">
        <v>18</v>
      </c>
    </row>
    <row r="433" spans="1:6">
      <c r="A433" s="29">
        <v>45408</v>
      </c>
      <c r="B433" s="42">
        <v>45408.439386574071</v>
      </c>
      <c r="C433" s="31">
        <v>34</v>
      </c>
      <c r="D433" s="34">
        <v>17.34</v>
      </c>
      <c r="E433" s="28">
        <v>589.55999999999995</v>
      </c>
      <c r="F433" s="31" t="s">
        <v>18</v>
      </c>
    </row>
    <row r="434" spans="1:6">
      <c r="A434" s="29">
        <v>45408</v>
      </c>
      <c r="B434" s="42">
        <v>45408.439386574071</v>
      </c>
      <c r="C434" s="31">
        <v>169</v>
      </c>
      <c r="D434" s="34">
        <v>17.34</v>
      </c>
      <c r="E434" s="28">
        <v>2930.46</v>
      </c>
      <c r="F434" s="31" t="s">
        <v>18</v>
      </c>
    </row>
    <row r="435" spans="1:6">
      <c r="A435" s="29">
        <v>45408</v>
      </c>
      <c r="B435" s="42">
        <v>45408.439386574071</v>
      </c>
      <c r="C435" s="31">
        <v>307</v>
      </c>
      <c r="D435" s="34">
        <v>17.34</v>
      </c>
      <c r="E435" s="28">
        <v>5323.38</v>
      </c>
      <c r="F435" s="31" t="s">
        <v>18</v>
      </c>
    </row>
    <row r="436" spans="1:6">
      <c r="A436" s="29">
        <v>45408</v>
      </c>
      <c r="B436" s="42">
        <v>45408.444490740738</v>
      </c>
      <c r="C436" s="31">
        <v>178</v>
      </c>
      <c r="D436" s="34">
        <v>17.38</v>
      </c>
      <c r="E436" s="28">
        <v>3093.64</v>
      </c>
      <c r="F436" s="31" t="s">
        <v>18</v>
      </c>
    </row>
    <row r="437" spans="1:6">
      <c r="A437" s="29">
        <v>45408</v>
      </c>
      <c r="B437" s="42">
        <v>45408.444490740738</v>
      </c>
      <c r="C437" s="31">
        <v>180</v>
      </c>
      <c r="D437" s="34">
        <v>17.38</v>
      </c>
      <c r="E437" s="28">
        <v>3128.3999999999996</v>
      </c>
      <c r="F437" s="31" t="s">
        <v>18</v>
      </c>
    </row>
    <row r="438" spans="1:6">
      <c r="A438" s="29">
        <v>45408</v>
      </c>
      <c r="B438" s="42">
        <v>45408.453842592593</v>
      </c>
      <c r="C438" s="31">
        <v>205</v>
      </c>
      <c r="D438" s="34">
        <v>17.38</v>
      </c>
      <c r="E438" s="28">
        <v>3562.8999999999996</v>
      </c>
      <c r="F438" s="31" t="s">
        <v>18</v>
      </c>
    </row>
    <row r="439" spans="1:6">
      <c r="A439" s="29">
        <v>45408</v>
      </c>
      <c r="B439" s="42">
        <v>45408.455254629633</v>
      </c>
      <c r="C439" s="31">
        <v>538</v>
      </c>
      <c r="D439" s="34">
        <v>17.38</v>
      </c>
      <c r="E439" s="28">
        <v>9350.4399999999987</v>
      </c>
      <c r="F439" s="31" t="s">
        <v>18</v>
      </c>
    </row>
    <row r="440" spans="1:6">
      <c r="A440" s="29">
        <v>45408</v>
      </c>
      <c r="B440" s="42">
        <v>45408.468391203707</v>
      </c>
      <c r="C440" s="31">
        <v>349</v>
      </c>
      <c r="D440" s="34">
        <v>17.38</v>
      </c>
      <c r="E440" s="28">
        <v>6065.62</v>
      </c>
      <c r="F440" s="31" t="s">
        <v>18</v>
      </c>
    </row>
    <row r="441" spans="1:6">
      <c r="A441" s="29">
        <v>45408</v>
      </c>
      <c r="B441" s="42">
        <v>45408.474374999998</v>
      </c>
      <c r="C441" s="31">
        <v>178</v>
      </c>
      <c r="D441" s="34">
        <v>17.38</v>
      </c>
      <c r="E441" s="28">
        <v>3093.64</v>
      </c>
      <c r="F441" s="31" t="s">
        <v>18</v>
      </c>
    </row>
    <row r="442" spans="1:6">
      <c r="A442" s="29">
        <v>45408</v>
      </c>
      <c r="B442" s="42">
        <v>45408.486516203702</v>
      </c>
      <c r="C442" s="31">
        <v>20</v>
      </c>
      <c r="D442" s="34">
        <v>17.420000000000002</v>
      </c>
      <c r="E442" s="28">
        <v>348.40000000000003</v>
      </c>
      <c r="F442" s="31" t="s">
        <v>18</v>
      </c>
    </row>
    <row r="443" spans="1:6">
      <c r="A443" s="29">
        <v>45408</v>
      </c>
      <c r="B443" s="42">
        <v>45408.486516203702</v>
      </c>
      <c r="C443" s="31">
        <v>367</v>
      </c>
      <c r="D443" s="34">
        <v>17.420000000000002</v>
      </c>
      <c r="E443" s="28">
        <v>6393.14</v>
      </c>
      <c r="F443" s="31" t="s">
        <v>18</v>
      </c>
    </row>
    <row r="444" spans="1:6">
      <c r="A444" s="29">
        <v>45408</v>
      </c>
      <c r="B444" s="42">
        <v>45408.49863425926</v>
      </c>
      <c r="C444" s="31">
        <v>158</v>
      </c>
      <c r="D444" s="34">
        <v>17.5</v>
      </c>
      <c r="E444" s="28">
        <v>2765</v>
      </c>
      <c r="F444" s="31" t="s">
        <v>18</v>
      </c>
    </row>
    <row r="445" spans="1:6">
      <c r="A445" s="29">
        <v>45408</v>
      </c>
      <c r="B445" s="42">
        <v>45408.49863425926</v>
      </c>
      <c r="C445" s="31">
        <v>178</v>
      </c>
      <c r="D445" s="34">
        <v>17.5</v>
      </c>
      <c r="E445" s="28">
        <v>3115</v>
      </c>
      <c r="F445" s="31" t="s">
        <v>18</v>
      </c>
    </row>
    <row r="446" spans="1:6">
      <c r="A446" s="29">
        <v>45408</v>
      </c>
      <c r="B446" s="42">
        <v>45408.49863425926</v>
      </c>
      <c r="C446" s="31">
        <v>15</v>
      </c>
      <c r="D446" s="34">
        <v>17.5</v>
      </c>
      <c r="E446" s="28">
        <v>262.5</v>
      </c>
      <c r="F446" s="31" t="s">
        <v>18</v>
      </c>
    </row>
    <row r="447" spans="1:6">
      <c r="A447" s="29">
        <v>45408</v>
      </c>
      <c r="B447" s="42">
        <v>45408.521157407406</v>
      </c>
      <c r="C447" s="31">
        <v>102</v>
      </c>
      <c r="D447" s="34">
        <v>17.52</v>
      </c>
      <c r="E447" s="28">
        <v>1787.04</v>
      </c>
      <c r="F447" s="31" t="s">
        <v>18</v>
      </c>
    </row>
    <row r="448" spans="1:6">
      <c r="A448" s="29">
        <v>45408</v>
      </c>
      <c r="B448" s="42">
        <v>45408.521157407406</v>
      </c>
      <c r="C448" s="31">
        <v>466</v>
      </c>
      <c r="D448" s="34">
        <v>17.52</v>
      </c>
      <c r="E448" s="28">
        <v>8164.32</v>
      </c>
      <c r="F448" s="31" t="s">
        <v>18</v>
      </c>
    </row>
    <row r="449" spans="1:6">
      <c r="A449" s="29">
        <v>45408</v>
      </c>
      <c r="B449" s="42">
        <v>45408.521157407406</v>
      </c>
      <c r="C449" s="31">
        <v>173</v>
      </c>
      <c r="D449" s="34">
        <v>17.52</v>
      </c>
      <c r="E449" s="28">
        <v>3030.96</v>
      </c>
      <c r="F449" s="31" t="s">
        <v>18</v>
      </c>
    </row>
    <row r="450" spans="1:6">
      <c r="A450" s="29">
        <v>45408</v>
      </c>
      <c r="B450" s="42">
        <v>45408.54042824074</v>
      </c>
      <c r="C450" s="31">
        <v>80</v>
      </c>
      <c r="D450" s="34">
        <v>17.52</v>
      </c>
      <c r="E450" s="28">
        <v>1401.6</v>
      </c>
      <c r="F450" s="31" t="s">
        <v>18</v>
      </c>
    </row>
    <row r="451" spans="1:6">
      <c r="A451" s="29">
        <v>45408</v>
      </c>
      <c r="B451" s="42">
        <v>45408.54042824074</v>
      </c>
      <c r="C451" s="31">
        <v>112</v>
      </c>
      <c r="D451" s="34">
        <v>17.52</v>
      </c>
      <c r="E451" s="28">
        <v>1962.24</v>
      </c>
      <c r="F451" s="31" t="s">
        <v>18</v>
      </c>
    </row>
    <row r="452" spans="1:6">
      <c r="A452" s="29">
        <v>45408</v>
      </c>
      <c r="B452" s="42">
        <v>45408.556666666664</v>
      </c>
      <c r="C452" s="31">
        <v>199</v>
      </c>
      <c r="D452" s="34">
        <v>17.5</v>
      </c>
      <c r="E452" s="28">
        <v>3482.5</v>
      </c>
      <c r="F452" s="31" t="s">
        <v>18</v>
      </c>
    </row>
    <row r="453" spans="1:6">
      <c r="A453" s="29">
        <v>45408</v>
      </c>
      <c r="B453" s="42">
        <v>45408.556666666664</v>
      </c>
      <c r="C453" s="31">
        <v>189</v>
      </c>
      <c r="D453" s="34">
        <v>17.5</v>
      </c>
      <c r="E453" s="28">
        <v>3307.5</v>
      </c>
      <c r="F453" s="31" t="s">
        <v>18</v>
      </c>
    </row>
    <row r="454" spans="1:6">
      <c r="A454" s="29">
        <v>45408</v>
      </c>
      <c r="B454" s="42">
        <v>45408.56759259259</v>
      </c>
      <c r="C454" s="31">
        <v>194</v>
      </c>
      <c r="D454" s="34">
        <v>17.5</v>
      </c>
      <c r="E454" s="28">
        <v>3395</v>
      </c>
      <c r="F454" s="31" t="s">
        <v>18</v>
      </c>
    </row>
    <row r="455" spans="1:6">
      <c r="A455" s="29">
        <v>45408</v>
      </c>
      <c r="B455" s="42">
        <v>45408.56759259259</v>
      </c>
      <c r="C455" s="31">
        <v>85</v>
      </c>
      <c r="D455" s="34">
        <v>17.5</v>
      </c>
      <c r="E455" s="28">
        <v>1487.5</v>
      </c>
      <c r="F455" s="31" t="s">
        <v>18</v>
      </c>
    </row>
    <row r="456" spans="1:6">
      <c r="A456" s="29">
        <v>45408</v>
      </c>
      <c r="B456" s="42">
        <v>45408.585590277777</v>
      </c>
      <c r="C456" s="31">
        <v>77</v>
      </c>
      <c r="D456" s="34">
        <v>17.52</v>
      </c>
      <c r="E456" s="28">
        <v>1349.04</v>
      </c>
      <c r="F456" s="31" t="s">
        <v>18</v>
      </c>
    </row>
    <row r="457" spans="1:6">
      <c r="A457" s="29">
        <v>45408</v>
      </c>
      <c r="B457" s="42">
        <v>45408.585590277777</v>
      </c>
      <c r="C457" s="31">
        <v>96</v>
      </c>
      <c r="D457" s="34">
        <v>17.52</v>
      </c>
      <c r="E457" s="28">
        <v>1681.92</v>
      </c>
      <c r="F457" s="31" t="s">
        <v>18</v>
      </c>
    </row>
    <row r="458" spans="1:6">
      <c r="A458" s="29">
        <v>45408</v>
      </c>
      <c r="B458" s="42">
        <v>45408.594131944446</v>
      </c>
      <c r="C458" s="31">
        <v>170</v>
      </c>
      <c r="D458" s="34">
        <v>17.52</v>
      </c>
      <c r="E458" s="28">
        <v>2978.4</v>
      </c>
      <c r="F458" s="31" t="s">
        <v>18</v>
      </c>
    </row>
    <row r="459" spans="1:6">
      <c r="A459" s="29">
        <v>45408</v>
      </c>
      <c r="B459" s="42">
        <v>45408.600243055553</v>
      </c>
      <c r="C459" s="31">
        <v>177</v>
      </c>
      <c r="D459" s="34">
        <v>17.559999999999999</v>
      </c>
      <c r="E459" s="28">
        <v>3108.12</v>
      </c>
      <c r="F459" s="31" t="s">
        <v>18</v>
      </c>
    </row>
    <row r="460" spans="1:6">
      <c r="A460" s="29">
        <v>45408</v>
      </c>
      <c r="B460" s="42">
        <v>45408.605069444442</v>
      </c>
      <c r="C460" s="31">
        <v>10</v>
      </c>
      <c r="D460" s="34">
        <v>17.579999999999998</v>
      </c>
      <c r="E460" s="28">
        <v>175.79999999999998</v>
      </c>
      <c r="F460" s="31" t="s">
        <v>18</v>
      </c>
    </row>
    <row r="461" spans="1:6">
      <c r="A461" s="29">
        <v>45408</v>
      </c>
      <c r="B461" s="42">
        <v>45408.607673611114</v>
      </c>
      <c r="C461" s="31">
        <v>363</v>
      </c>
      <c r="D461" s="34">
        <v>17.579999999999998</v>
      </c>
      <c r="E461" s="28">
        <v>6381.5399999999991</v>
      </c>
      <c r="F461" s="31" t="s">
        <v>18</v>
      </c>
    </row>
    <row r="462" spans="1:6">
      <c r="A462" s="29">
        <v>45408</v>
      </c>
      <c r="B462" s="42">
        <v>45408.607673611114</v>
      </c>
      <c r="C462" s="31">
        <v>170</v>
      </c>
      <c r="D462" s="34">
        <v>17.579999999999998</v>
      </c>
      <c r="E462" s="28">
        <v>2988.6</v>
      </c>
      <c r="F462" s="31" t="s">
        <v>18</v>
      </c>
    </row>
    <row r="463" spans="1:6">
      <c r="A463" s="29">
        <v>45408</v>
      </c>
      <c r="B463" s="42">
        <v>45408.607673611114</v>
      </c>
      <c r="C463" s="31">
        <v>51</v>
      </c>
      <c r="D463" s="34">
        <v>17.600000000000001</v>
      </c>
      <c r="E463" s="28">
        <v>897.6</v>
      </c>
      <c r="F463" s="31" t="s">
        <v>18</v>
      </c>
    </row>
    <row r="464" spans="1:6">
      <c r="A464" s="29">
        <v>45408</v>
      </c>
      <c r="B464" s="42">
        <v>45408.607673611114</v>
      </c>
      <c r="C464" s="31">
        <v>119</v>
      </c>
      <c r="D464" s="34">
        <v>17.600000000000001</v>
      </c>
      <c r="E464" s="28">
        <v>2094.4</v>
      </c>
      <c r="F464" s="31" t="s">
        <v>18</v>
      </c>
    </row>
    <row r="465" spans="1:6">
      <c r="A465" s="29">
        <v>45408</v>
      </c>
      <c r="B465" s="42">
        <v>45408.622071759259</v>
      </c>
      <c r="C465" s="31">
        <v>169</v>
      </c>
      <c r="D465" s="34">
        <v>17.54</v>
      </c>
      <c r="E465" s="28">
        <v>2964.2599999999998</v>
      </c>
      <c r="F465" s="31" t="s">
        <v>18</v>
      </c>
    </row>
    <row r="466" spans="1:6">
      <c r="A466" s="29">
        <v>45408</v>
      </c>
      <c r="B466" s="42">
        <v>45408.622071759259</v>
      </c>
      <c r="C466" s="31">
        <v>168</v>
      </c>
      <c r="D466" s="34">
        <v>17.54</v>
      </c>
      <c r="E466" s="28">
        <v>2946.72</v>
      </c>
      <c r="F466" s="31" t="s">
        <v>18</v>
      </c>
    </row>
    <row r="467" spans="1:6">
      <c r="A467" s="29">
        <v>45408</v>
      </c>
      <c r="B467" s="42">
        <v>45408.633368055554</v>
      </c>
      <c r="C467" s="31">
        <v>172</v>
      </c>
      <c r="D467" s="34">
        <v>17.52</v>
      </c>
      <c r="E467" s="28">
        <v>3013.44</v>
      </c>
      <c r="F467" s="31" t="s">
        <v>18</v>
      </c>
    </row>
    <row r="468" spans="1:6">
      <c r="A468" s="29">
        <v>45408</v>
      </c>
      <c r="B468" s="42">
        <v>45408.633368055554</v>
      </c>
      <c r="C468" s="31">
        <v>8</v>
      </c>
      <c r="D468" s="34">
        <v>17.52</v>
      </c>
      <c r="E468" s="28">
        <v>140.16</v>
      </c>
      <c r="F468" s="31" t="s">
        <v>18</v>
      </c>
    </row>
    <row r="469" spans="1:6">
      <c r="A469" s="29">
        <v>45408</v>
      </c>
      <c r="B469" s="42">
        <v>45408.638796296298</v>
      </c>
      <c r="C469" s="31">
        <v>145</v>
      </c>
      <c r="D469" s="34">
        <v>17.559999999999999</v>
      </c>
      <c r="E469" s="28">
        <v>2546.1999999999998</v>
      </c>
      <c r="F469" s="31" t="s">
        <v>16</v>
      </c>
    </row>
    <row r="470" spans="1:6">
      <c r="A470" s="29">
        <v>45408</v>
      </c>
      <c r="B470" s="42">
        <v>45408.638796296298</v>
      </c>
      <c r="C470" s="31">
        <v>500</v>
      </c>
      <c r="D470" s="34">
        <v>17.559999999999999</v>
      </c>
      <c r="E470" s="28">
        <v>8780</v>
      </c>
      <c r="F470" s="31" t="s">
        <v>16</v>
      </c>
    </row>
    <row r="471" spans="1:6">
      <c r="A471" s="29">
        <v>45408</v>
      </c>
      <c r="B471" s="42">
        <v>45408.638796296298</v>
      </c>
      <c r="C471" s="31">
        <v>250</v>
      </c>
      <c r="D471" s="34">
        <v>17.559999999999999</v>
      </c>
      <c r="E471" s="28">
        <v>4390</v>
      </c>
      <c r="F471" s="31" t="s">
        <v>16</v>
      </c>
    </row>
    <row r="472" spans="1:6">
      <c r="A472" s="29">
        <v>45408</v>
      </c>
      <c r="B472" s="42">
        <v>45408.638796296298</v>
      </c>
      <c r="C472" s="31">
        <v>105</v>
      </c>
      <c r="D472" s="34">
        <v>17.559999999999999</v>
      </c>
      <c r="E472" s="28">
        <v>1843.8</v>
      </c>
      <c r="F472" s="31" t="s">
        <v>16</v>
      </c>
    </row>
    <row r="473" spans="1:6">
      <c r="A473" s="29">
        <v>45408</v>
      </c>
      <c r="B473" s="42">
        <v>45408.64439814815</v>
      </c>
      <c r="C473" s="31">
        <v>126</v>
      </c>
      <c r="D473" s="34">
        <v>17.559999999999999</v>
      </c>
      <c r="E473" s="28">
        <v>2212.56</v>
      </c>
      <c r="F473" s="31" t="s">
        <v>18</v>
      </c>
    </row>
    <row r="474" spans="1:6">
      <c r="A474" s="29">
        <v>45408</v>
      </c>
      <c r="B474" s="42">
        <v>45408.64439814815</v>
      </c>
      <c r="C474" s="31">
        <v>46</v>
      </c>
      <c r="D474" s="34">
        <v>17.559999999999999</v>
      </c>
      <c r="E474" s="28">
        <v>807.76</v>
      </c>
      <c r="F474" s="31" t="s">
        <v>18</v>
      </c>
    </row>
    <row r="475" spans="1:6">
      <c r="A475" s="29">
        <v>45408</v>
      </c>
      <c r="B475" s="42">
        <v>45408.645983796298</v>
      </c>
      <c r="C475" s="31">
        <v>238</v>
      </c>
      <c r="D475" s="34">
        <v>17.54</v>
      </c>
      <c r="E475" s="28">
        <v>4174.5199999999995</v>
      </c>
      <c r="F475" s="31" t="s">
        <v>18</v>
      </c>
    </row>
    <row r="476" spans="1:6">
      <c r="A476" s="29">
        <v>45408</v>
      </c>
      <c r="B476" s="42">
        <v>45408.645983796298</v>
      </c>
      <c r="C476" s="31">
        <v>270</v>
      </c>
      <c r="D476" s="34">
        <v>17.54</v>
      </c>
      <c r="E476" s="28">
        <v>4735.8</v>
      </c>
      <c r="F476" s="31" t="s">
        <v>18</v>
      </c>
    </row>
    <row r="477" spans="1:6">
      <c r="A477" s="29">
        <v>45408</v>
      </c>
      <c r="B477" s="42">
        <v>45408.653935185182</v>
      </c>
      <c r="C477" s="31">
        <v>1</v>
      </c>
      <c r="D477" s="34">
        <v>17.52</v>
      </c>
      <c r="E477" s="28">
        <v>17.52</v>
      </c>
      <c r="F477" s="31" t="s">
        <v>18</v>
      </c>
    </row>
    <row r="478" spans="1:6">
      <c r="A478" s="29">
        <v>45408</v>
      </c>
      <c r="B478" s="42">
        <v>45408.653935185182</v>
      </c>
      <c r="C478" s="31">
        <v>272</v>
      </c>
      <c r="D478" s="34">
        <v>17.52</v>
      </c>
      <c r="E478" s="28">
        <v>4765.4399999999996</v>
      </c>
      <c r="F478" s="31" t="s">
        <v>18</v>
      </c>
    </row>
    <row r="479" spans="1:6">
      <c r="A479" s="29">
        <v>45408</v>
      </c>
      <c r="B479" s="42">
        <v>45408.654861111114</v>
      </c>
      <c r="C479" s="31">
        <v>78</v>
      </c>
      <c r="D479" s="34">
        <v>17.52</v>
      </c>
      <c r="E479" s="28">
        <v>1366.56</v>
      </c>
      <c r="F479" s="31" t="s">
        <v>18</v>
      </c>
    </row>
    <row r="480" spans="1:6">
      <c r="A480" s="29">
        <v>45408</v>
      </c>
      <c r="B480" s="42">
        <v>45408.662407407406</v>
      </c>
      <c r="C480" s="31">
        <v>176</v>
      </c>
      <c r="D480" s="34">
        <v>17.52</v>
      </c>
      <c r="E480" s="28">
        <v>3083.52</v>
      </c>
      <c r="F480" s="31" t="s">
        <v>18</v>
      </c>
    </row>
    <row r="481" spans="1:6">
      <c r="A481" s="29">
        <v>45408</v>
      </c>
      <c r="B481" s="42">
        <v>45408.668969907405</v>
      </c>
      <c r="C481" s="31">
        <v>182</v>
      </c>
      <c r="D481" s="34">
        <v>17.559999999999999</v>
      </c>
      <c r="E481" s="28">
        <v>3195.9199999999996</v>
      </c>
      <c r="F481" s="31" t="s">
        <v>18</v>
      </c>
    </row>
    <row r="482" spans="1:6">
      <c r="A482" s="29">
        <v>45408</v>
      </c>
      <c r="B482" s="42">
        <v>45408.672303240739</v>
      </c>
      <c r="C482" s="31">
        <v>177</v>
      </c>
      <c r="D482" s="34">
        <v>17.54</v>
      </c>
      <c r="E482" s="28">
        <v>3104.58</v>
      </c>
      <c r="F482" s="31" t="s">
        <v>18</v>
      </c>
    </row>
    <row r="483" spans="1:6">
      <c r="A483" s="29">
        <v>45408</v>
      </c>
      <c r="B483" s="42">
        <v>45408.67664351852</v>
      </c>
      <c r="C483" s="31">
        <v>205</v>
      </c>
      <c r="D483" s="34">
        <v>17.579999999999998</v>
      </c>
      <c r="E483" s="28">
        <v>3603.8999999999996</v>
      </c>
      <c r="F483" s="31" t="s">
        <v>18</v>
      </c>
    </row>
    <row r="484" spans="1:6">
      <c r="A484" s="29">
        <v>45408</v>
      </c>
      <c r="B484" s="42">
        <v>45408.6796875</v>
      </c>
      <c r="C484" s="31">
        <v>140</v>
      </c>
      <c r="D484" s="34">
        <v>17.54</v>
      </c>
      <c r="E484" s="28">
        <v>2455.6</v>
      </c>
      <c r="F484" s="31" t="s">
        <v>18</v>
      </c>
    </row>
    <row r="485" spans="1:6">
      <c r="A485" s="29">
        <v>45408</v>
      </c>
      <c r="B485" s="42">
        <v>45408.6796875</v>
      </c>
      <c r="C485" s="31">
        <v>1</v>
      </c>
      <c r="D485" s="34">
        <v>17.54</v>
      </c>
      <c r="E485" s="28">
        <v>17.54</v>
      </c>
      <c r="F485" s="31" t="s">
        <v>18</v>
      </c>
    </row>
    <row r="486" spans="1:6">
      <c r="A486" s="29">
        <v>45408</v>
      </c>
      <c r="B486" s="42">
        <v>45408.6796875</v>
      </c>
      <c r="C486" s="31">
        <v>5</v>
      </c>
      <c r="D486" s="34">
        <v>17.54</v>
      </c>
      <c r="E486" s="28">
        <v>87.699999999999989</v>
      </c>
      <c r="F486" s="31" t="s">
        <v>18</v>
      </c>
    </row>
    <row r="487" spans="1:6">
      <c r="A487" s="29">
        <v>45408</v>
      </c>
      <c r="B487" s="42">
        <v>45408.6796875</v>
      </c>
      <c r="C487" s="31">
        <v>250</v>
      </c>
      <c r="D487" s="34">
        <v>17.54</v>
      </c>
      <c r="E487" s="28">
        <v>4385</v>
      </c>
      <c r="F487" s="31" t="s">
        <v>18</v>
      </c>
    </row>
    <row r="488" spans="1:6">
      <c r="A488" s="29">
        <v>45408</v>
      </c>
      <c r="B488" s="42">
        <v>45408.685567129629</v>
      </c>
      <c r="C488" s="31">
        <v>429</v>
      </c>
      <c r="D488" s="34">
        <v>17.579999999999998</v>
      </c>
      <c r="E488" s="28">
        <v>7541.82</v>
      </c>
      <c r="F488" s="31" t="s">
        <v>16</v>
      </c>
    </row>
    <row r="489" spans="1:6">
      <c r="A489" s="29">
        <v>45408</v>
      </c>
      <c r="B489" s="42">
        <v>45408.685567129629</v>
      </c>
      <c r="C489" s="31">
        <v>484</v>
      </c>
      <c r="D489" s="34">
        <v>17.579999999999998</v>
      </c>
      <c r="E489" s="28">
        <v>8508.7199999999993</v>
      </c>
      <c r="F489" s="31" t="s">
        <v>16</v>
      </c>
    </row>
    <row r="490" spans="1:6">
      <c r="A490" s="29">
        <v>45408</v>
      </c>
      <c r="B490" s="42">
        <v>45408.685567129629</v>
      </c>
      <c r="C490" s="31">
        <v>112</v>
      </c>
      <c r="D490" s="34">
        <v>17.579999999999998</v>
      </c>
      <c r="E490" s="28">
        <v>1968.9599999999998</v>
      </c>
      <c r="F490" s="31" t="s">
        <v>16</v>
      </c>
    </row>
    <row r="491" spans="1:6">
      <c r="A491" s="29">
        <v>45408</v>
      </c>
      <c r="B491" s="42">
        <v>45408.685567129629</v>
      </c>
      <c r="C491" s="31">
        <v>125</v>
      </c>
      <c r="D491" s="34">
        <v>17.579999999999998</v>
      </c>
      <c r="E491" s="28">
        <v>2197.5</v>
      </c>
      <c r="F491" s="31" t="s">
        <v>16</v>
      </c>
    </row>
    <row r="492" spans="1:6">
      <c r="A492" s="29">
        <v>45408</v>
      </c>
      <c r="B492" s="42">
        <v>45408.685567129629</v>
      </c>
      <c r="C492" s="31">
        <v>250</v>
      </c>
      <c r="D492" s="34">
        <v>17.579999999999998</v>
      </c>
      <c r="E492" s="28">
        <v>4395</v>
      </c>
      <c r="F492" s="31" t="s">
        <v>16</v>
      </c>
    </row>
    <row r="493" spans="1:6">
      <c r="A493" s="29">
        <v>45408</v>
      </c>
      <c r="B493" s="42">
        <v>45408.687384259261</v>
      </c>
      <c r="C493" s="31">
        <v>101</v>
      </c>
      <c r="D493" s="34">
        <v>17.54</v>
      </c>
      <c r="E493" s="28">
        <v>1771.54</v>
      </c>
      <c r="F493" s="31" t="s">
        <v>18</v>
      </c>
    </row>
    <row r="494" spans="1:6">
      <c r="A494" s="29">
        <v>45408</v>
      </c>
      <c r="B494" s="42">
        <v>45408.687384259261</v>
      </c>
      <c r="C494" s="31">
        <v>171</v>
      </c>
      <c r="D494" s="34">
        <v>17.54</v>
      </c>
      <c r="E494" s="28">
        <v>2999.3399999999997</v>
      </c>
      <c r="F494" s="31" t="s">
        <v>18</v>
      </c>
    </row>
    <row r="495" spans="1:6">
      <c r="A495" s="29">
        <v>45408</v>
      </c>
      <c r="B495" s="42">
        <v>45408.693402777775</v>
      </c>
      <c r="C495" s="31">
        <v>51</v>
      </c>
      <c r="D495" s="34">
        <v>17.559999999999999</v>
      </c>
      <c r="E495" s="28">
        <v>895.56</v>
      </c>
      <c r="F495" s="31" t="s">
        <v>18</v>
      </c>
    </row>
    <row r="496" spans="1:6">
      <c r="A496" s="29">
        <v>45408</v>
      </c>
      <c r="B496" s="42">
        <v>45408.693402777775</v>
      </c>
      <c r="C496" s="31">
        <v>173</v>
      </c>
      <c r="D496" s="34">
        <v>17.559999999999999</v>
      </c>
      <c r="E496" s="28">
        <v>3037.8799999999997</v>
      </c>
      <c r="F496" s="31" t="s">
        <v>18</v>
      </c>
    </row>
    <row r="497" spans="1:6">
      <c r="A497" s="29">
        <v>45408</v>
      </c>
      <c r="B497" s="42">
        <v>45408.693402777775</v>
      </c>
      <c r="C497" s="31">
        <v>125</v>
      </c>
      <c r="D497" s="34">
        <v>17.559999999999999</v>
      </c>
      <c r="E497" s="28">
        <v>2195</v>
      </c>
      <c r="F497" s="31" t="s">
        <v>18</v>
      </c>
    </row>
    <row r="498" spans="1:6">
      <c r="A498" s="29">
        <v>45408</v>
      </c>
      <c r="B498" s="42">
        <v>45408.704791666663</v>
      </c>
      <c r="C498" s="31">
        <v>180</v>
      </c>
      <c r="D498" s="34">
        <v>17.52</v>
      </c>
      <c r="E498" s="28">
        <v>3153.6</v>
      </c>
      <c r="F498" s="31" t="s">
        <v>18</v>
      </c>
    </row>
    <row r="499" spans="1:6">
      <c r="A499" s="29">
        <v>45408</v>
      </c>
      <c r="B499" s="42">
        <v>45408.704791666663</v>
      </c>
      <c r="C499" s="31">
        <v>196</v>
      </c>
      <c r="D499" s="34">
        <v>17.52</v>
      </c>
      <c r="E499" s="28">
        <v>3433.92</v>
      </c>
      <c r="F499" s="31" t="s">
        <v>18</v>
      </c>
    </row>
    <row r="500" spans="1:6">
      <c r="A500" s="29">
        <v>45408</v>
      </c>
      <c r="B500" s="42">
        <v>45408.713483796295</v>
      </c>
      <c r="C500" s="31">
        <v>53</v>
      </c>
      <c r="D500" s="34">
        <v>17.54</v>
      </c>
      <c r="E500" s="28">
        <v>929.62</v>
      </c>
      <c r="F500" s="31" t="s">
        <v>18</v>
      </c>
    </row>
    <row r="501" spans="1:6">
      <c r="A501" s="29">
        <v>45408</v>
      </c>
      <c r="B501" s="42">
        <v>45408.713483796295</v>
      </c>
      <c r="C501" s="31">
        <v>99</v>
      </c>
      <c r="D501" s="34">
        <v>17.54</v>
      </c>
      <c r="E501" s="28">
        <v>1736.4599999999998</v>
      </c>
      <c r="F501" s="31" t="s">
        <v>18</v>
      </c>
    </row>
    <row r="502" spans="1:6">
      <c r="A502" s="29">
        <v>45408</v>
      </c>
      <c r="B502" s="42">
        <v>45408.713483796295</v>
      </c>
      <c r="C502" s="31">
        <v>48</v>
      </c>
      <c r="D502" s="34">
        <v>17.54</v>
      </c>
      <c r="E502" s="28">
        <v>841.92</v>
      </c>
      <c r="F502" s="31" t="s">
        <v>18</v>
      </c>
    </row>
    <row r="503" spans="1:6">
      <c r="A503" s="29">
        <v>45408</v>
      </c>
      <c r="B503" s="42">
        <v>45408.716412037036</v>
      </c>
      <c r="C503" s="31">
        <v>193</v>
      </c>
      <c r="D503" s="34">
        <v>17.5</v>
      </c>
      <c r="E503" s="28">
        <v>3377.5</v>
      </c>
      <c r="F503" s="31" t="s">
        <v>18</v>
      </c>
    </row>
    <row r="504" spans="1:6">
      <c r="A504" s="29">
        <v>45408</v>
      </c>
      <c r="B504" s="42">
        <v>45408.722546296296</v>
      </c>
      <c r="C504" s="31">
        <v>601</v>
      </c>
      <c r="D504" s="34">
        <v>17.5</v>
      </c>
      <c r="E504" s="28">
        <v>10517.5</v>
      </c>
      <c r="F504" s="31" t="s">
        <v>16</v>
      </c>
    </row>
    <row r="505" spans="1:6">
      <c r="A505" s="29">
        <v>45408</v>
      </c>
      <c r="B505" s="42">
        <v>45408.722546296296</v>
      </c>
      <c r="C505" s="31">
        <v>81</v>
      </c>
      <c r="D505" s="34">
        <v>17.5</v>
      </c>
      <c r="E505" s="28">
        <v>1417.5</v>
      </c>
      <c r="F505" s="31" t="s">
        <v>16</v>
      </c>
    </row>
    <row r="506" spans="1:6">
      <c r="A506" s="29">
        <v>45408</v>
      </c>
      <c r="B506" s="42">
        <v>45408.722546296296</v>
      </c>
      <c r="C506" s="31">
        <v>318</v>
      </c>
      <c r="D506" s="34">
        <v>17.5</v>
      </c>
      <c r="E506" s="28">
        <v>5565</v>
      </c>
      <c r="F506" s="31" t="s">
        <v>16</v>
      </c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07B6AC7-B6A2-4C63-9AAC-8C2C1271324C}">
  <dimension ref="A1:F474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45397</v>
      </c>
      <c r="B5" s="42">
        <v>45397.382476851853</v>
      </c>
      <c r="C5" s="31">
        <v>57</v>
      </c>
      <c r="D5" s="34">
        <v>18.3</v>
      </c>
      <c r="E5" s="28">
        <v>1043.1000000000001</v>
      </c>
      <c r="F5" s="31" t="s">
        <v>18</v>
      </c>
    </row>
    <row r="6" spans="1:6">
      <c r="A6" s="29">
        <v>45397</v>
      </c>
      <c r="B6" s="42">
        <v>45397.390381944446</v>
      </c>
      <c r="C6" s="31">
        <v>111</v>
      </c>
      <c r="D6" s="34">
        <v>18.38</v>
      </c>
      <c r="E6" s="28">
        <v>2040.1799999999998</v>
      </c>
      <c r="F6" s="31" t="s">
        <v>18</v>
      </c>
    </row>
    <row r="7" spans="1:6">
      <c r="A7" s="29">
        <v>45397</v>
      </c>
      <c r="B7" s="42">
        <v>45397.390381944446</v>
      </c>
      <c r="C7" s="31">
        <v>36</v>
      </c>
      <c r="D7" s="34">
        <v>18.38</v>
      </c>
      <c r="E7" s="28">
        <v>661.68</v>
      </c>
      <c r="F7" s="31" t="s">
        <v>18</v>
      </c>
    </row>
    <row r="8" spans="1:6">
      <c r="A8" s="29">
        <v>45397</v>
      </c>
      <c r="B8" s="42">
        <v>45397.392881944441</v>
      </c>
      <c r="C8" s="31">
        <v>161</v>
      </c>
      <c r="D8" s="34">
        <v>18.38</v>
      </c>
      <c r="E8" s="28">
        <v>2959.18</v>
      </c>
      <c r="F8" s="31" t="s">
        <v>18</v>
      </c>
    </row>
    <row r="9" spans="1:6">
      <c r="A9" s="29">
        <v>45397</v>
      </c>
      <c r="B9" s="42">
        <v>45397.393055555556</v>
      </c>
      <c r="C9" s="31">
        <v>136</v>
      </c>
      <c r="D9" s="34">
        <v>18.3</v>
      </c>
      <c r="E9" s="28">
        <v>2488.8000000000002</v>
      </c>
      <c r="F9" s="31" t="s">
        <v>18</v>
      </c>
    </row>
    <row r="10" spans="1:6">
      <c r="A10" s="29">
        <v>45397</v>
      </c>
      <c r="B10" s="42">
        <v>45397.393055555556</v>
      </c>
      <c r="C10" s="31">
        <v>30</v>
      </c>
      <c r="D10" s="34">
        <v>18.3</v>
      </c>
      <c r="E10" s="28">
        <v>549</v>
      </c>
      <c r="F10" s="31" t="s">
        <v>18</v>
      </c>
    </row>
    <row r="11" spans="1:6">
      <c r="A11" s="29">
        <v>45397</v>
      </c>
      <c r="B11" s="42">
        <v>45397.444618055553</v>
      </c>
      <c r="C11" s="31">
        <v>28</v>
      </c>
      <c r="D11" s="34">
        <v>18.399999999999999</v>
      </c>
      <c r="E11" s="28">
        <v>515.19999999999993</v>
      </c>
      <c r="F11" s="31" t="s">
        <v>21</v>
      </c>
    </row>
    <row r="12" spans="1:6">
      <c r="A12" s="29">
        <v>45397</v>
      </c>
      <c r="B12" s="42">
        <v>45397.444618055553</v>
      </c>
      <c r="C12" s="31">
        <v>22</v>
      </c>
      <c r="D12" s="34">
        <v>18.399999999999999</v>
      </c>
      <c r="E12" s="28">
        <v>404.79999999999995</v>
      </c>
      <c r="F12" s="31" t="s">
        <v>21</v>
      </c>
    </row>
    <row r="13" spans="1:6">
      <c r="A13" s="29">
        <v>45397</v>
      </c>
      <c r="B13" s="42">
        <v>45397.444618055553</v>
      </c>
      <c r="C13" s="31">
        <v>210</v>
      </c>
      <c r="D13" s="34">
        <v>18.399999999999999</v>
      </c>
      <c r="E13" s="28">
        <v>3863.9999999999995</v>
      </c>
      <c r="F13" s="31" t="s">
        <v>21</v>
      </c>
    </row>
    <row r="14" spans="1:6">
      <c r="A14" s="29">
        <v>45397</v>
      </c>
      <c r="B14" s="42">
        <v>45397.449837962966</v>
      </c>
      <c r="C14" s="31">
        <v>112</v>
      </c>
      <c r="D14" s="34">
        <v>18.399999999999999</v>
      </c>
      <c r="E14" s="28">
        <v>2060.7999999999997</v>
      </c>
      <c r="F14" s="31" t="s">
        <v>18</v>
      </c>
    </row>
    <row r="15" spans="1:6">
      <c r="A15" s="29">
        <v>45397</v>
      </c>
      <c r="B15" s="42">
        <v>45397.449837962966</v>
      </c>
      <c r="C15" s="31">
        <v>7</v>
      </c>
      <c r="D15" s="34">
        <v>18.399999999999999</v>
      </c>
      <c r="E15" s="28">
        <v>128.79999999999998</v>
      </c>
      <c r="F15" s="31" t="s">
        <v>18</v>
      </c>
    </row>
    <row r="16" spans="1:6">
      <c r="A16" s="29">
        <v>45397</v>
      </c>
      <c r="B16" s="42">
        <v>45397.449837962966</v>
      </c>
      <c r="C16" s="31">
        <v>30</v>
      </c>
      <c r="D16" s="34">
        <v>18.399999999999999</v>
      </c>
      <c r="E16" s="28">
        <v>552</v>
      </c>
      <c r="F16" s="31" t="s">
        <v>18</v>
      </c>
    </row>
    <row r="17" spans="1:6">
      <c r="A17" s="29">
        <v>45397</v>
      </c>
      <c r="B17" s="42">
        <v>45397.449837962966</v>
      </c>
      <c r="C17" s="31">
        <v>265</v>
      </c>
      <c r="D17" s="34">
        <v>18.399999999999999</v>
      </c>
      <c r="E17" s="28">
        <v>4876</v>
      </c>
      <c r="F17" s="31" t="s">
        <v>18</v>
      </c>
    </row>
    <row r="18" spans="1:6">
      <c r="A18" s="29">
        <v>45397</v>
      </c>
      <c r="B18" s="42">
        <v>45397.45952546296</v>
      </c>
      <c r="C18" s="31">
        <v>140</v>
      </c>
      <c r="D18" s="34">
        <v>18.399999999999999</v>
      </c>
      <c r="E18" s="28">
        <v>2576</v>
      </c>
      <c r="F18" s="31" t="s">
        <v>18</v>
      </c>
    </row>
    <row r="19" spans="1:6">
      <c r="A19" s="29">
        <v>45397</v>
      </c>
      <c r="B19" s="42">
        <v>45397.46670138889</v>
      </c>
      <c r="C19" s="31">
        <v>85</v>
      </c>
      <c r="D19" s="34">
        <v>18.36</v>
      </c>
      <c r="E19" s="28">
        <v>1560.6</v>
      </c>
      <c r="F19" s="31" t="s">
        <v>16</v>
      </c>
    </row>
    <row r="20" spans="1:6">
      <c r="A20" s="29">
        <v>45397</v>
      </c>
      <c r="B20" s="42">
        <v>45397.46670138889</v>
      </c>
      <c r="C20" s="31">
        <v>124</v>
      </c>
      <c r="D20" s="34">
        <v>18.36</v>
      </c>
      <c r="E20" s="28">
        <v>2276.64</v>
      </c>
      <c r="F20" s="31" t="s">
        <v>16</v>
      </c>
    </row>
    <row r="21" spans="1:6">
      <c r="A21" s="29">
        <v>45397</v>
      </c>
      <c r="B21" s="42">
        <v>45397.46670138889</v>
      </c>
      <c r="C21" s="31">
        <v>20</v>
      </c>
      <c r="D21" s="34">
        <v>18.38</v>
      </c>
      <c r="E21" s="28">
        <v>367.59999999999997</v>
      </c>
      <c r="F21" s="31" t="s">
        <v>18</v>
      </c>
    </row>
    <row r="22" spans="1:6">
      <c r="A22" s="29">
        <v>45397</v>
      </c>
      <c r="B22" s="42">
        <v>45397.46670138889</v>
      </c>
      <c r="C22" s="31">
        <v>3</v>
      </c>
      <c r="D22" s="34">
        <v>18.38</v>
      </c>
      <c r="E22" s="28">
        <v>55.14</v>
      </c>
      <c r="F22" s="31" t="s">
        <v>18</v>
      </c>
    </row>
    <row r="23" spans="1:6">
      <c r="A23" s="29">
        <v>45397</v>
      </c>
      <c r="B23" s="42">
        <v>45397.46670138889</v>
      </c>
      <c r="C23" s="31">
        <v>117</v>
      </c>
      <c r="D23" s="34">
        <v>18.38</v>
      </c>
      <c r="E23" s="28">
        <v>2150.46</v>
      </c>
      <c r="F23" s="31" t="s">
        <v>18</v>
      </c>
    </row>
    <row r="24" spans="1:6">
      <c r="A24" s="29">
        <v>45397</v>
      </c>
      <c r="B24" s="42">
        <v>45397.46670138889</v>
      </c>
      <c r="C24" s="31">
        <v>7</v>
      </c>
      <c r="D24" s="34">
        <v>18.38</v>
      </c>
      <c r="E24" s="28">
        <v>128.66</v>
      </c>
      <c r="F24" s="31" t="s">
        <v>18</v>
      </c>
    </row>
    <row r="25" spans="1:6">
      <c r="A25" s="29">
        <v>45397</v>
      </c>
      <c r="B25" s="42">
        <v>45397.46670138889</v>
      </c>
      <c r="C25" s="31">
        <v>137</v>
      </c>
      <c r="D25" s="34">
        <v>18.38</v>
      </c>
      <c r="E25" s="28">
        <v>2518.06</v>
      </c>
      <c r="F25" s="31" t="s">
        <v>18</v>
      </c>
    </row>
    <row r="26" spans="1:6">
      <c r="A26" s="29">
        <v>45397</v>
      </c>
      <c r="B26" s="42">
        <v>45397.472222222219</v>
      </c>
      <c r="C26" s="31">
        <v>13</v>
      </c>
      <c r="D26" s="34">
        <v>18.36</v>
      </c>
      <c r="E26" s="28">
        <v>238.68</v>
      </c>
      <c r="F26" s="31" t="s">
        <v>16</v>
      </c>
    </row>
    <row r="27" spans="1:6">
      <c r="A27" s="29">
        <v>45397</v>
      </c>
      <c r="B27" s="42">
        <v>45397.472222222219</v>
      </c>
      <c r="C27" s="31">
        <v>118</v>
      </c>
      <c r="D27" s="34">
        <v>18.36</v>
      </c>
      <c r="E27" s="28">
        <v>2166.48</v>
      </c>
      <c r="F27" s="31" t="s">
        <v>16</v>
      </c>
    </row>
    <row r="28" spans="1:6">
      <c r="A28" s="29">
        <v>45397</v>
      </c>
      <c r="B28" s="42">
        <v>45397.472222222219</v>
      </c>
      <c r="C28" s="31">
        <v>69</v>
      </c>
      <c r="D28" s="34">
        <v>18.36</v>
      </c>
      <c r="E28" s="28">
        <v>1266.8399999999999</v>
      </c>
      <c r="F28" s="31" t="s">
        <v>16</v>
      </c>
    </row>
    <row r="29" spans="1:6">
      <c r="A29" s="29">
        <v>45397</v>
      </c>
      <c r="B29" s="42">
        <v>45397.472222222219</v>
      </c>
      <c r="C29" s="31">
        <v>136</v>
      </c>
      <c r="D29" s="34">
        <v>18.36</v>
      </c>
      <c r="E29" s="28">
        <v>2496.96</v>
      </c>
      <c r="F29" s="31" t="s">
        <v>16</v>
      </c>
    </row>
    <row r="30" spans="1:6">
      <c r="A30" s="29">
        <v>45397</v>
      </c>
      <c r="B30" s="42">
        <v>45397.472222222219</v>
      </c>
      <c r="C30" s="31">
        <v>136</v>
      </c>
      <c r="D30" s="34">
        <v>18.36</v>
      </c>
      <c r="E30" s="28">
        <v>2496.96</v>
      </c>
      <c r="F30" s="31" t="s">
        <v>16</v>
      </c>
    </row>
    <row r="31" spans="1:6">
      <c r="A31" s="29">
        <v>45397</v>
      </c>
      <c r="B31" s="42">
        <v>45397.472233796296</v>
      </c>
      <c r="C31" s="31">
        <v>24</v>
      </c>
      <c r="D31" s="34">
        <v>18.36</v>
      </c>
      <c r="E31" s="28">
        <v>440.64</v>
      </c>
      <c r="F31" s="31" t="s">
        <v>16</v>
      </c>
    </row>
    <row r="32" spans="1:6">
      <c r="A32" s="29">
        <v>45397</v>
      </c>
      <c r="B32" s="42">
        <v>45397.472233796296</v>
      </c>
      <c r="C32" s="31">
        <v>125</v>
      </c>
      <c r="D32" s="34">
        <v>18.36</v>
      </c>
      <c r="E32" s="28">
        <v>2295</v>
      </c>
      <c r="F32" s="31" t="s">
        <v>16</v>
      </c>
    </row>
    <row r="33" spans="1:6">
      <c r="A33" s="29">
        <v>45397</v>
      </c>
      <c r="B33" s="42">
        <v>45397.472233796296</v>
      </c>
      <c r="C33" s="31">
        <v>106</v>
      </c>
      <c r="D33" s="34">
        <v>18.36</v>
      </c>
      <c r="E33" s="28">
        <v>1946.1599999999999</v>
      </c>
      <c r="F33" s="31" t="s">
        <v>16</v>
      </c>
    </row>
    <row r="34" spans="1:6">
      <c r="A34" s="29">
        <v>45397</v>
      </c>
      <c r="B34" s="42">
        <v>45397.472233796296</v>
      </c>
      <c r="C34" s="31">
        <v>9</v>
      </c>
      <c r="D34" s="34">
        <v>18.36</v>
      </c>
      <c r="E34" s="28">
        <v>165.24</v>
      </c>
      <c r="F34" s="31" t="s">
        <v>16</v>
      </c>
    </row>
    <row r="35" spans="1:6">
      <c r="A35" s="29">
        <v>45397</v>
      </c>
      <c r="B35" s="42">
        <v>45397.472453703704</v>
      </c>
      <c r="C35" s="31">
        <v>147</v>
      </c>
      <c r="D35" s="34">
        <v>18.3</v>
      </c>
      <c r="E35" s="28">
        <v>2690.1</v>
      </c>
      <c r="F35" s="31" t="s">
        <v>18</v>
      </c>
    </row>
    <row r="36" spans="1:6">
      <c r="A36" s="29">
        <v>45397</v>
      </c>
      <c r="B36" s="42">
        <v>45397.496516203704</v>
      </c>
      <c r="C36" s="31">
        <v>122</v>
      </c>
      <c r="D36" s="34">
        <v>18.34</v>
      </c>
      <c r="E36" s="28">
        <v>2237.48</v>
      </c>
      <c r="F36" s="31" t="s">
        <v>18</v>
      </c>
    </row>
    <row r="37" spans="1:6">
      <c r="A37" s="29">
        <v>45397</v>
      </c>
      <c r="B37" s="42">
        <v>45397.503321759257</v>
      </c>
      <c r="C37" s="31">
        <v>137</v>
      </c>
      <c r="D37" s="34">
        <v>18.34</v>
      </c>
      <c r="E37" s="28">
        <v>2512.58</v>
      </c>
      <c r="F37" s="31" t="s">
        <v>18</v>
      </c>
    </row>
    <row r="38" spans="1:6">
      <c r="A38" s="29">
        <v>45397</v>
      </c>
      <c r="B38" s="42">
        <v>45397.510833333334</v>
      </c>
      <c r="C38" s="31">
        <v>155</v>
      </c>
      <c r="D38" s="34">
        <v>18.32</v>
      </c>
      <c r="E38" s="28">
        <v>2839.6</v>
      </c>
      <c r="F38" s="31" t="s">
        <v>18</v>
      </c>
    </row>
    <row r="39" spans="1:6">
      <c r="A39" s="29">
        <v>45397</v>
      </c>
      <c r="B39" s="42">
        <v>45397.510833333334</v>
      </c>
      <c r="C39" s="31">
        <v>137</v>
      </c>
      <c r="D39" s="34">
        <v>18.32</v>
      </c>
      <c r="E39" s="28">
        <v>2509.84</v>
      </c>
      <c r="F39" s="31" t="s">
        <v>18</v>
      </c>
    </row>
    <row r="40" spans="1:6">
      <c r="A40" s="29">
        <v>45397</v>
      </c>
      <c r="B40" s="42">
        <v>45397.604687500003</v>
      </c>
      <c r="C40" s="31">
        <v>141</v>
      </c>
      <c r="D40" s="34">
        <v>18.28</v>
      </c>
      <c r="E40" s="28">
        <v>2577.48</v>
      </c>
      <c r="F40" s="31" t="s">
        <v>18</v>
      </c>
    </row>
    <row r="41" spans="1:6">
      <c r="A41" s="29">
        <v>45397</v>
      </c>
      <c r="B41" s="42">
        <v>45397.620972222219</v>
      </c>
      <c r="C41" s="31">
        <v>3000</v>
      </c>
      <c r="D41" s="34">
        <v>18.239999999999998</v>
      </c>
      <c r="E41" s="28">
        <v>54719.999999999993</v>
      </c>
      <c r="F41" s="31" t="s">
        <v>18</v>
      </c>
    </row>
    <row r="42" spans="1:6">
      <c r="A42" s="29">
        <v>45397</v>
      </c>
      <c r="B42" s="42">
        <v>45397.621319444443</v>
      </c>
      <c r="C42" s="31">
        <v>16</v>
      </c>
      <c r="D42" s="34">
        <v>18.22</v>
      </c>
      <c r="E42" s="28">
        <v>291.52</v>
      </c>
      <c r="F42" s="31" t="s">
        <v>16</v>
      </c>
    </row>
    <row r="43" spans="1:6">
      <c r="A43" s="29">
        <v>45397</v>
      </c>
      <c r="B43" s="42">
        <v>45397.621319444443</v>
      </c>
      <c r="C43" s="31">
        <v>155</v>
      </c>
      <c r="D43" s="34">
        <v>18.22</v>
      </c>
      <c r="E43" s="28">
        <v>2824.1</v>
      </c>
      <c r="F43" s="31" t="s">
        <v>16</v>
      </c>
    </row>
    <row r="44" spans="1:6">
      <c r="A44" s="29">
        <v>45397</v>
      </c>
      <c r="B44" s="42">
        <v>45397.621354166666</v>
      </c>
      <c r="C44" s="31">
        <v>32</v>
      </c>
      <c r="D44" s="34">
        <v>18.22</v>
      </c>
      <c r="E44" s="28">
        <v>583.04</v>
      </c>
      <c r="F44" s="31" t="s">
        <v>16</v>
      </c>
    </row>
    <row r="45" spans="1:6">
      <c r="A45" s="29">
        <v>45397</v>
      </c>
      <c r="B45" s="42">
        <v>45397.621354166666</v>
      </c>
      <c r="C45" s="31">
        <v>142</v>
      </c>
      <c r="D45" s="34">
        <v>18.22</v>
      </c>
      <c r="E45" s="28">
        <v>2587.2399999999998</v>
      </c>
      <c r="F45" s="31" t="s">
        <v>16</v>
      </c>
    </row>
    <row r="46" spans="1:6">
      <c r="A46" s="29">
        <v>45397</v>
      </c>
      <c r="B46" s="42">
        <v>45397.62641203704</v>
      </c>
      <c r="C46" s="31">
        <v>165</v>
      </c>
      <c r="D46" s="34">
        <v>18.22</v>
      </c>
      <c r="E46" s="28">
        <v>3006.2999999999997</v>
      </c>
      <c r="F46" s="31" t="s">
        <v>16</v>
      </c>
    </row>
    <row r="47" spans="1:6">
      <c r="A47" s="29">
        <v>45397</v>
      </c>
      <c r="B47" s="42">
        <v>45397.629328703704</v>
      </c>
      <c r="C47" s="31">
        <v>165</v>
      </c>
      <c r="D47" s="34">
        <v>18.2</v>
      </c>
      <c r="E47" s="28">
        <v>3003</v>
      </c>
      <c r="F47" s="31" t="s">
        <v>16</v>
      </c>
    </row>
    <row r="48" spans="1:6">
      <c r="A48" s="29">
        <v>45397</v>
      </c>
      <c r="B48" s="42">
        <v>45397.631689814814</v>
      </c>
      <c r="C48" s="31">
        <v>155</v>
      </c>
      <c r="D48" s="34">
        <v>18.2</v>
      </c>
      <c r="E48" s="28">
        <v>2821</v>
      </c>
      <c r="F48" s="31" t="s">
        <v>16</v>
      </c>
    </row>
    <row r="49" spans="1:6">
      <c r="A49" s="29">
        <v>45397</v>
      </c>
      <c r="B49" s="42">
        <v>45397.633310185185</v>
      </c>
      <c r="C49" s="31">
        <v>40</v>
      </c>
      <c r="D49" s="34">
        <v>18.22</v>
      </c>
      <c r="E49" s="28">
        <v>728.8</v>
      </c>
      <c r="F49" s="31" t="s">
        <v>18</v>
      </c>
    </row>
    <row r="50" spans="1:6">
      <c r="A50" s="29">
        <v>45397</v>
      </c>
      <c r="B50" s="42">
        <v>45397.633310185185</v>
      </c>
      <c r="C50" s="31">
        <v>100</v>
      </c>
      <c r="D50" s="34">
        <v>18.22</v>
      </c>
      <c r="E50" s="28">
        <v>1822</v>
      </c>
      <c r="F50" s="31" t="s">
        <v>18</v>
      </c>
    </row>
    <row r="51" spans="1:6">
      <c r="A51" s="29">
        <v>45397</v>
      </c>
      <c r="B51" s="42">
        <v>45397.633391203701</v>
      </c>
      <c r="C51" s="31">
        <v>83</v>
      </c>
      <c r="D51" s="34">
        <v>18.2</v>
      </c>
      <c r="E51" s="28">
        <v>1510.6</v>
      </c>
      <c r="F51" s="31" t="s">
        <v>16</v>
      </c>
    </row>
    <row r="52" spans="1:6">
      <c r="A52" s="29">
        <v>45397</v>
      </c>
      <c r="B52" s="42">
        <v>45397.639178240737</v>
      </c>
      <c r="C52" s="31">
        <v>165</v>
      </c>
      <c r="D52" s="34">
        <v>18.22</v>
      </c>
      <c r="E52" s="28">
        <v>3006.2999999999997</v>
      </c>
      <c r="F52" s="31" t="s">
        <v>18</v>
      </c>
    </row>
    <row r="53" spans="1:6">
      <c r="A53" s="29">
        <v>45397</v>
      </c>
      <c r="B53" s="42">
        <v>45397.6409375</v>
      </c>
      <c r="C53" s="31">
        <v>87</v>
      </c>
      <c r="D53" s="34">
        <v>18.2</v>
      </c>
      <c r="E53" s="28">
        <v>1583.3999999999999</v>
      </c>
      <c r="F53" s="31" t="s">
        <v>16</v>
      </c>
    </row>
    <row r="54" spans="1:6">
      <c r="A54" s="29">
        <v>45397</v>
      </c>
      <c r="B54" s="42">
        <v>45397.64739583333</v>
      </c>
      <c r="C54" s="31">
        <v>92</v>
      </c>
      <c r="D54" s="34">
        <v>18.22</v>
      </c>
      <c r="E54" s="28">
        <v>1676.2399999999998</v>
      </c>
      <c r="F54" s="31" t="s">
        <v>21</v>
      </c>
    </row>
    <row r="55" spans="1:6">
      <c r="A55" s="29">
        <v>45397</v>
      </c>
      <c r="B55" s="42">
        <v>45397.64739583333</v>
      </c>
      <c r="C55" s="31">
        <v>8</v>
      </c>
      <c r="D55" s="34">
        <v>18.22</v>
      </c>
      <c r="E55" s="28">
        <v>145.76</v>
      </c>
      <c r="F55" s="31" t="s">
        <v>21</v>
      </c>
    </row>
    <row r="56" spans="1:6">
      <c r="A56" s="29">
        <v>45397</v>
      </c>
      <c r="B56" s="42">
        <v>45397.648229166669</v>
      </c>
      <c r="C56" s="31">
        <v>19</v>
      </c>
      <c r="D56" s="34">
        <v>18.18</v>
      </c>
      <c r="E56" s="28">
        <v>345.42</v>
      </c>
      <c r="F56" s="31" t="s">
        <v>18</v>
      </c>
    </row>
    <row r="57" spans="1:6">
      <c r="A57" s="29">
        <v>45397</v>
      </c>
      <c r="B57" s="42">
        <v>45397.648229166669</v>
      </c>
      <c r="C57" s="31">
        <v>119</v>
      </c>
      <c r="D57" s="34">
        <v>18.18</v>
      </c>
      <c r="E57" s="28">
        <v>2163.42</v>
      </c>
      <c r="F57" s="31" t="s">
        <v>18</v>
      </c>
    </row>
    <row r="58" spans="1:6">
      <c r="A58" s="29">
        <v>45397</v>
      </c>
      <c r="B58" s="42">
        <v>45397.648622685185</v>
      </c>
      <c r="C58" s="31">
        <v>66</v>
      </c>
      <c r="D58" s="34">
        <v>18.14</v>
      </c>
      <c r="E58" s="28">
        <v>1197.24</v>
      </c>
      <c r="F58" s="31" t="s">
        <v>18</v>
      </c>
    </row>
    <row r="59" spans="1:6">
      <c r="A59" s="29">
        <v>45397</v>
      </c>
      <c r="B59" s="42">
        <v>45397.669305555559</v>
      </c>
      <c r="C59" s="31">
        <v>144</v>
      </c>
      <c r="D59" s="34">
        <v>18.14</v>
      </c>
      <c r="E59" s="28">
        <v>2612.16</v>
      </c>
      <c r="F59" s="31" t="s">
        <v>18</v>
      </c>
    </row>
    <row r="60" spans="1:6">
      <c r="A60" s="29">
        <v>45397</v>
      </c>
      <c r="B60" s="42">
        <v>45397.670266203706</v>
      </c>
      <c r="C60" s="31">
        <v>166</v>
      </c>
      <c r="D60" s="34">
        <v>18.100000000000001</v>
      </c>
      <c r="E60" s="28">
        <v>3004.6000000000004</v>
      </c>
      <c r="F60" s="31" t="s">
        <v>18</v>
      </c>
    </row>
    <row r="61" spans="1:6">
      <c r="A61" s="29">
        <v>45397</v>
      </c>
      <c r="B61" s="42">
        <v>45397.693159722221</v>
      </c>
      <c r="C61" s="31">
        <v>64</v>
      </c>
      <c r="D61" s="34">
        <v>18.04</v>
      </c>
      <c r="E61" s="28">
        <v>1154.56</v>
      </c>
      <c r="F61" s="31" t="s">
        <v>18</v>
      </c>
    </row>
    <row r="62" spans="1:6">
      <c r="A62" s="29">
        <v>45397</v>
      </c>
      <c r="B62" s="42">
        <v>45397.693159722221</v>
      </c>
      <c r="C62" s="31">
        <v>77</v>
      </c>
      <c r="D62" s="34">
        <v>18.04</v>
      </c>
      <c r="E62" s="28">
        <v>1389.08</v>
      </c>
      <c r="F62" s="31" t="s">
        <v>18</v>
      </c>
    </row>
    <row r="63" spans="1:6">
      <c r="A63" s="29">
        <v>45397</v>
      </c>
      <c r="B63" s="42">
        <v>45397.693159722221</v>
      </c>
      <c r="C63" s="31">
        <v>136</v>
      </c>
      <c r="D63" s="34">
        <v>18.04</v>
      </c>
      <c r="E63" s="28">
        <v>2453.44</v>
      </c>
      <c r="F63" s="31" t="s">
        <v>18</v>
      </c>
    </row>
    <row r="64" spans="1:6">
      <c r="A64" s="29">
        <v>45397</v>
      </c>
      <c r="B64" s="42">
        <v>45397.693159722221</v>
      </c>
      <c r="C64" s="31">
        <v>77</v>
      </c>
      <c r="D64" s="34">
        <v>18.04</v>
      </c>
      <c r="E64" s="28">
        <v>1389.08</v>
      </c>
      <c r="F64" s="31" t="s">
        <v>18</v>
      </c>
    </row>
    <row r="65" spans="1:6">
      <c r="A65" s="29">
        <v>45397</v>
      </c>
      <c r="B65" s="42">
        <v>45397.693159722221</v>
      </c>
      <c r="C65" s="31">
        <v>79</v>
      </c>
      <c r="D65" s="34">
        <v>18.04</v>
      </c>
      <c r="E65" s="28">
        <v>1425.1599999999999</v>
      </c>
      <c r="F65" s="31" t="s">
        <v>18</v>
      </c>
    </row>
    <row r="66" spans="1:6">
      <c r="A66" s="29">
        <v>45397</v>
      </c>
      <c r="B66" s="42">
        <v>45397.694907407407</v>
      </c>
      <c r="C66" s="31">
        <v>164</v>
      </c>
      <c r="D66" s="34">
        <v>18</v>
      </c>
      <c r="E66" s="28">
        <v>2952</v>
      </c>
      <c r="F66" s="31" t="s">
        <v>18</v>
      </c>
    </row>
    <row r="67" spans="1:6">
      <c r="A67" s="29">
        <v>45397</v>
      </c>
      <c r="B67" s="42">
        <v>45397.699849537035</v>
      </c>
      <c r="C67" s="31">
        <v>127</v>
      </c>
      <c r="D67" s="34">
        <v>18.02</v>
      </c>
      <c r="E67" s="28">
        <v>2288.54</v>
      </c>
      <c r="F67" s="31" t="s">
        <v>18</v>
      </c>
    </row>
    <row r="68" spans="1:6">
      <c r="A68" s="29">
        <v>45397</v>
      </c>
      <c r="B68" s="42">
        <v>45397.699849537035</v>
      </c>
      <c r="C68" s="31">
        <v>167</v>
      </c>
      <c r="D68" s="34">
        <v>18.02</v>
      </c>
      <c r="E68" s="28">
        <v>3009.34</v>
      </c>
      <c r="F68" s="31" t="s">
        <v>18</v>
      </c>
    </row>
    <row r="69" spans="1:6">
      <c r="A69" s="29">
        <v>45397</v>
      </c>
      <c r="B69" s="42">
        <v>45397.708645833336</v>
      </c>
      <c r="C69" s="31">
        <v>142</v>
      </c>
      <c r="D69" s="34">
        <v>18</v>
      </c>
      <c r="E69" s="28">
        <v>2556</v>
      </c>
      <c r="F69" s="31" t="s">
        <v>18</v>
      </c>
    </row>
    <row r="70" spans="1:6">
      <c r="A70" s="29">
        <v>45397</v>
      </c>
      <c r="B70" s="42">
        <v>45397.71502314815</v>
      </c>
      <c r="C70" s="31">
        <v>64</v>
      </c>
      <c r="D70" s="34">
        <v>17.98</v>
      </c>
      <c r="E70" s="28">
        <v>1150.72</v>
      </c>
      <c r="F70" s="31" t="s">
        <v>18</v>
      </c>
    </row>
    <row r="71" spans="1:6">
      <c r="A71" s="29">
        <v>45397</v>
      </c>
      <c r="B71" s="42">
        <v>45397.716331018521</v>
      </c>
      <c r="C71" s="31">
        <v>156</v>
      </c>
      <c r="D71" s="34">
        <v>17.98</v>
      </c>
      <c r="E71" s="28">
        <v>2804.88</v>
      </c>
      <c r="F71" s="31" t="s">
        <v>18</v>
      </c>
    </row>
    <row r="72" spans="1:6">
      <c r="A72" s="29">
        <v>45397</v>
      </c>
      <c r="B72" s="42">
        <v>45397.718275462961</v>
      </c>
      <c r="C72" s="31">
        <v>8</v>
      </c>
      <c r="D72" s="34">
        <v>18</v>
      </c>
      <c r="E72" s="28">
        <v>144</v>
      </c>
      <c r="F72" s="31" t="s">
        <v>18</v>
      </c>
    </row>
    <row r="73" spans="1:6">
      <c r="A73" s="29">
        <v>45397</v>
      </c>
      <c r="B73" s="42">
        <v>45397.718275462961</v>
      </c>
      <c r="C73" s="31">
        <v>139</v>
      </c>
      <c r="D73" s="34">
        <v>18</v>
      </c>
      <c r="E73" s="28">
        <v>2502</v>
      </c>
      <c r="F73" s="31" t="s">
        <v>18</v>
      </c>
    </row>
    <row r="74" spans="1:6">
      <c r="A74" s="29">
        <v>45397</v>
      </c>
      <c r="B74" s="42">
        <v>45397.721018518518</v>
      </c>
      <c r="C74" s="31">
        <v>991</v>
      </c>
      <c r="D74" s="34">
        <v>18</v>
      </c>
      <c r="E74" s="28">
        <v>17838</v>
      </c>
      <c r="F74" s="31" t="s">
        <v>18</v>
      </c>
    </row>
    <row r="75" spans="1:6">
      <c r="A75" s="29">
        <v>45397</v>
      </c>
      <c r="B75" s="42">
        <v>45397.721018518518</v>
      </c>
      <c r="C75" s="31">
        <v>124</v>
      </c>
      <c r="D75" s="34">
        <v>18</v>
      </c>
      <c r="E75" s="28">
        <v>2232</v>
      </c>
      <c r="F75" s="31" t="s">
        <v>18</v>
      </c>
    </row>
    <row r="76" spans="1:6">
      <c r="A76" s="29">
        <v>45397</v>
      </c>
      <c r="B76" s="42">
        <v>45397.721018518518</v>
      </c>
      <c r="C76" s="31">
        <v>69</v>
      </c>
      <c r="D76" s="34">
        <v>18</v>
      </c>
      <c r="E76" s="28">
        <v>1242</v>
      </c>
      <c r="F76" s="31" t="s">
        <v>18</v>
      </c>
    </row>
    <row r="77" spans="1:6">
      <c r="A77" s="29">
        <v>45397</v>
      </c>
      <c r="B77" s="42">
        <v>45397.721018518518</v>
      </c>
      <c r="C77" s="31">
        <v>53</v>
      </c>
      <c r="D77" s="34">
        <v>18</v>
      </c>
      <c r="E77" s="28">
        <v>954</v>
      </c>
      <c r="F77" s="31" t="s">
        <v>18</v>
      </c>
    </row>
    <row r="78" spans="1:6">
      <c r="A78" s="29">
        <v>45397</v>
      </c>
      <c r="B78" s="42">
        <v>45397.721018518518</v>
      </c>
      <c r="C78" s="31">
        <v>263</v>
      </c>
      <c r="D78" s="34">
        <v>18</v>
      </c>
      <c r="E78" s="28">
        <v>4734</v>
      </c>
      <c r="F78" s="31" t="s">
        <v>18</v>
      </c>
    </row>
    <row r="79" spans="1:6">
      <c r="A79" s="29">
        <v>45398</v>
      </c>
      <c r="B79" s="42">
        <v>45398.382384259261</v>
      </c>
      <c r="C79" s="31">
        <v>20</v>
      </c>
      <c r="D79" s="34">
        <v>17.78</v>
      </c>
      <c r="E79" s="28">
        <v>355.6</v>
      </c>
      <c r="F79" s="31" t="s">
        <v>18</v>
      </c>
    </row>
    <row r="80" spans="1:6">
      <c r="A80" s="29">
        <v>45398</v>
      </c>
      <c r="B80" s="42">
        <v>45398.401782407411</v>
      </c>
      <c r="C80" s="31">
        <v>246</v>
      </c>
      <c r="D80" s="34">
        <v>17.86</v>
      </c>
      <c r="E80" s="28">
        <v>4393.5599999999995</v>
      </c>
      <c r="F80" s="31" t="s">
        <v>18</v>
      </c>
    </row>
    <row r="81" spans="1:6">
      <c r="A81" s="29">
        <v>45398</v>
      </c>
      <c r="B81" s="42">
        <v>45398.401782407411</v>
      </c>
      <c r="C81" s="31">
        <v>157</v>
      </c>
      <c r="D81" s="34">
        <v>17.86</v>
      </c>
      <c r="E81" s="28">
        <v>2804.02</v>
      </c>
      <c r="F81" s="31" t="s">
        <v>18</v>
      </c>
    </row>
    <row r="82" spans="1:6">
      <c r="A82" s="29">
        <v>45398</v>
      </c>
      <c r="B82" s="42">
        <v>45398.401782407411</v>
      </c>
      <c r="C82" s="31">
        <v>26</v>
      </c>
      <c r="D82" s="34">
        <v>17.86</v>
      </c>
      <c r="E82" s="28">
        <v>464.36</v>
      </c>
      <c r="F82" s="31" t="s">
        <v>18</v>
      </c>
    </row>
    <row r="83" spans="1:6">
      <c r="A83" s="29">
        <v>45398</v>
      </c>
      <c r="B83" s="42">
        <v>45398.413888888892</v>
      </c>
      <c r="C83" s="31">
        <v>97</v>
      </c>
      <c r="D83" s="34">
        <v>17.88</v>
      </c>
      <c r="E83" s="28">
        <v>1734.36</v>
      </c>
      <c r="F83" s="31" t="s">
        <v>18</v>
      </c>
    </row>
    <row r="84" spans="1:6">
      <c r="A84" s="29">
        <v>45398</v>
      </c>
      <c r="B84" s="42">
        <v>45398.413888888892</v>
      </c>
      <c r="C84" s="31">
        <v>50</v>
      </c>
      <c r="D84" s="34">
        <v>17.88</v>
      </c>
      <c r="E84" s="28">
        <v>894</v>
      </c>
      <c r="F84" s="31" t="s">
        <v>18</v>
      </c>
    </row>
    <row r="85" spans="1:6">
      <c r="A85" s="29">
        <v>45398</v>
      </c>
      <c r="B85" s="42">
        <v>45398.416180555556</v>
      </c>
      <c r="C85" s="31">
        <v>70</v>
      </c>
      <c r="D85" s="34">
        <v>17.86</v>
      </c>
      <c r="E85" s="28">
        <v>1250.2</v>
      </c>
      <c r="F85" s="31" t="s">
        <v>18</v>
      </c>
    </row>
    <row r="86" spans="1:6">
      <c r="A86" s="29">
        <v>45398</v>
      </c>
      <c r="B86" s="42">
        <v>45398.416180555556</v>
      </c>
      <c r="C86" s="31">
        <v>216</v>
      </c>
      <c r="D86" s="34">
        <v>17.86</v>
      </c>
      <c r="E86" s="28">
        <v>3857.7599999999998</v>
      </c>
      <c r="F86" s="31" t="s">
        <v>18</v>
      </c>
    </row>
    <row r="87" spans="1:6">
      <c r="A87" s="29">
        <v>45398</v>
      </c>
      <c r="B87" s="42">
        <v>45398.416180555556</v>
      </c>
      <c r="C87" s="31">
        <v>142</v>
      </c>
      <c r="D87" s="34">
        <v>17.86</v>
      </c>
      <c r="E87" s="28">
        <v>2536.12</v>
      </c>
      <c r="F87" s="31" t="s">
        <v>18</v>
      </c>
    </row>
    <row r="88" spans="1:6">
      <c r="A88" s="29">
        <v>45398</v>
      </c>
      <c r="B88" s="42">
        <v>45398.417094907411</v>
      </c>
      <c r="C88" s="31">
        <v>152</v>
      </c>
      <c r="D88" s="34">
        <v>17.82</v>
      </c>
      <c r="E88" s="28">
        <v>2708.64</v>
      </c>
      <c r="F88" s="31" t="s">
        <v>18</v>
      </c>
    </row>
    <row r="89" spans="1:6">
      <c r="A89" s="29">
        <v>45398</v>
      </c>
      <c r="B89" s="42">
        <v>45398.436192129629</v>
      </c>
      <c r="C89" s="31">
        <v>3000</v>
      </c>
      <c r="D89" s="34">
        <v>17.86</v>
      </c>
      <c r="E89" s="28">
        <v>53580</v>
      </c>
      <c r="F89" s="31" t="s">
        <v>18</v>
      </c>
    </row>
    <row r="90" spans="1:6">
      <c r="A90" s="29">
        <v>45398</v>
      </c>
      <c r="B90" s="42">
        <v>45398.439768518518</v>
      </c>
      <c r="C90" s="31">
        <v>307</v>
      </c>
      <c r="D90" s="34">
        <v>17.86</v>
      </c>
      <c r="E90" s="28">
        <v>5483.0199999999995</v>
      </c>
      <c r="F90" s="31" t="s">
        <v>18</v>
      </c>
    </row>
    <row r="91" spans="1:6">
      <c r="A91" s="29">
        <v>45398</v>
      </c>
      <c r="B91" s="42">
        <v>45398.462256944447</v>
      </c>
      <c r="C91" s="31">
        <v>69</v>
      </c>
      <c r="D91" s="34">
        <v>17.96</v>
      </c>
      <c r="E91" s="28">
        <v>1239.24</v>
      </c>
      <c r="F91" s="31" t="s">
        <v>18</v>
      </c>
    </row>
    <row r="92" spans="1:6">
      <c r="A92" s="29">
        <v>45398</v>
      </c>
      <c r="B92" s="42">
        <v>45398.462256944447</v>
      </c>
      <c r="C92" s="31">
        <v>72</v>
      </c>
      <c r="D92" s="34">
        <v>17.96</v>
      </c>
      <c r="E92" s="28">
        <v>1293.1200000000001</v>
      </c>
      <c r="F92" s="31" t="s">
        <v>18</v>
      </c>
    </row>
    <row r="93" spans="1:6">
      <c r="A93" s="29">
        <v>45398</v>
      </c>
      <c r="B93" s="42">
        <v>45398.466805555552</v>
      </c>
      <c r="C93" s="31">
        <v>143</v>
      </c>
      <c r="D93" s="34">
        <v>17.96</v>
      </c>
      <c r="E93" s="28">
        <v>2568.2800000000002</v>
      </c>
      <c r="F93" s="31" t="s">
        <v>18</v>
      </c>
    </row>
    <row r="94" spans="1:6">
      <c r="A94" s="29">
        <v>45398</v>
      </c>
      <c r="B94" s="42">
        <v>45398.466805555552</v>
      </c>
      <c r="C94" s="31">
        <v>20</v>
      </c>
      <c r="D94" s="34">
        <v>17.96</v>
      </c>
      <c r="E94" s="28">
        <v>359.20000000000005</v>
      </c>
      <c r="F94" s="31" t="s">
        <v>18</v>
      </c>
    </row>
    <row r="95" spans="1:6">
      <c r="A95" s="29">
        <v>45398</v>
      </c>
      <c r="B95" s="42">
        <v>45398.474039351851</v>
      </c>
      <c r="C95" s="31">
        <v>427</v>
      </c>
      <c r="D95" s="34">
        <v>17.96</v>
      </c>
      <c r="E95" s="28">
        <v>7668.92</v>
      </c>
      <c r="F95" s="31" t="s">
        <v>18</v>
      </c>
    </row>
    <row r="96" spans="1:6">
      <c r="A96" s="29">
        <v>45398</v>
      </c>
      <c r="B96" s="42">
        <v>45398.518460648149</v>
      </c>
      <c r="C96" s="31">
        <v>132</v>
      </c>
      <c r="D96" s="34">
        <v>17.940000000000001</v>
      </c>
      <c r="E96" s="28">
        <v>2368.0800000000004</v>
      </c>
      <c r="F96" s="31" t="s">
        <v>18</v>
      </c>
    </row>
    <row r="97" spans="1:6">
      <c r="A97" s="29">
        <v>45398</v>
      </c>
      <c r="B97" s="42">
        <v>45398.518460648149</v>
      </c>
      <c r="C97" s="31">
        <v>7</v>
      </c>
      <c r="D97" s="34">
        <v>17.940000000000001</v>
      </c>
      <c r="E97" s="28">
        <v>125.58000000000001</v>
      </c>
      <c r="F97" s="31" t="s">
        <v>18</v>
      </c>
    </row>
    <row r="98" spans="1:6">
      <c r="A98" s="29">
        <v>45398</v>
      </c>
      <c r="B98" s="42">
        <v>45398.518460648149</v>
      </c>
      <c r="C98" s="31">
        <v>72</v>
      </c>
      <c r="D98" s="34">
        <v>17.940000000000001</v>
      </c>
      <c r="E98" s="28">
        <v>1291.68</v>
      </c>
      <c r="F98" s="31" t="s">
        <v>18</v>
      </c>
    </row>
    <row r="99" spans="1:6">
      <c r="A99" s="29">
        <v>45398</v>
      </c>
      <c r="B99" s="42">
        <v>45398.518460648149</v>
      </c>
      <c r="C99" s="31">
        <v>189</v>
      </c>
      <c r="D99" s="34">
        <v>17.940000000000001</v>
      </c>
      <c r="E99" s="28">
        <v>3390.6600000000003</v>
      </c>
      <c r="F99" s="31" t="s">
        <v>18</v>
      </c>
    </row>
    <row r="100" spans="1:6">
      <c r="A100" s="29">
        <v>45398</v>
      </c>
      <c r="B100" s="42">
        <v>45398.522013888891</v>
      </c>
      <c r="C100" s="31">
        <v>15</v>
      </c>
      <c r="D100" s="34">
        <v>17.940000000000001</v>
      </c>
      <c r="E100" s="28">
        <v>269.10000000000002</v>
      </c>
      <c r="F100" s="31" t="s">
        <v>18</v>
      </c>
    </row>
    <row r="101" spans="1:6">
      <c r="A101" s="29">
        <v>45398</v>
      </c>
      <c r="B101" s="42">
        <v>45398.522013888891</v>
      </c>
      <c r="C101" s="31">
        <v>125</v>
      </c>
      <c r="D101" s="34">
        <v>17.940000000000001</v>
      </c>
      <c r="E101" s="28">
        <v>2242.5</v>
      </c>
      <c r="F101" s="31" t="s">
        <v>18</v>
      </c>
    </row>
    <row r="102" spans="1:6">
      <c r="A102" s="29">
        <v>45398</v>
      </c>
      <c r="B102" s="42">
        <v>45398.527997685182</v>
      </c>
      <c r="C102" s="31">
        <v>5</v>
      </c>
      <c r="D102" s="34">
        <v>17.899999999999999</v>
      </c>
      <c r="E102" s="28">
        <v>89.5</v>
      </c>
      <c r="F102" s="31" t="s">
        <v>18</v>
      </c>
    </row>
    <row r="103" spans="1:6">
      <c r="A103" s="29">
        <v>45398</v>
      </c>
      <c r="B103" s="42">
        <v>45398.535069444442</v>
      </c>
      <c r="C103" s="31">
        <v>50</v>
      </c>
      <c r="D103" s="34">
        <v>17.920000000000002</v>
      </c>
      <c r="E103" s="28">
        <v>896.00000000000011</v>
      </c>
      <c r="F103" s="31" t="s">
        <v>18</v>
      </c>
    </row>
    <row r="104" spans="1:6">
      <c r="A104" s="29">
        <v>45398</v>
      </c>
      <c r="B104" s="42">
        <v>45398.535081018519</v>
      </c>
      <c r="C104" s="31">
        <v>165</v>
      </c>
      <c r="D104" s="34">
        <v>17.920000000000002</v>
      </c>
      <c r="E104" s="28">
        <v>2956.8</v>
      </c>
      <c r="F104" s="31" t="s">
        <v>18</v>
      </c>
    </row>
    <row r="105" spans="1:6">
      <c r="A105" s="29">
        <v>45398</v>
      </c>
      <c r="B105" s="42">
        <v>45398.542071759257</v>
      </c>
      <c r="C105" s="31">
        <v>134</v>
      </c>
      <c r="D105" s="34">
        <v>17.899999999999999</v>
      </c>
      <c r="E105" s="28">
        <v>2398.6</v>
      </c>
      <c r="F105" s="31" t="s">
        <v>18</v>
      </c>
    </row>
    <row r="106" spans="1:6">
      <c r="A106" s="29">
        <v>45398</v>
      </c>
      <c r="B106" s="42">
        <v>45398.542071759257</v>
      </c>
      <c r="C106" s="31">
        <v>157</v>
      </c>
      <c r="D106" s="34">
        <v>17.899999999999999</v>
      </c>
      <c r="E106" s="28">
        <v>2810.2999999999997</v>
      </c>
      <c r="F106" s="31" t="s">
        <v>18</v>
      </c>
    </row>
    <row r="107" spans="1:6">
      <c r="A107" s="29">
        <v>45398</v>
      </c>
      <c r="B107" s="42">
        <v>45398.542071759257</v>
      </c>
      <c r="C107" s="31">
        <v>136</v>
      </c>
      <c r="D107" s="34">
        <v>17.899999999999999</v>
      </c>
      <c r="E107" s="28">
        <v>2434.3999999999996</v>
      </c>
      <c r="F107" s="31" t="s">
        <v>18</v>
      </c>
    </row>
    <row r="108" spans="1:6">
      <c r="A108" s="29">
        <v>45398</v>
      </c>
      <c r="B108" s="42">
        <v>45398.571712962963</v>
      </c>
      <c r="C108" s="31">
        <v>13</v>
      </c>
      <c r="D108" s="34">
        <v>17.899999999999999</v>
      </c>
      <c r="E108" s="28">
        <v>232.7</v>
      </c>
      <c r="F108" s="31" t="s">
        <v>18</v>
      </c>
    </row>
    <row r="109" spans="1:6">
      <c r="A109" s="29">
        <v>45398</v>
      </c>
      <c r="B109" s="42">
        <v>45398.571712962963</v>
      </c>
      <c r="C109" s="31">
        <v>125</v>
      </c>
      <c r="D109" s="34">
        <v>17.899999999999999</v>
      </c>
      <c r="E109" s="28">
        <v>2237.5</v>
      </c>
      <c r="F109" s="31" t="s">
        <v>18</v>
      </c>
    </row>
    <row r="110" spans="1:6">
      <c r="A110" s="29">
        <v>45398</v>
      </c>
      <c r="B110" s="42">
        <v>45398.589236111111</v>
      </c>
      <c r="C110" s="31">
        <v>116</v>
      </c>
      <c r="D110" s="34">
        <v>17.920000000000002</v>
      </c>
      <c r="E110" s="28">
        <v>2078.7200000000003</v>
      </c>
      <c r="F110" s="31" t="s">
        <v>18</v>
      </c>
    </row>
    <row r="111" spans="1:6">
      <c r="A111" s="29">
        <v>45398</v>
      </c>
      <c r="B111" s="42">
        <v>45398.589236111111</v>
      </c>
      <c r="C111" s="31">
        <v>29</v>
      </c>
      <c r="D111" s="34">
        <v>17.920000000000002</v>
      </c>
      <c r="E111" s="28">
        <v>519.68000000000006</v>
      </c>
      <c r="F111" s="31" t="s">
        <v>18</v>
      </c>
    </row>
    <row r="112" spans="1:6">
      <c r="A112" s="29">
        <v>45398</v>
      </c>
      <c r="B112" s="42">
        <v>45398.589236111111</v>
      </c>
      <c r="C112" s="31">
        <v>140</v>
      </c>
      <c r="D112" s="34">
        <v>17.899999999999999</v>
      </c>
      <c r="E112" s="28">
        <v>2506</v>
      </c>
      <c r="F112" s="31" t="s">
        <v>18</v>
      </c>
    </row>
    <row r="113" spans="1:6">
      <c r="A113" s="29">
        <v>45398</v>
      </c>
      <c r="B113" s="42">
        <v>45398.589236111111</v>
      </c>
      <c r="C113" s="31">
        <v>141</v>
      </c>
      <c r="D113" s="34">
        <v>17.899999999999999</v>
      </c>
      <c r="E113" s="28">
        <v>2523.8999999999996</v>
      </c>
      <c r="F113" s="31" t="s">
        <v>18</v>
      </c>
    </row>
    <row r="114" spans="1:6">
      <c r="A114" s="29">
        <v>45398</v>
      </c>
      <c r="B114" s="42">
        <v>45398.589236111111</v>
      </c>
      <c r="C114" s="31">
        <v>30</v>
      </c>
      <c r="D114" s="34">
        <v>17.899999999999999</v>
      </c>
      <c r="E114" s="28">
        <v>537</v>
      </c>
      <c r="F114" s="31" t="s">
        <v>18</v>
      </c>
    </row>
    <row r="115" spans="1:6">
      <c r="A115" s="29">
        <v>45398</v>
      </c>
      <c r="B115" s="42">
        <v>45398.589236111111</v>
      </c>
      <c r="C115" s="31">
        <v>106</v>
      </c>
      <c r="D115" s="34">
        <v>17.899999999999999</v>
      </c>
      <c r="E115" s="28">
        <v>1897.3999999999999</v>
      </c>
      <c r="F115" s="31" t="s">
        <v>18</v>
      </c>
    </row>
    <row r="116" spans="1:6">
      <c r="A116" s="29">
        <v>45398</v>
      </c>
      <c r="B116" s="42">
        <v>45398.589236111111</v>
      </c>
      <c r="C116" s="31">
        <v>41</v>
      </c>
      <c r="D116" s="34">
        <v>17.899999999999999</v>
      </c>
      <c r="E116" s="28">
        <v>733.9</v>
      </c>
      <c r="F116" s="31" t="s">
        <v>16</v>
      </c>
    </row>
    <row r="117" spans="1:6">
      <c r="A117" s="29">
        <v>45398</v>
      </c>
      <c r="B117" s="42">
        <v>45398.589236111111</v>
      </c>
      <c r="C117" s="31">
        <v>130</v>
      </c>
      <c r="D117" s="34">
        <v>17.899999999999999</v>
      </c>
      <c r="E117" s="28">
        <v>2327</v>
      </c>
      <c r="F117" s="31" t="s">
        <v>16</v>
      </c>
    </row>
    <row r="118" spans="1:6">
      <c r="A118" s="29">
        <v>45398</v>
      </c>
      <c r="B118" s="42">
        <v>45398.622534722221</v>
      </c>
      <c r="C118" s="31">
        <v>49</v>
      </c>
      <c r="D118" s="34">
        <v>17.899999999999999</v>
      </c>
      <c r="E118" s="28">
        <v>877.09999999999991</v>
      </c>
      <c r="F118" s="31" t="s">
        <v>18</v>
      </c>
    </row>
    <row r="119" spans="1:6">
      <c r="A119" s="29">
        <v>45398</v>
      </c>
      <c r="B119" s="42">
        <v>45398.622534722221</v>
      </c>
      <c r="C119" s="31">
        <v>107</v>
      </c>
      <c r="D119" s="34">
        <v>17.899999999999999</v>
      </c>
      <c r="E119" s="28">
        <v>1915.3</v>
      </c>
      <c r="F119" s="31" t="s">
        <v>18</v>
      </c>
    </row>
    <row r="120" spans="1:6">
      <c r="A120" s="29">
        <v>45398</v>
      </c>
      <c r="B120" s="42">
        <v>45398.622534722221</v>
      </c>
      <c r="C120" s="31">
        <v>55</v>
      </c>
      <c r="D120" s="34">
        <v>17.899999999999999</v>
      </c>
      <c r="E120" s="28">
        <v>984.49999999999989</v>
      </c>
      <c r="F120" s="31" t="s">
        <v>16</v>
      </c>
    </row>
    <row r="121" spans="1:6">
      <c r="A121" s="29">
        <v>45398</v>
      </c>
      <c r="B121" s="42">
        <v>45398.622534722221</v>
      </c>
      <c r="C121" s="31">
        <v>45</v>
      </c>
      <c r="D121" s="34">
        <v>17.899999999999999</v>
      </c>
      <c r="E121" s="28">
        <v>805.49999999999989</v>
      </c>
      <c r="F121" s="31" t="s">
        <v>16</v>
      </c>
    </row>
    <row r="122" spans="1:6">
      <c r="A122" s="29">
        <v>45398</v>
      </c>
      <c r="B122" s="42">
        <v>45398.622534722221</v>
      </c>
      <c r="C122" s="31">
        <v>16</v>
      </c>
      <c r="D122" s="34">
        <v>17.899999999999999</v>
      </c>
      <c r="E122" s="28">
        <v>286.39999999999998</v>
      </c>
      <c r="F122" s="31" t="s">
        <v>16</v>
      </c>
    </row>
    <row r="123" spans="1:6">
      <c r="A123" s="29">
        <v>45398</v>
      </c>
      <c r="B123" s="42">
        <v>45398.622534722221</v>
      </c>
      <c r="C123" s="31">
        <v>262</v>
      </c>
      <c r="D123" s="34">
        <v>17.899999999999999</v>
      </c>
      <c r="E123" s="28">
        <v>4689.7999999999993</v>
      </c>
      <c r="F123" s="31" t="s">
        <v>16</v>
      </c>
    </row>
    <row r="124" spans="1:6">
      <c r="A124" s="29">
        <v>45398</v>
      </c>
      <c r="B124" s="42">
        <v>45398.622534722221</v>
      </c>
      <c r="C124" s="31">
        <v>4</v>
      </c>
      <c r="D124" s="34">
        <v>17.899999999999999</v>
      </c>
      <c r="E124" s="28">
        <v>71.599999999999994</v>
      </c>
      <c r="F124" s="31" t="s">
        <v>16</v>
      </c>
    </row>
    <row r="125" spans="1:6">
      <c r="A125" s="29">
        <v>45398</v>
      </c>
      <c r="B125" s="42">
        <v>45398.622534722221</v>
      </c>
      <c r="C125" s="31">
        <v>86</v>
      </c>
      <c r="D125" s="34">
        <v>17.899999999999999</v>
      </c>
      <c r="E125" s="28">
        <v>1539.3999999999999</v>
      </c>
      <c r="F125" s="31" t="s">
        <v>16</v>
      </c>
    </row>
    <row r="126" spans="1:6">
      <c r="A126" s="29">
        <v>45398</v>
      </c>
      <c r="B126" s="42">
        <v>45398.622534722221</v>
      </c>
      <c r="C126" s="31">
        <v>125</v>
      </c>
      <c r="D126" s="34">
        <v>17.899999999999999</v>
      </c>
      <c r="E126" s="28">
        <v>2237.5</v>
      </c>
      <c r="F126" s="31" t="s">
        <v>16</v>
      </c>
    </row>
    <row r="127" spans="1:6">
      <c r="A127" s="29">
        <v>45398</v>
      </c>
      <c r="B127" s="42">
        <v>45398.622534722221</v>
      </c>
      <c r="C127" s="31">
        <v>190</v>
      </c>
      <c r="D127" s="34">
        <v>17.899999999999999</v>
      </c>
      <c r="E127" s="28">
        <v>3400.9999999999995</v>
      </c>
      <c r="F127" s="31" t="s">
        <v>16</v>
      </c>
    </row>
    <row r="128" spans="1:6">
      <c r="A128" s="29">
        <v>45398</v>
      </c>
      <c r="B128" s="42">
        <v>45398.623877314814</v>
      </c>
      <c r="C128" s="31">
        <v>210</v>
      </c>
      <c r="D128" s="34">
        <v>17.86</v>
      </c>
      <c r="E128" s="28">
        <v>3750.6</v>
      </c>
      <c r="F128" s="31" t="s">
        <v>21</v>
      </c>
    </row>
    <row r="129" spans="1:6">
      <c r="A129" s="29">
        <v>45398</v>
      </c>
      <c r="B129" s="42">
        <v>45398.624456018515</v>
      </c>
      <c r="C129" s="31">
        <v>150</v>
      </c>
      <c r="D129" s="34">
        <v>17.86</v>
      </c>
      <c r="E129" s="28">
        <v>2679</v>
      </c>
      <c r="F129" s="31" t="s">
        <v>21</v>
      </c>
    </row>
    <row r="130" spans="1:6">
      <c r="A130" s="29">
        <v>45398</v>
      </c>
      <c r="B130" s="42">
        <v>45398.629074074073</v>
      </c>
      <c r="C130" s="31">
        <v>163</v>
      </c>
      <c r="D130" s="34">
        <v>17.84</v>
      </c>
      <c r="E130" s="28">
        <v>2907.92</v>
      </c>
      <c r="F130" s="31" t="s">
        <v>18</v>
      </c>
    </row>
    <row r="131" spans="1:6">
      <c r="A131" s="29">
        <v>45398</v>
      </c>
      <c r="B131" s="42">
        <v>45398.633715277778</v>
      </c>
      <c r="C131" s="31">
        <v>281</v>
      </c>
      <c r="D131" s="34">
        <v>17.82</v>
      </c>
      <c r="E131" s="28">
        <v>5007.42</v>
      </c>
      <c r="F131" s="31" t="s">
        <v>16</v>
      </c>
    </row>
    <row r="132" spans="1:6">
      <c r="A132" s="29">
        <v>45398</v>
      </c>
      <c r="B132" s="42">
        <v>45398.641041666669</v>
      </c>
      <c r="C132" s="31">
        <v>94</v>
      </c>
      <c r="D132" s="34">
        <v>17.82</v>
      </c>
      <c r="E132" s="28">
        <v>1675.08</v>
      </c>
      <c r="F132" s="31" t="s">
        <v>18</v>
      </c>
    </row>
    <row r="133" spans="1:6">
      <c r="A133" s="29">
        <v>45398</v>
      </c>
      <c r="B133" s="42">
        <v>45398.641041666669</v>
      </c>
      <c r="C133" s="31">
        <v>44</v>
      </c>
      <c r="D133" s="34">
        <v>17.82</v>
      </c>
      <c r="E133" s="28">
        <v>784.08</v>
      </c>
      <c r="F133" s="31" t="s">
        <v>18</v>
      </c>
    </row>
    <row r="134" spans="1:6">
      <c r="A134" s="29">
        <v>45398</v>
      </c>
      <c r="B134" s="42">
        <v>45398.641041666669</v>
      </c>
      <c r="C134" s="31">
        <v>142</v>
      </c>
      <c r="D134" s="34">
        <v>17.82</v>
      </c>
      <c r="E134" s="28">
        <v>2530.44</v>
      </c>
      <c r="F134" s="31" t="s">
        <v>18</v>
      </c>
    </row>
    <row r="135" spans="1:6">
      <c r="A135" s="29">
        <v>45398</v>
      </c>
      <c r="B135" s="42">
        <v>45398.641041666669</v>
      </c>
      <c r="C135" s="31">
        <v>25</v>
      </c>
      <c r="D135" s="34">
        <v>17.82</v>
      </c>
      <c r="E135" s="28">
        <v>445.5</v>
      </c>
      <c r="F135" s="31" t="s">
        <v>16</v>
      </c>
    </row>
    <row r="136" spans="1:6">
      <c r="A136" s="29">
        <v>45398</v>
      </c>
      <c r="B136" s="42">
        <v>45398.641041666669</v>
      </c>
      <c r="C136" s="31">
        <v>125</v>
      </c>
      <c r="D136" s="34">
        <v>17.82</v>
      </c>
      <c r="E136" s="28">
        <v>2227.5</v>
      </c>
      <c r="F136" s="31" t="s">
        <v>16</v>
      </c>
    </row>
    <row r="137" spans="1:6">
      <c r="A137" s="29">
        <v>45398</v>
      </c>
      <c r="B137" s="42">
        <v>45398.641041666669</v>
      </c>
      <c r="C137" s="31">
        <v>125</v>
      </c>
      <c r="D137" s="34">
        <v>17.82</v>
      </c>
      <c r="E137" s="28">
        <v>2227.5</v>
      </c>
      <c r="F137" s="31" t="s">
        <v>16</v>
      </c>
    </row>
    <row r="138" spans="1:6">
      <c r="A138" s="29">
        <v>45398</v>
      </c>
      <c r="B138" s="42">
        <v>45398.641041666669</v>
      </c>
      <c r="C138" s="31">
        <v>187</v>
      </c>
      <c r="D138" s="34">
        <v>17.82</v>
      </c>
      <c r="E138" s="28">
        <v>3332.34</v>
      </c>
      <c r="F138" s="31" t="s">
        <v>16</v>
      </c>
    </row>
    <row r="139" spans="1:6">
      <c r="A139" s="29">
        <v>45398</v>
      </c>
      <c r="B139" s="42">
        <v>45398.641041666669</v>
      </c>
      <c r="C139" s="31">
        <v>205</v>
      </c>
      <c r="D139" s="34">
        <v>17.82</v>
      </c>
      <c r="E139" s="28">
        <v>3653.1</v>
      </c>
      <c r="F139" s="31" t="s">
        <v>16</v>
      </c>
    </row>
    <row r="140" spans="1:6">
      <c r="A140" s="29">
        <v>45398</v>
      </c>
      <c r="B140" s="42">
        <v>45398.641041666669</v>
      </c>
      <c r="C140" s="31">
        <v>52</v>
      </c>
      <c r="D140" s="34">
        <v>17.82</v>
      </c>
      <c r="E140" s="28">
        <v>926.64</v>
      </c>
      <c r="F140" s="31" t="s">
        <v>16</v>
      </c>
    </row>
    <row r="141" spans="1:6">
      <c r="A141" s="29">
        <v>45398</v>
      </c>
      <c r="B141" s="42">
        <v>45398.645937499998</v>
      </c>
      <c r="C141" s="31">
        <v>139</v>
      </c>
      <c r="D141" s="34">
        <v>17.8</v>
      </c>
      <c r="E141" s="28">
        <v>2474.2000000000003</v>
      </c>
      <c r="F141" s="31" t="s">
        <v>18</v>
      </c>
    </row>
    <row r="142" spans="1:6">
      <c r="A142" s="29">
        <v>45398</v>
      </c>
      <c r="B142" s="42">
        <v>45398.648449074077</v>
      </c>
      <c r="C142" s="31">
        <v>35</v>
      </c>
      <c r="D142" s="34">
        <v>17.8</v>
      </c>
      <c r="E142" s="28">
        <v>623</v>
      </c>
      <c r="F142" s="31" t="s">
        <v>18</v>
      </c>
    </row>
    <row r="143" spans="1:6">
      <c r="A143" s="29">
        <v>45398</v>
      </c>
      <c r="B143" s="42">
        <v>45398.649733796294</v>
      </c>
      <c r="C143" s="31">
        <v>136</v>
      </c>
      <c r="D143" s="34">
        <v>17.78</v>
      </c>
      <c r="E143" s="28">
        <v>2418.08</v>
      </c>
      <c r="F143" s="31" t="s">
        <v>18</v>
      </c>
    </row>
    <row r="144" spans="1:6">
      <c r="A144" s="29">
        <v>45398</v>
      </c>
      <c r="B144" s="42">
        <v>45398.651400462964</v>
      </c>
      <c r="C144" s="31">
        <v>22</v>
      </c>
      <c r="D144" s="34">
        <v>17.760000000000002</v>
      </c>
      <c r="E144" s="28">
        <v>390.72</v>
      </c>
      <c r="F144" s="31" t="s">
        <v>18</v>
      </c>
    </row>
    <row r="145" spans="1:6">
      <c r="A145" s="29">
        <v>45398</v>
      </c>
      <c r="B145" s="42">
        <v>45398.651400462964</v>
      </c>
      <c r="C145" s="31">
        <v>33</v>
      </c>
      <c r="D145" s="34">
        <v>17.760000000000002</v>
      </c>
      <c r="E145" s="28">
        <v>586.08000000000004</v>
      </c>
      <c r="F145" s="31" t="s">
        <v>18</v>
      </c>
    </row>
    <row r="146" spans="1:6">
      <c r="A146" s="29">
        <v>45398</v>
      </c>
      <c r="B146" s="42">
        <v>45398.651400462964</v>
      </c>
      <c r="C146" s="31">
        <v>92</v>
      </c>
      <c r="D146" s="34">
        <v>17.760000000000002</v>
      </c>
      <c r="E146" s="28">
        <v>1633.92</v>
      </c>
      <c r="F146" s="31" t="s">
        <v>18</v>
      </c>
    </row>
    <row r="147" spans="1:6">
      <c r="A147" s="29">
        <v>45398</v>
      </c>
      <c r="B147" s="42">
        <v>45398.651400462964</v>
      </c>
      <c r="C147" s="31">
        <v>158</v>
      </c>
      <c r="D147" s="34">
        <v>17.760000000000002</v>
      </c>
      <c r="E147" s="28">
        <v>2806.0800000000004</v>
      </c>
      <c r="F147" s="31" t="s">
        <v>18</v>
      </c>
    </row>
    <row r="148" spans="1:6">
      <c r="A148" s="29">
        <v>45398</v>
      </c>
      <c r="B148" s="42">
        <v>45398.652627314812</v>
      </c>
      <c r="C148" s="31">
        <v>1</v>
      </c>
      <c r="D148" s="34">
        <v>17.72</v>
      </c>
      <c r="E148" s="28">
        <v>17.72</v>
      </c>
      <c r="F148" s="31" t="s">
        <v>18</v>
      </c>
    </row>
    <row r="149" spans="1:6">
      <c r="A149" s="29">
        <v>45398</v>
      </c>
      <c r="B149" s="42">
        <v>45398.652638888889</v>
      </c>
      <c r="C149" s="31">
        <v>53</v>
      </c>
      <c r="D149" s="34">
        <v>17.72</v>
      </c>
      <c r="E149" s="28">
        <v>939.16</v>
      </c>
      <c r="F149" s="31" t="s">
        <v>18</v>
      </c>
    </row>
    <row r="150" spans="1:6">
      <c r="A150" s="29">
        <v>45398</v>
      </c>
      <c r="B150" s="42">
        <v>45398.653668981482</v>
      </c>
      <c r="C150" s="31">
        <v>54</v>
      </c>
      <c r="D150" s="34">
        <v>17.72</v>
      </c>
      <c r="E150" s="28">
        <v>956.87999999999988</v>
      </c>
      <c r="F150" s="31" t="s">
        <v>18</v>
      </c>
    </row>
    <row r="151" spans="1:6">
      <c r="A151" s="29">
        <v>45398</v>
      </c>
      <c r="B151" s="42">
        <v>45398.654004629629</v>
      </c>
      <c r="C151" s="31">
        <v>57</v>
      </c>
      <c r="D151" s="34">
        <v>17.72</v>
      </c>
      <c r="E151" s="28">
        <v>1010.04</v>
      </c>
      <c r="F151" s="31" t="s">
        <v>18</v>
      </c>
    </row>
    <row r="152" spans="1:6">
      <c r="A152" s="29">
        <v>45398</v>
      </c>
      <c r="B152" s="42">
        <v>45398.657430555555</v>
      </c>
      <c r="C152" s="31">
        <v>104</v>
      </c>
      <c r="D152" s="34">
        <v>17.7</v>
      </c>
      <c r="E152" s="28">
        <v>1840.8</v>
      </c>
      <c r="F152" s="31" t="s">
        <v>18</v>
      </c>
    </row>
    <row r="153" spans="1:6">
      <c r="A153" s="29">
        <v>45398</v>
      </c>
      <c r="B153" s="42">
        <v>45398.657430555555</v>
      </c>
      <c r="C153" s="31">
        <v>21</v>
      </c>
      <c r="D153" s="34">
        <v>17.7</v>
      </c>
      <c r="E153" s="28">
        <v>371.7</v>
      </c>
      <c r="F153" s="31" t="s">
        <v>18</v>
      </c>
    </row>
    <row r="154" spans="1:6">
      <c r="A154" s="29">
        <v>45398</v>
      </c>
      <c r="B154" s="42">
        <v>45398.657430555555</v>
      </c>
      <c r="C154" s="31">
        <v>22</v>
      </c>
      <c r="D154" s="34">
        <v>17.7</v>
      </c>
      <c r="E154" s="28">
        <v>389.4</v>
      </c>
      <c r="F154" s="31" t="s">
        <v>18</v>
      </c>
    </row>
    <row r="155" spans="1:6">
      <c r="A155" s="29">
        <v>45398</v>
      </c>
      <c r="B155" s="42">
        <v>45398.6640162037</v>
      </c>
      <c r="C155" s="31">
        <v>7</v>
      </c>
      <c r="D155" s="34">
        <v>17.7</v>
      </c>
      <c r="E155" s="28">
        <v>123.89999999999999</v>
      </c>
      <c r="F155" s="31" t="s">
        <v>18</v>
      </c>
    </row>
    <row r="156" spans="1:6">
      <c r="A156" s="29">
        <v>45398</v>
      </c>
      <c r="B156" s="42">
        <v>45398.671261574076</v>
      </c>
      <c r="C156" s="31">
        <v>11</v>
      </c>
      <c r="D156" s="34">
        <v>17.760000000000002</v>
      </c>
      <c r="E156" s="28">
        <v>195.36</v>
      </c>
      <c r="F156" s="31" t="s">
        <v>18</v>
      </c>
    </row>
    <row r="157" spans="1:6">
      <c r="A157" s="29">
        <v>45398</v>
      </c>
      <c r="B157" s="42">
        <v>45398.671261574076</v>
      </c>
      <c r="C157" s="31">
        <v>129</v>
      </c>
      <c r="D157" s="34">
        <v>17.760000000000002</v>
      </c>
      <c r="E157" s="28">
        <v>2291.0400000000004</v>
      </c>
      <c r="F157" s="31" t="s">
        <v>18</v>
      </c>
    </row>
    <row r="158" spans="1:6">
      <c r="A158" s="29">
        <v>45398</v>
      </c>
      <c r="B158" s="42">
        <v>45398.675856481481</v>
      </c>
      <c r="C158" s="31">
        <v>138</v>
      </c>
      <c r="D158" s="34">
        <v>17.760000000000002</v>
      </c>
      <c r="E158" s="28">
        <v>2450.88</v>
      </c>
      <c r="F158" s="31" t="s">
        <v>18</v>
      </c>
    </row>
    <row r="159" spans="1:6">
      <c r="A159" s="29">
        <v>45398</v>
      </c>
      <c r="B159" s="42">
        <v>45398.681504629632</v>
      </c>
      <c r="C159" s="31">
        <v>60</v>
      </c>
      <c r="D159" s="34">
        <v>17.78</v>
      </c>
      <c r="E159" s="28">
        <v>1066.8000000000002</v>
      </c>
      <c r="F159" s="31" t="s">
        <v>18</v>
      </c>
    </row>
    <row r="160" spans="1:6">
      <c r="A160" s="29">
        <v>45398</v>
      </c>
      <c r="B160" s="42">
        <v>45398.681504629632</v>
      </c>
      <c r="C160" s="31">
        <v>63</v>
      </c>
      <c r="D160" s="34">
        <v>17.78</v>
      </c>
      <c r="E160" s="28">
        <v>1120.1400000000001</v>
      </c>
      <c r="F160" s="31" t="s">
        <v>18</v>
      </c>
    </row>
    <row r="161" spans="1:6">
      <c r="A161" s="29">
        <v>45398</v>
      </c>
      <c r="B161" s="42">
        <v>45398.685706018521</v>
      </c>
      <c r="C161" s="31">
        <v>68</v>
      </c>
      <c r="D161" s="34">
        <v>17.78</v>
      </c>
      <c r="E161" s="28">
        <v>1209.04</v>
      </c>
      <c r="F161" s="31" t="s">
        <v>18</v>
      </c>
    </row>
    <row r="162" spans="1:6">
      <c r="A162" s="29">
        <v>45398</v>
      </c>
      <c r="B162" s="42">
        <v>45398.685706018521</v>
      </c>
      <c r="C162" s="31">
        <v>72</v>
      </c>
      <c r="D162" s="34">
        <v>17.78</v>
      </c>
      <c r="E162" s="28">
        <v>1280.1600000000001</v>
      </c>
      <c r="F162" s="31" t="s">
        <v>18</v>
      </c>
    </row>
    <row r="163" spans="1:6">
      <c r="A163" s="29">
        <v>45398</v>
      </c>
      <c r="B163" s="42">
        <v>45398.689664351848</v>
      </c>
      <c r="C163" s="31">
        <v>100</v>
      </c>
      <c r="D163" s="34">
        <v>17.760000000000002</v>
      </c>
      <c r="E163" s="28">
        <v>1776.0000000000002</v>
      </c>
      <c r="F163" s="31" t="s">
        <v>18</v>
      </c>
    </row>
    <row r="164" spans="1:6">
      <c r="A164" s="29">
        <v>45398</v>
      </c>
      <c r="B164" s="42">
        <v>45398.700821759259</v>
      </c>
      <c r="C164" s="31">
        <v>111</v>
      </c>
      <c r="D164" s="34">
        <v>17.8</v>
      </c>
      <c r="E164" s="28">
        <v>1975.8000000000002</v>
      </c>
      <c r="F164" s="31" t="s">
        <v>18</v>
      </c>
    </row>
    <row r="165" spans="1:6">
      <c r="A165" s="29">
        <v>45398</v>
      </c>
      <c r="B165" s="42">
        <v>45398.700821759259</v>
      </c>
      <c r="C165" s="31">
        <v>167</v>
      </c>
      <c r="D165" s="34">
        <v>17.8</v>
      </c>
      <c r="E165" s="28">
        <v>2972.6</v>
      </c>
      <c r="F165" s="31" t="s">
        <v>18</v>
      </c>
    </row>
    <row r="166" spans="1:6">
      <c r="A166" s="29">
        <v>45398</v>
      </c>
      <c r="B166" s="42">
        <v>45398.702175925922</v>
      </c>
      <c r="C166" s="31">
        <v>106</v>
      </c>
      <c r="D166" s="34">
        <v>17.78</v>
      </c>
      <c r="E166" s="28">
        <v>1884.68</v>
      </c>
      <c r="F166" s="31" t="s">
        <v>18</v>
      </c>
    </row>
    <row r="167" spans="1:6">
      <c r="A167" s="29">
        <v>45398</v>
      </c>
      <c r="B167" s="42">
        <v>45398.702175925922</v>
      </c>
      <c r="C167" s="31">
        <v>57</v>
      </c>
      <c r="D167" s="34">
        <v>17.78</v>
      </c>
      <c r="E167" s="28">
        <v>1013.46</v>
      </c>
      <c r="F167" s="31" t="s">
        <v>18</v>
      </c>
    </row>
    <row r="168" spans="1:6">
      <c r="A168" s="29">
        <v>45398</v>
      </c>
      <c r="B168" s="42">
        <v>45398.702175925922</v>
      </c>
      <c r="C168" s="31">
        <v>166</v>
      </c>
      <c r="D168" s="34">
        <v>17.78</v>
      </c>
      <c r="E168" s="28">
        <v>2951.48</v>
      </c>
      <c r="F168" s="31" t="s">
        <v>18</v>
      </c>
    </row>
    <row r="169" spans="1:6">
      <c r="A169" s="29">
        <v>45398</v>
      </c>
      <c r="B169" s="42">
        <v>45398.713842592595</v>
      </c>
      <c r="C169" s="31">
        <v>157</v>
      </c>
      <c r="D169" s="34">
        <v>17.760000000000002</v>
      </c>
      <c r="E169" s="28">
        <v>2788.32</v>
      </c>
      <c r="F169" s="31" t="s">
        <v>18</v>
      </c>
    </row>
    <row r="170" spans="1:6">
      <c r="A170" s="29">
        <v>45398</v>
      </c>
      <c r="B170" s="42">
        <v>45398.713842592595</v>
      </c>
      <c r="C170" s="31">
        <v>131</v>
      </c>
      <c r="D170" s="34">
        <v>17.760000000000002</v>
      </c>
      <c r="E170" s="28">
        <v>2326.5600000000004</v>
      </c>
      <c r="F170" s="31" t="s">
        <v>18</v>
      </c>
    </row>
    <row r="171" spans="1:6">
      <c r="A171" s="29">
        <v>45398</v>
      </c>
      <c r="B171" s="42">
        <v>45398.713842592595</v>
      </c>
      <c r="C171" s="31">
        <v>5</v>
      </c>
      <c r="D171" s="34">
        <v>17.760000000000002</v>
      </c>
      <c r="E171" s="28">
        <v>88.800000000000011</v>
      </c>
      <c r="F171" s="31" t="s">
        <v>18</v>
      </c>
    </row>
    <row r="172" spans="1:6">
      <c r="A172" s="29">
        <v>45398</v>
      </c>
      <c r="B172" s="42">
        <v>45398.713842592595</v>
      </c>
      <c r="C172" s="31">
        <v>125</v>
      </c>
      <c r="D172" s="34">
        <v>17.760000000000002</v>
      </c>
      <c r="E172" s="28">
        <v>2220</v>
      </c>
      <c r="F172" s="31" t="s">
        <v>18</v>
      </c>
    </row>
    <row r="173" spans="1:6">
      <c r="A173" s="29">
        <v>45399</v>
      </c>
      <c r="B173" s="42">
        <v>45399.385069444441</v>
      </c>
      <c r="C173" s="31">
        <v>39</v>
      </c>
      <c r="D173" s="34">
        <v>17.760000000000002</v>
      </c>
      <c r="E173" s="28">
        <v>692.6400000000001</v>
      </c>
      <c r="F173" s="31" t="s">
        <v>18</v>
      </c>
    </row>
    <row r="174" spans="1:6">
      <c r="A174" s="29">
        <v>45399</v>
      </c>
      <c r="B174" s="42">
        <v>45399.385069444441</v>
      </c>
      <c r="C174" s="31">
        <v>125</v>
      </c>
      <c r="D174" s="34">
        <v>17.760000000000002</v>
      </c>
      <c r="E174" s="28">
        <v>2220</v>
      </c>
      <c r="F174" s="31" t="s">
        <v>18</v>
      </c>
    </row>
    <row r="175" spans="1:6">
      <c r="A175" s="29">
        <v>45399</v>
      </c>
      <c r="B175" s="42">
        <v>45399.386574074073</v>
      </c>
      <c r="C175" s="31">
        <v>216</v>
      </c>
      <c r="D175" s="34">
        <v>17.72</v>
      </c>
      <c r="E175" s="28">
        <v>3827.5199999999995</v>
      </c>
      <c r="F175" s="31" t="s">
        <v>18</v>
      </c>
    </row>
    <row r="176" spans="1:6">
      <c r="A176" s="29">
        <v>45399</v>
      </c>
      <c r="B176" s="42">
        <v>45399.386574074073</v>
      </c>
      <c r="C176" s="31">
        <v>260</v>
      </c>
      <c r="D176" s="34">
        <v>17.72</v>
      </c>
      <c r="E176" s="28">
        <v>4607.2</v>
      </c>
      <c r="F176" s="31" t="s">
        <v>18</v>
      </c>
    </row>
    <row r="177" spans="1:6">
      <c r="A177" s="29">
        <v>45399</v>
      </c>
      <c r="B177" s="42">
        <v>45399.393171296295</v>
      </c>
      <c r="C177" s="31">
        <v>90</v>
      </c>
      <c r="D177" s="34">
        <v>17.7</v>
      </c>
      <c r="E177" s="28">
        <v>1593</v>
      </c>
      <c r="F177" s="31" t="s">
        <v>18</v>
      </c>
    </row>
    <row r="178" spans="1:6">
      <c r="A178" s="29">
        <v>45399</v>
      </c>
      <c r="B178" s="42">
        <v>45399.403240740743</v>
      </c>
      <c r="C178" s="31">
        <v>142</v>
      </c>
      <c r="D178" s="34">
        <v>17.72</v>
      </c>
      <c r="E178" s="28">
        <v>2516.2399999999998</v>
      </c>
      <c r="F178" s="31" t="s">
        <v>18</v>
      </c>
    </row>
    <row r="179" spans="1:6">
      <c r="A179" s="29">
        <v>45399</v>
      </c>
      <c r="B179" s="42">
        <v>45399.426249999997</v>
      </c>
      <c r="C179" s="31">
        <v>18</v>
      </c>
      <c r="D179" s="34">
        <v>17.760000000000002</v>
      </c>
      <c r="E179" s="28">
        <v>319.68</v>
      </c>
      <c r="F179" s="31" t="s">
        <v>18</v>
      </c>
    </row>
    <row r="180" spans="1:6">
      <c r="A180" s="29">
        <v>45399</v>
      </c>
      <c r="B180" s="42">
        <v>45399.429062499999</v>
      </c>
      <c r="C180" s="31">
        <v>98</v>
      </c>
      <c r="D180" s="34">
        <v>17.78</v>
      </c>
      <c r="E180" s="28">
        <v>1742.44</v>
      </c>
      <c r="F180" s="31" t="s">
        <v>18</v>
      </c>
    </row>
    <row r="181" spans="1:6">
      <c r="A181" s="29">
        <v>45399</v>
      </c>
      <c r="B181" s="42">
        <v>45399.429062499999</v>
      </c>
      <c r="C181" s="31">
        <v>49</v>
      </c>
      <c r="D181" s="34">
        <v>17.78</v>
      </c>
      <c r="E181" s="28">
        <v>871.22</v>
      </c>
      <c r="F181" s="31" t="s">
        <v>18</v>
      </c>
    </row>
    <row r="182" spans="1:6">
      <c r="A182" s="29">
        <v>45399</v>
      </c>
      <c r="B182" s="42">
        <v>45399.437372685185</v>
      </c>
      <c r="C182" s="31">
        <v>14</v>
      </c>
      <c r="D182" s="34">
        <v>17.8</v>
      </c>
      <c r="E182" s="28">
        <v>249.20000000000002</v>
      </c>
      <c r="F182" s="31" t="s">
        <v>18</v>
      </c>
    </row>
    <row r="183" spans="1:6">
      <c r="A183" s="29">
        <v>45399</v>
      </c>
      <c r="B183" s="42">
        <v>45399.437372685185</v>
      </c>
      <c r="C183" s="31">
        <v>131</v>
      </c>
      <c r="D183" s="34">
        <v>17.8</v>
      </c>
      <c r="E183" s="28">
        <v>2331.8000000000002</v>
      </c>
      <c r="F183" s="31" t="s">
        <v>18</v>
      </c>
    </row>
    <row r="184" spans="1:6">
      <c r="A184" s="29">
        <v>45399</v>
      </c>
      <c r="B184" s="42">
        <v>45399.444016203706</v>
      </c>
      <c r="C184" s="31">
        <v>123</v>
      </c>
      <c r="D184" s="34">
        <v>17.82</v>
      </c>
      <c r="E184" s="28">
        <v>2191.86</v>
      </c>
      <c r="F184" s="31" t="s">
        <v>18</v>
      </c>
    </row>
    <row r="185" spans="1:6">
      <c r="A185" s="29">
        <v>45399</v>
      </c>
      <c r="B185" s="42">
        <v>45399.444016203706</v>
      </c>
      <c r="C185" s="31">
        <v>25</v>
      </c>
      <c r="D185" s="34">
        <v>17.82</v>
      </c>
      <c r="E185" s="28">
        <v>445.5</v>
      </c>
      <c r="F185" s="31" t="s">
        <v>18</v>
      </c>
    </row>
    <row r="186" spans="1:6">
      <c r="A186" s="29">
        <v>45399</v>
      </c>
      <c r="B186" s="42">
        <v>45399.447870370372</v>
      </c>
      <c r="C186" s="31">
        <v>58</v>
      </c>
      <c r="D186" s="34">
        <v>17.84</v>
      </c>
      <c r="E186" s="28">
        <v>1034.72</v>
      </c>
      <c r="F186" s="31" t="s">
        <v>18</v>
      </c>
    </row>
    <row r="187" spans="1:6">
      <c r="A187" s="29">
        <v>45399</v>
      </c>
      <c r="B187" s="42">
        <v>45399.447870370372</v>
      </c>
      <c r="C187" s="31">
        <v>100</v>
      </c>
      <c r="D187" s="34">
        <v>17.84</v>
      </c>
      <c r="E187" s="28">
        <v>1784</v>
      </c>
      <c r="F187" s="31" t="s">
        <v>18</v>
      </c>
    </row>
    <row r="188" spans="1:6">
      <c r="A188" s="29">
        <v>45399</v>
      </c>
      <c r="B188" s="42">
        <v>45399.451550925929</v>
      </c>
      <c r="C188" s="31">
        <v>290</v>
      </c>
      <c r="D188" s="34">
        <v>17.8</v>
      </c>
      <c r="E188" s="28">
        <v>5162</v>
      </c>
      <c r="F188" s="31" t="s">
        <v>18</v>
      </c>
    </row>
    <row r="189" spans="1:6">
      <c r="A189" s="29">
        <v>45399</v>
      </c>
      <c r="B189" s="42">
        <v>45399.451550925929</v>
      </c>
      <c r="C189" s="31">
        <v>142</v>
      </c>
      <c r="D189" s="34">
        <v>17.8</v>
      </c>
      <c r="E189" s="28">
        <v>2527.6</v>
      </c>
      <c r="F189" s="31" t="s">
        <v>18</v>
      </c>
    </row>
    <row r="190" spans="1:6">
      <c r="A190" s="29">
        <v>45399</v>
      </c>
      <c r="B190" s="42">
        <v>45399.461863425924</v>
      </c>
      <c r="C190" s="31">
        <v>141</v>
      </c>
      <c r="D190" s="34">
        <v>17.78</v>
      </c>
      <c r="E190" s="28">
        <v>2506.98</v>
      </c>
      <c r="F190" s="31" t="s">
        <v>18</v>
      </c>
    </row>
    <row r="191" spans="1:6">
      <c r="A191" s="29">
        <v>45399</v>
      </c>
      <c r="B191" s="42">
        <v>45399.46943287037</v>
      </c>
      <c r="C191" s="31">
        <v>130</v>
      </c>
      <c r="D191" s="34">
        <v>17.84</v>
      </c>
      <c r="E191" s="28">
        <v>2319.1999999999998</v>
      </c>
      <c r="F191" s="31" t="s">
        <v>18</v>
      </c>
    </row>
    <row r="192" spans="1:6">
      <c r="A192" s="29">
        <v>45399</v>
      </c>
      <c r="B192" s="42">
        <v>45399.46943287037</v>
      </c>
      <c r="C192" s="31">
        <v>10</v>
      </c>
      <c r="D192" s="34">
        <v>17.84</v>
      </c>
      <c r="E192" s="28">
        <v>178.4</v>
      </c>
      <c r="F192" s="31" t="s">
        <v>18</v>
      </c>
    </row>
    <row r="193" spans="1:6">
      <c r="A193" s="29">
        <v>45399</v>
      </c>
      <c r="B193" s="42">
        <v>45399.490949074076</v>
      </c>
      <c r="C193" s="31">
        <v>267</v>
      </c>
      <c r="D193" s="34">
        <v>17.86</v>
      </c>
      <c r="E193" s="28">
        <v>4768.62</v>
      </c>
      <c r="F193" s="31" t="s">
        <v>18</v>
      </c>
    </row>
    <row r="194" spans="1:6">
      <c r="A194" s="29">
        <v>45399</v>
      </c>
      <c r="B194" s="42">
        <v>45399.490949074076</v>
      </c>
      <c r="C194" s="31">
        <v>6</v>
      </c>
      <c r="D194" s="34">
        <v>17.86</v>
      </c>
      <c r="E194" s="28">
        <v>107.16</v>
      </c>
      <c r="F194" s="31" t="s">
        <v>18</v>
      </c>
    </row>
    <row r="195" spans="1:6">
      <c r="A195" s="29">
        <v>45399</v>
      </c>
      <c r="B195" s="42">
        <v>45399.490949074076</v>
      </c>
      <c r="C195" s="31">
        <v>5</v>
      </c>
      <c r="D195" s="34">
        <v>17.86</v>
      </c>
      <c r="E195" s="28">
        <v>89.3</v>
      </c>
      <c r="F195" s="31" t="s">
        <v>18</v>
      </c>
    </row>
    <row r="196" spans="1:6">
      <c r="A196" s="29">
        <v>45399</v>
      </c>
      <c r="B196" s="42">
        <v>45399.490949074076</v>
      </c>
      <c r="C196" s="31">
        <v>250</v>
      </c>
      <c r="D196" s="34">
        <v>17.86</v>
      </c>
      <c r="E196" s="28">
        <v>4465</v>
      </c>
      <c r="F196" s="31" t="s">
        <v>18</v>
      </c>
    </row>
    <row r="197" spans="1:6">
      <c r="A197" s="29">
        <v>45399</v>
      </c>
      <c r="B197" s="42">
        <v>45399.490949074076</v>
      </c>
      <c r="C197" s="31">
        <v>5</v>
      </c>
      <c r="D197" s="34">
        <v>17.86</v>
      </c>
      <c r="E197" s="28">
        <v>89.3</v>
      </c>
      <c r="F197" s="31" t="s">
        <v>18</v>
      </c>
    </row>
    <row r="198" spans="1:6">
      <c r="A198" s="29">
        <v>45399</v>
      </c>
      <c r="B198" s="42">
        <v>45399.490949074076</v>
      </c>
      <c r="C198" s="31">
        <v>240</v>
      </c>
      <c r="D198" s="34">
        <v>17.86</v>
      </c>
      <c r="E198" s="28">
        <v>4286.3999999999996</v>
      </c>
      <c r="F198" s="31" t="s">
        <v>18</v>
      </c>
    </row>
    <row r="199" spans="1:6">
      <c r="A199" s="29">
        <v>45399</v>
      </c>
      <c r="B199" s="42">
        <v>45399.496666666666</v>
      </c>
      <c r="C199" s="31">
        <v>7</v>
      </c>
      <c r="D199" s="34">
        <v>17.84</v>
      </c>
      <c r="E199" s="28">
        <v>124.88</v>
      </c>
      <c r="F199" s="31" t="s">
        <v>16</v>
      </c>
    </row>
    <row r="200" spans="1:6">
      <c r="A200" s="29">
        <v>45399</v>
      </c>
      <c r="B200" s="42">
        <v>45399.496666666666</v>
      </c>
      <c r="C200" s="31">
        <v>12</v>
      </c>
      <c r="D200" s="34">
        <v>17.84</v>
      </c>
      <c r="E200" s="28">
        <v>214.07999999999998</v>
      </c>
      <c r="F200" s="31" t="s">
        <v>16</v>
      </c>
    </row>
    <row r="201" spans="1:6">
      <c r="A201" s="29">
        <v>45399</v>
      </c>
      <c r="B201" s="42">
        <v>45399.496666666666</v>
      </c>
      <c r="C201" s="31">
        <v>73</v>
      </c>
      <c r="D201" s="34">
        <v>17.84</v>
      </c>
      <c r="E201" s="28">
        <v>1302.32</v>
      </c>
      <c r="F201" s="31" t="s">
        <v>16</v>
      </c>
    </row>
    <row r="202" spans="1:6">
      <c r="A202" s="29">
        <v>45399</v>
      </c>
      <c r="B202" s="42">
        <v>45399.496666666666</v>
      </c>
      <c r="C202" s="31">
        <v>5</v>
      </c>
      <c r="D202" s="34">
        <v>17.84</v>
      </c>
      <c r="E202" s="28">
        <v>89.2</v>
      </c>
      <c r="F202" s="31" t="s">
        <v>16</v>
      </c>
    </row>
    <row r="203" spans="1:6">
      <c r="A203" s="29">
        <v>45399</v>
      </c>
      <c r="B203" s="42">
        <v>45399.496666666666</v>
      </c>
      <c r="C203" s="31">
        <v>125</v>
      </c>
      <c r="D203" s="34">
        <v>17.84</v>
      </c>
      <c r="E203" s="28">
        <v>2230</v>
      </c>
      <c r="F203" s="31" t="s">
        <v>16</v>
      </c>
    </row>
    <row r="204" spans="1:6">
      <c r="A204" s="29">
        <v>45399</v>
      </c>
      <c r="B204" s="42">
        <v>45399.504699074074</v>
      </c>
      <c r="C204" s="31">
        <v>169</v>
      </c>
      <c r="D204" s="34">
        <v>17.86</v>
      </c>
      <c r="E204" s="28">
        <v>3018.3399999999997</v>
      </c>
      <c r="F204" s="31" t="s">
        <v>16</v>
      </c>
    </row>
    <row r="205" spans="1:6">
      <c r="A205" s="29">
        <v>45399</v>
      </c>
      <c r="B205" s="42">
        <v>45399.504699074074</v>
      </c>
      <c r="C205" s="31">
        <v>24</v>
      </c>
      <c r="D205" s="34">
        <v>17.86</v>
      </c>
      <c r="E205" s="28">
        <v>428.64</v>
      </c>
      <c r="F205" s="31" t="s">
        <v>16</v>
      </c>
    </row>
    <row r="206" spans="1:6">
      <c r="A206" s="29">
        <v>45399</v>
      </c>
      <c r="B206" s="42">
        <v>45399.504699074074</v>
      </c>
      <c r="C206" s="31">
        <v>125</v>
      </c>
      <c r="D206" s="34">
        <v>17.86</v>
      </c>
      <c r="E206" s="28">
        <v>2232.5</v>
      </c>
      <c r="F206" s="31" t="s">
        <v>16</v>
      </c>
    </row>
    <row r="207" spans="1:6">
      <c r="A207" s="29">
        <v>45399</v>
      </c>
      <c r="B207" s="42">
        <v>45399.504699074074</v>
      </c>
      <c r="C207" s="31">
        <v>72</v>
      </c>
      <c r="D207" s="34">
        <v>17.86</v>
      </c>
      <c r="E207" s="28">
        <v>1285.92</v>
      </c>
      <c r="F207" s="31" t="s">
        <v>16</v>
      </c>
    </row>
    <row r="208" spans="1:6">
      <c r="A208" s="29">
        <v>45399</v>
      </c>
      <c r="B208" s="42">
        <v>45399.504699074074</v>
      </c>
      <c r="C208" s="31">
        <v>388</v>
      </c>
      <c r="D208" s="34">
        <v>17.86</v>
      </c>
      <c r="E208" s="28">
        <v>6929.6799999999994</v>
      </c>
      <c r="F208" s="31" t="s">
        <v>16</v>
      </c>
    </row>
    <row r="209" spans="1:6">
      <c r="A209" s="29">
        <v>45399</v>
      </c>
      <c r="B209" s="42">
        <v>45399.506099537037</v>
      </c>
      <c r="C209" s="31">
        <v>86</v>
      </c>
      <c r="D209" s="34">
        <v>17.86</v>
      </c>
      <c r="E209" s="28">
        <v>1535.96</v>
      </c>
      <c r="F209" s="31" t="s">
        <v>18</v>
      </c>
    </row>
    <row r="210" spans="1:6">
      <c r="A210" s="29">
        <v>45399</v>
      </c>
      <c r="B210" s="42">
        <v>45399.506099537037</v>
      </c>
      <c r="C210" s="31">
        <v>8</v>
      </c>
      <c r="D210" s="34">
        <v>17.86</v>
      </c>
      <c r="E210" s="28">
        <v>142.88</v>
      </c>
      <c r="F210" s="31" t="s">
        <v>18</v>
      </c>
    </row>
    <row r="211" spans="1:6">
      <c r="A211" s="29">
        <v>45399</v>
      </c>
      <c r="B211" s="42">
        <v>45399.513298611113</v>
      </c>
      <c r="C211" s="31">
        <v>60</v>
      </c>
      <c r="D211" s="34">
        <v>17.82</v>
      </c>
      <c r="E211" s="28">
        <v>1069.2</v>
      </c>
      <c r="F211" s="31" t="s">
        <v>18</v>
      </c>
    </row>
    <row r="212" spans="1:6">
      <c r="A212" s="29">
        <v>45399</v>
      </c>
      <c r="B212" s="42">
        <v>45399.513298611113</v>
      </c>
      <c r="C212" s="31">
        <v>137</v>
      </c>
      <c r="D212" s="34">
        <v>17.82</v>
      </c>
      <c r="E212" s="28">
        <v>2441.34</v>
      </c>
      <c r="F212" s="31" t="s">
        <v>18</v>
      </c>
    </row>
    <row r="213" spans="1:6">
      <c r="A213" s="29">
        <v>45399</v>
      </c>
      <c r="B213" s="42">
        <v>45399.513298611113</v>
      </c>
      <c r="C213" s="31">
        <v>79</v>
      </c>
      <c r="D213" s="34">
        <v>17.82</v>
      </c>
      <c r="E213" s="28">
        <v>1407.78</v>
      </c>
      <c r="F213" s="31" t="s">
        <v>18</v>
      </c>
    </row>
    <row r="214" spans="1:6">
      <c r="A214" s="29">
        <v>45399</v>
      </c>
      <c r="B214" s="42">
        <v>45399.524780092594</v>
      </c>
      <c r="C214" s="31">
        <v>2</v>
      </c>
      <c r="D214" s="34">
        <v>17.760000000000002</v>
      </c>
      <c r="E214" s="28">
        <v>35.520000000000003</v>
      </c>
      <c r="F214" s="31" t="s">
        <v>18</v>
      </c>
    </row>
    <row r="215" spans="1:6">
      <c r="A215" s="29">
        <v>45399</v>
      </c>
      <c r="B215" s="42">
        <v>45399.524826388886</v>
      </c>
      <c r="C215" s="31">
        <v>12</v>
      </c>
      <c r="D215" s="34">
        <v>17.760000000000002</v>
      </c>
      <c r="E215" s="28">
        <v>213.12</v>
      </c>
      <c r="F215" s="31" t="s">
        <v>18</v>
      </c>
    </row>
    <row r="216" spans="1:6">
      <c r="A216" s="29">
        <v>45399</v>
      </c>
      <c r="B216" s="42">
        <v>45399.52616898148</v>
      </c>
      <c r="C216" s="31">
        <v>143</v>
      </c>
      <c r="D216" s="34">
        <v>17.760000000000002</v>
      </c>
      <c r="E216" s="28">
        <v>2539.6800000000003</v>
      </c>
      <c r="F216" s="31" t="s">
        <v>18</v>
      </c>
    </row>
    <row r="217" spans="1:6">
      <c r="A217" s="29">
        <v>45399</v>
      </c>
      <c r="B217" s="42">
        <v>45399.52616898148</v>
      </c>
      <c r="C217" s="31">
        <v>80</v>
      </c>
      <c r="D217" s="34">
        <v>17.760000000000002</v>
      </c>
      <c r="E217" s="28">
        <v>1420.8000000000002</v>
      </c>
      <c r="F217" s="31" t="s">
        <v>18</v>
      </c>
    </row>
    <row r="218" spans="1:6">
      <c r="A218" s="29">
        <v>45399</v>
      </c>
      <c r="B218" s="42">
        <v>45399.52616898148</v>
      </c>
      <c r="C218" s="31">
        <v>63</v>
      </c>
      <c r="D218" s="34">
        <v>17.760000000000002</v>
      </c>
      <c r="E218" s="28">
        <v>1118.8800000000001</v>
      </c>
      <c r="F218" s="31" t="s">
        <v>18</v>
      </c>
    </row>
    <row r="219" spans="1:6">
      <c r="A219" s="29">
        <v>45399</v>
      </c>
      <c r="B219" s="42">
        <v>45399.531076388892</v>
      </c>
      <c r="C219" s="31">
        <v>137</v>
      </c>
      <c r="D219" s="34">
        <v>17.7</v>
      </c>
      <c r="E219" s="28">
        <v>2424.9</v>
      </c>
      <c r="F219" s="31" t="s">
        <v>18</v>
      </c>
    </row>
    <row r="220" spans="1:6">
      <c r="A220" s="29">
        <v>45399</v>
      </c>
      <c r="B220" s="42">
        <v>45399.531076388892</v>
      </c>
      <c r="C220" s="31">
        <v>141</v>
      </c>
      <c r="D220" s="34">
        <v>17.7</v>
      </c>
      <c r="E220" s="28">
        <v>2495.6999999999998</v>
      </c>
      <c r="F220" s="31" t="s">
        <v>18</v>
      </c>
    </row>
    <row r="221" spans="1:6">
      <c r="A221" s="29">
        <v>45399</v>
      </c>
      <c r="B221" s="42">
        <v>45399.532129629632</v>
      </c>
      <c r="C221" s="31">
        <v>147</v>
      </c>
      <c r="D221" s="34">
        <v>17.62</v>
      </c>
      <c r="E221" s="28">
        <v>2590.1400000000003</v>
      </c>
      <c r="F221" s="31" t="s">
        <v>18</v>
      </c>
    </row>
    <row r="222" spans="1:6">
      <c r="A222" s="29">
        <v>45399</v>
      </c>
      <c r="B222" s="42">
        <v>45399.545231481483</v>
      </c>
      <c r="C222" s="31">
        <v>315</v>
      </c>
      <c r="D222" s="34">
        <v>17.7</v>
      </c>
      <c r="E222" s="28">
        <v>5575.5</v>
      </c>
      <c r="F222" s="31" t="s">
        <v>16</v>
      </c>
    </row>
    <row r="223" spans="1:6">
      <c r="A223" s="29">
        <v>45399</v>
      </c>
      <c r="B223" s="42">
        <v>45399.545231481483</v>
      </c>
      <c r="C223" s="31">
        <v>125</v>
      </c>
      <c r="D223" s="34">
        <v>17.7</v>
      </c>
      <c r="E223" s="28">
        <v>2212.5</v>
      </c>
      <c r="F223" s="31" t="s">
        <v>16</v>
      </c>
    </row>
    <row r="224" spans="1:6">
      <c r="A224" s="29">
        <v>45399</v>
      </c>
      <c r="B224" s="42">
        <v>45399.545231481483</v>
      </c>
      <c r="C224" s="31">
        <v>125</v>
      </c>
      <c r="D224" s="34">
        <v>17.7</v>
      </c>
      <c r="E224" s="28">
        <v>2212.5</v>
      </c>
      <c r="F224" s="31" t="s">
        <v>16</v>
      </c>
    </row>
    <row r="225" spans="1:6">
      <c r="A225" s="29">
        <v>45399</v>
      </c>
      <c r="B225" s="42">
        <v>45399.545231481483</v>
      </c>
      <c r="C225" s="31">
        <v>125</v>
      </c>
      <c r="D225" s="34">
        <v>17.7</v>
      </c>
      <c r="E225" s="28">
        <v>2212.5</v>
      </c>
      <c r="F225" s="31" t="s">
        <v>16</v>
      </c>
    </row>
    <row r="226" spans="1:6">
      <c r="A226" s="29">
        <v>45399</v>
      </c>
      <c r="B226" s="42">
        <v>45399.545231481483</v>
      </c>
      <c r="C226" s="31">
        <v>282</v>
      </c>
      <c r="D226" s="34">
        <v>17.7</v>
      </c>
      <c r="E226" s="28">
        <v>4991.3999999999996</v>
      </c>
      <c r="F226" s="31" t="s">
        <v>16</v>
      </c>
    </row>
    <row r="227" spans="1:6">
      <c r="A227" s="29">
        <v>45399</v>
      </c>
      <c r="B227" s="42">
        <v>45399.545706018522</v>
      </c>
      <c r="C227" s="31">
        <v>365</v>
      </c>
      <c r="D227" s="34">
        <v>17.7</v>
      </c>
      <c r="E227" s="28">
        <v>6460.5</v>
      </c>
      <c r="F227" s="31" t="s">
        <v>21</v>
      </c>
    </row>
    <row r="228" spans="1:6">
      <c r="A228" s="29">
        <v>45399</v>
      </c>
      <c r="B228" s="42">
        <v>45399.552372685182</v>
      </c>
      <c r="C228" s="31">
        <v>139</v>
      </c>
      <c r="D228" s="34">
        <v>17.739999999999998</v>
      </c>
      <c r="E228" s="28">
        <v>2465.8599999999997</v>
      </c>
      <c r="F228" s="31" t="s">
        <v>18</v>
      </c>
    </row>
    <row r="229" spans="1:6">
      <c r="A229" s="29">
        <v>45399</v>
      </c>
      <c r="B229" s="42">
        <v>45399.559062499997</v>
      </c>
      <c r="C229" s="31">
        <v>63</v>
      </c>
      <c r="D229" s="34">
        <v>17.760000000000002</v>
      </c>
      <c r="E229" s="28">
        <v>1118.8800000000001</v>
      </c>
      <c r="F229" s="31" t="s">
        <v>18</v>
      </c>
    </row>
    <row r="230" spans="1:6">
      <c r="A230" s="29">
        <v>45399</v>
      </c>
      <c r="B230" s="42">
        <v>45399.559062499997</v>
      </c>
      <c r="C230" s="31">
        <v>22</v>
      </c>
      <c r="D230" s="34">
        <v>17.760000000000002</v>
      </c>
      <c r="E230" s="28">
        <v>390.72</v>
      </c>
      <c r="F230" s="31" t="s">
        <v>18</v>
      </c>
    </row>
    <row r="231" spans="1:6">
      <c r="A231" s="29">
        <v>45399</v>
      </c>
      <c r="B231" s="42">
        <v>45399.559062499997</v>
      </c>
      <c r="C231" s="31">
        <v>49</v>
      </c>
      <c r="D231" s="34">
        <v>17.760000000000002</v>
      </c>
      <c r="E231" s="28">
        <v>870.24000000000012</v>
      </c>
      <c r="F231" s="31" t="s">
        <v>18</v>
      </c>
    </row>
    <row r="232" spans="1:6">
      <c r="A232" s="29">
        <v>45399</v>
      </c>
      <c r="B232" s="42">
        <v>45399.564386574071</v>
      </c>
      <c r="C232" s="31">
        <v>150</v>
      </c>
      <c r="D232" s="34">
        <v>17.760000000000002</v>
      </c>
      <c r="E232" s="28">
        <v>2664.0000000000005</v>
      </c>
      <c r="F232" s="31" t="s">
        <v>18</v>
      </c>
    </row>
    <row r="233" spans="1:6">
      <c r="A233" s="29">
        <v>45399</v>
      </c>
      <c r="B233" s="42">
        <v>45399.570532407408</v>
      </c>
      <c r="C233" s="31">
        <v>163</v>
      </c>
      <c r="D233" s="34">
        <v>17.760000000000002</v>
      </c>
      <c r="E233" s="28">
        <v>2894.88</v>
      </c>
      <c r="F233" s="31" t="s">
        <v>18</v>
      </c>
    </row>
    <row r="234" spans="1:6">
      <c r="A234" s="29">
        <v>45399</v>
      </c>
      <c r="B234" s="42">
        <v>45399.57739583333</v>
      </c>
      <c r="C234" s="31">
        <v>157</v>
      </c>
      <c r="D234" s="34">
        <v>17.760000000000002</v>
      </c>
      <c r="E234" s="28">
        <v>2788.32</v>
      </c>
      <c r="F234" s="31" t="s">
        <v>18</v>
      </c>
    </row>
    <row r="235" spans="1:6">
      <c r="A235" s="29">
        <v>45399</v>
      </c>
      <c r="B235" s="42">
        <v>45399.582812499997</v>
      </c>
      <c r="C235" s="31">
        <v>85</v>
      </c>
      <c r="D235" s="34">
        <v>17.739999999999998</v>
      </c>
      <c r="E235" s="28">
        <v>1507.8999999999999</v>
      </c>
      <c r="F235" s="31" t="s">
        <v>18</v>
      </c>
    </row>
    <row r="236" spans="1:6">
      <c r="A236" s="29">
        <v>45399</v>
      </c>
      <c r="B236" s="42">
        <v>45399.582812499997</v>
      </c>
      <c r="C236" s="31">
        <v>293</v>
      </c>
      <c r="D236" s="34">
        <v>17.739999999999998</v>
      </c>
      <c r="E236" s="28">
        <v>5197.82</v>
      </c>
      <c r="F236" s="31" t="s">
        <v>18</v>
      </c>
    </row>
    <row r="237" spans="1:6">
      <c r="A237" s="29">
        <v>45399</v>
      </c>
      <c r="B237" s="42">
        <v>45399.600671296299</v>
      </c>
      <c r="C237" s="31">
        <v>143</v>
      </c>
      <c r="D237" s="34">
        <v>17.739999999999998</v>
      </c>
      <c r="E237" s="28">
        <v>2536.8199999999997</v>
      </c>
      <c r="F237" s="31" t="s">
        <v>18</v>
      </c>
    </row>
    <row r="238" spans="1:6">
      <c r="A238" s="29">
        <v>45399</v>
      </c>
      <c r="B238" s="42">
        <v>45399.606909722221</v>
      </c>
      <c r="C238" s="31">
        <v>127</v>
      </c>
      <c r="D238" s="34">
        <v>17.739999999999998</v>
      </c>
      <c r="E238" s="28">
        <v>2252.98</v>
      </c>
      <c r="F238" s="31" t="s">
        <v>18</v>
      </c>
    </row>
    <row r="239" spans="1:6">
      <c r="A239" s="29">
        <v>45399</v>
      </c>
      <c r="B239" s="42">
        <v>45399.606909722221</v>
      </c>
      <c r="C239" s="31">
        <v>15</v>
      </c>
      <c r="D239" s="34">
        <v>17.739999999999998</v>
      </c>
      <c r="E239" s="28">
        <v>266.09999999999997</v>
      </c>
      <c r="F239" s="31" t="s">
        <v>18</v>
      </c>
    </row>
    <row r="240" spans="1:6">
      <c r="A240" s="29">
        <v>45399</v>
      </c>
      <c r="B240" s="42">
        <v>45399.620104166665</v>
      </c>
      <c r="C240" s="31">
        <v>162</v>
      </c>
      <c r="D240" s="34">
        <v>17.7</v>
      </c>
      <c r="E240" s="28">
        <v>2867.4</v>
      </c>
      <c r="F240" s="31" t="s">
        <v>18</v>
      </c>
    </row>
    <row r="241" spans="1:6">
      <c r="A241" s="29">
        <v>45399</v>
      </c>
      <c r="B241" s="42">
        <v>45399.620104166665</v>
      </c>
      <c r="C241" s="31">
        <v>156</v>
      </c>
      <c r="D241" s="34">
        <v>17.7</v>
      </c>
      <c r="E241" s="28">
        <v>2761.2</v>
      </c>
      <c r="F241" s="31" t="s">
        <v>18</v>
      </c>
    </row>
    <row r="242" spans="1:6">
      <c r="A242" s="29">
        <v>45399</v>
      </c>
      <c r="B242" s="42">
        <v>45399.632824074077</v>
      </c>
      <c r="C242" s="31">
        <v>8</v>
      </c>
      <c r="D242" s="34">
        <v>17.7</v>
      </c>
      <c r="E242" s="28">
        <v>141.6</v>
      </c>
      <c r="F242" s="31" t="s">
        <v>18</v>
      </c>
    </row>
    <row r="243" spans="1:6">
      <c r="A243" s="29">
        <v>45399</v>
      </c>
      <c r="B243" s="42">
        <v>45399.633032407408</v>
      </c>
      <c r="C243" s="31">
        <v>142</v>
      </c>
      <c r="D243" s="34">
        <v>17.7</v>
      </c>
      <c r="E243" s="28">
        <v>2513.4</v>
      </c>
      <c r="F243" s="31" t="s">
        <v>18</v>
      </c>
    </row>
    <row r="244" spans="1:6">
      <c r="A244" s="29">
        <v>45399</v>
      </c>
      <c r="B244" s="42">
        <v>45399.636886574073</v>
      </c>
      <c r="C244" s="31">
        <v>26</v>
      </c>
      <c r="D244" s="34">
        <v>17.7</v>
      </c>
      <c r="E244" s="28">
        <v>460.2</v>
      </c>
      <c r="F244" s="31" t="s">
        <v>18</v>
      </c>
    </row>
    <row r="245" spans="1:6">
      <c r="A245" s="29">
        <v>45399</v>
      </c>
      <c r="B245" s="42">
        <v>45399.641053240739</v>
      </c>
      <c r="C245" s="31">
        <v>5</v>
      </c>
      <c r="D245" s="34">
        <v>17.7</v>
      </c>
      <c r="E245" s="28">
        <v>88.5</v>
      </c>
      <c r="F245" s="31" t="s">
        <v>18</v>
      </c>
    </row>
    <row r="246" spans="1:6">
      <c r="A246" s="29">
        <v>45399</v>
      </c>
      <c r="B246" s="42">
        <v>45399.64267361111</v>
      </c>
      <c r="C246" s="31">
        <v>130</v>
      </c>
      <c r="D246" s="34">
        <v>17.7</v>
      </c>
      <c r="E246" s="28">
        <v>2301</v>
      </c>
      <c r="F246" s="31" t="s">
        <v>18</v>
      </c>
    </row>
    <row r="247" spans="1:6">
      <c r="A247" s="29">
        <v>45399</v>
      </c>
      <c r="B247" s="42">
        <v>45399.64267361111</v>
      </c>
      <c r="C247" s="31">
        <v>130</v>
      </c>
      <c r="D247" s="34">
        <v>17.7</v>
      </c>
      <c r="E247" s="28">
        <v>2301</v>
      </c>
      <c r="F247" s="31" t="s">
        <v>18</v>
      </c>
    </row>
    <row r="248" spans="1:6">
      <c r="A248" s="29">
        <v>45399</v>
      </c>
      <c r="B248" s="42">
        <v>45399.64267361111</v>
      </c>
      <c r="C248" s="31">
        <v>27</v>
      </c>
      <c r="D248" s="34">
        <v>17.7</v>
      </c>
      <c r="E248" s="28">
        <v>477.9</v>
      </c>
      <c r="F248" s="31" t="s">
        <v>18</v>
      </c>
    </row>
    <row r="249" spans="1:6">
      <c r="A249" s="29">
        <v>45399</v>
      </c>
      <c r="B249" s="42">
        <v>45399.64267361111</v>
      </c>
      <c r="C249" s="31">
        <v>130</v>
      </c>
      <c r="D249" s="34">
        <v>17.7</v>
      </c>
      <c r="E249" s="28">
        <v>2301</v>
      </c>
      <c r="F249" s="31" t="s">
        <v>18</v>
      </c>
    </row>
    <row r="250" spans="1:6">
      <c r="A250" s="29">
        <v>45399</v>
      </c>
      <c r="B250" s="42">
        <v>45399.64267361111</v>
      </c>
      <c r="C250" s="31">
        <v>133</v>
      </c>
      <c r="D250" s="34">
        <v>17.7</v>
      </c>
      <c r="E250" s="28">
        <v>2354.1</v>
      </c>
      <c r="F250" s="31" t="s">
        <v>18</v>
      </c>
    </row>
    <row r="251" spans="1:6">
      <c r="A251" s="29">
        <v>45399</v>
      </c>
      <c r="B251" s="42">
        <v>45399.653900462959</v>
      </c>
      <c r="C251" s="31">
        <v>22</v>
      </c>
      <c r="D251" s="34">
        <v>17.64</v>
      </c>
      <c r="E251" s="28">
        <v>388.08000000000004</v>
      </c>
      <c r="F251" s="31" t="s">
        <v>18</v>
      </c>
    </row>
    <row r="252" spans="1:6">
      <c r="A252" s="29">
        <v>45399</v>
      </c>
      <c r="B252" s="42">
        <v>45399.653900462959</v>
      </c>
      <c r="C252" s="31">
        <v>28</v>
      </c>
      <c r="D252" s="34">
        <v>17.64</v>
      </c>
      <c r="E252" s="28">
        <v>493.92</v>
      </c>
      <c r="F252" s="31" t="s">
        <v>18</v>
      </c>
    </row>
    <row r="253" spans="1:6">
      <c r="A253" s="29">
        <v>45399</v>
      </c>
      <c r="B253" s="42">
        <v>45399.653900462959</v>
      </c>
      <c r="C253" s="31">
        <v>97</v>
      </c>
      <c r="D253" s="34">
        <v>17.64</v>
      </c>
      <c r="E253" s="28">
        <v>1711.0800000000002</v>
      </c>
      <c r="F253" s="31" t="s">
        <v>18</v>
      </c>
    </row>
    <row r="254" spans="1:6">
      <c r="A254" s="29">
        <v>45399</v>
      </c>
      <c r="B254" s="42">
        <v>45399.665590277778</v>
      </c>
      <c r="C254" s="31">
        <v>140</v>
      </c>
      <c r="D254" s="34">
        <v>17.64</v>
      </c>
      <c r="E254" s="28">
        <v>2469.6</v>
      </c>
      <c r="F254" s="31" t="s">
        <v>18</v>
      </c>
    </row>
    <row r="255" spans="1:6">
      <c r="A255" s="29">
        <v>45399</v>
      </c>
      <c r="B255" s="42">
        <v>45399.665590277778</v>
      </c>
      <c r="C255" s="31">
        <v>142</v>
      </c>
      <c r="D255" s="34">
        <v>17.64</v>
      </c>
      <c r="E255" s="28">
        <v>2504.88</v>
      </c>
      <c r="F255" s="31" t="s">
        <v>18</v>
      </c>
    </row>
    <row r="256" spans="1:6">
      <c r="A256" s="29">
        <v>45399</v>
      </c>
      <c r="B256" s="42">
        <v>45399.665590277778</v>
      </c>
      <c r="C256" s="31">
        <v>144</v>
      </c>
      <c r="D256" s="34">
        <v>17.64</v>
      </c>
      <c r="E256" s="28">
        <v>2540.16</v>
      </c>
      <c r="F256" s="31" t="s">
        <v>18</v>
      </c>
    </row>
    <row r="257" spans="1:6">
      <c r="A257" s="29">
        <v>45399</v>
      </c>
      <c r="B257" s="42">
        <v>45399.667893518519</v>
      </c>
      <c r="C257" s="31">
        <v>1</v>
      </c>
      <c r="D257" s="34">
        <v>17.64</v>
      </c>
      <c r="E257" s="28">
        <v>17.64</v>
      </c>
      <c r="F257" s="31" t="s">
        <v>18</v>
      </c>
    </row>
    <row r="258" spans="1:6">
      <c r="A258" s="29">
        <v>45399</v>
      </c>
      <c r="B258" s="42">
        <v>45399.667893518519</v>
      </c>
      <c r="C258" s="31">
        <v>4</v>
      </c>
      <c r="D258" s="34">
        <v>17.64</v>
      </c>
      <c r="E258" s="28">
        <v>70.56</v>
      </c>
      <c r="F258" s="31" t="s">
        <v>18</v>
      </c>
    </row>
    <row r="259" spans="1:6">
      <c r="A259" s="29">
        <v>45399</v>
      </c>
      <c r="B259" s="42">
        <v>45399.667893518519</v>
      </c>
      <c r="C259" s="31">
        <v>134</v>
      </c>
      <c r="D259" s="34">
        <v>17.64</v>
      </c>
      <c r="E259" s="28">
        <v>2363.7600000000002</v>
      </c>
      <c r="F259" s="31" t="s">
        <v>18</v>
      </c>
    </row>
    <row r="260" spans="1:6">
      <c r="A260" s="29">
        <v>45399</v>
      </c>
      <c r="B260" s="42">
        <v>45399.673344907409</v>
      </c>
      <c r="C260" s="31">
        <v>71</v>
      </c>
      <c r="D260" s="34">
        <v>17.62</v>
      </c>
      <c r="E260" s="28">
        <v>1251.02</v>
      </c>
      <c r="F260" s="31" t="s">
        <v>18</v>
      </c>
    </row>
    <row r="261" spans="1:6">
      <c r="A261" s="29">
        <v>45399</v>
      </c>
      <c r="B261" s="42">
        <v>45399.673344907409</v>
      </c>
      <c r="C261" s="31">
        <v>92</v>
      </c>
      <c r="D261" s="34">
        <v>17.62</v>
      </c>
      <c r="E261" s="28">
        <v>1621.0400000000002</v>
      </c>
      <c r="F261" s="31" t="s">
        <v>18</v>
      </c>
    </row>
    <row r="262" spans="1:6">
      <c r="A262" s="29">
        <v>45399</v>
      </c>
      <c r="B262" s="42">
        <v>45399.679189814815</v>
      </c>
      <c r="C262" s="31">
        <v>138</v>
      </c>
      <c r="D262" s="34">
        <v>17.600000000000001</v>
      </c>
      <c r="E262" s="28">
        <v>2428.8000000000002</v>
      </c>
      <c r="F262" s="31" t="s">
        <v>18</v>
      </c>
    </row>
    <row r="263" spans="1:6">
      <c r="A263" s="29">
        <v>45399</v>
      </c>
      <c r="B263" s="42">
        <v>45399.681087962963</v>
      </c>
      <c r="C263" s="31">
        <v>167</v>
      </c>
      <c r="D263" s="34">
        <v>17.600000000000001</v>
      </c>
      <c r="E263" s="28">
        <v>2939.2000000000003</v>
      </c>
      <c r="F263" s="31" t="s">
        <v>18</v>
      </c>
    </row>
    <row r="264" spans="1:6">
      <c r="A264" s="29">
        <v>45399</v>
      </c>
      <c r="B264" s="42">
        <v>45399.691250000003</v>
      </c>
      <c r="C264" s="31">
        <v>73</v>
      </c>
      <c r="D264" s="34">
        <v>17.579999999999998</v>
      </c>
      <c r="E264" s="28">
        <v>1283.3399999999999</v>
      </c>
      <c r="F264" s="31" t="s">
        <v>18</v>
      </c>
    </row>
    <row r="265" spans="1:6">
      <c r="A265" s="29">
        <v>45399</v>
      </c>
      <c r="B265" s="42">
        <v>45399.691250000003</v>
      </c>
      <c r="C265" s="31">
        <v>91</v>
      </c>
      <c r="D265" s="34">
        <v>17.579999999999998</v>
      </c>
      <c r="E265" s="28">
        <v>1599.7799999999997</v>
      </c>
      <c r="F265" s="31" t="s">
        <v>18</v>
      </c>
    </row>
    <row r="266" spans="1:6">
      <c r="A266" s="29">
        <v>45399</v>
      </c>
      <c r="B266" s="42">
        <v>45399.701967592591</v>
      </c>
      <c r="C266" s="31">
        <v>146</v>
      </c>
      <c r="D266" s="34">
        <v>17.579999999999998</v>
      </c>
      <c r="E266" s="28">
        <v>2566.6799999999998</v>
      </c>
      <c r="F266" s="31" t="s">
        <v>18</v>
      </c>
    </row>
    <row r="267" spans="1:6">
      <c r="A267" s="29">
        <v>45399</v>
      </c>
      <c r="B267" s="42">
        <v>45399.701967592591</v>
      </c>
      <c r="C267" s="31">
        <v>138</v>
      </c>
      <c r="D267" s="34">
        <v>17.579999999999998</v>
      </c>
      <c r="E267" s="28">
        <v>2426.04</v>
      </c>
      <c r="F267" s="31" t="s">
        <v>18</v>
      </c>
    </row>
    <row r="268" spans="1:6">
      <c r="A268" s="29">
        <v>45399</v>
      </c>
      <c r="B268" s="42">
        <v>45399.708437499998</v>
      </c>
      <c r="C268" s="31">
        <v>39</v>
      </c>
      <c r="D268" s="34">
        <v>17.579999999999998</v>
      </c>
      <c r="E268" s="28">
        <v>685.61999999999989</v>
      </c>
      <c r="F268" s="31" t="s">
        <v>18</v>
      </c>
    </row>
    <row r="269" spans="1:6">
      <c r="A269" s="29">
        <v>45399</v>
      </c>
      <c r="B269" s="42">
        <v>45399.717303240737</v>
      </c>
      <c r="C269" s="31">
        <v>2</v>
      </c>
      <c r="D269" s="34">
        <v>17.66</v>
      </c>
      <c r="E269" s="28">
        <v>35.32</v>
      </c>
      <c r="F269" s="31" t="s">
        <v>18</v>
      </c>
    </row>
    <row r="270" spans="1:6">
      <c r="A270" s="29">
        <v>45399</v>
      </c>
      <c r="B270" s="42">
        <v>45399.721631944441</v>
      </c>
      <c r="C270" s="31">
        <v>165</v>
      </c>
      <c r="D270" s="34">
        <v>17.68</v>
      </c>
      <c r="E270" s="28">
        <v>2917.2</v>
      </c>
      <c r="F270" s="31" t="s">
        <v>18</v>
      </c>
    </row>
    <row r="271" spans="1:6">
      <c r="A271" s="29">
        <v>45399</v>
      </c>
      <c r="B271" s="42">
        <v>45399.721631944441</v>
      </c>
      <c r="C271" s="31">
        <v>625</v>
      </c>
      <c r="D271" s="34">
        <v>17.68</v>
      </c>
      <c r="E271" s="28">
        <v>11050</v>
      </c>
      <c r="F271" s="31" t="s">
        <v>18</v>
      </c>
    </row>
    <row r="272" spans="1:6">
      <c r="A272" s="29">
        <v>45399</v>
      </c>
      <c r="B272" s="42">
        <v>45399.721736111111</v>
      </c>
      <c r="C272" s="31">
        <v>8</v>
      </c>
      <c r="D272" s="34">
        <v>17.68</v>
      </c>
      <c r="E272" s="28">
        <v>141.44</v>
      </c>
      <c r="F272" s="31" t="s">
        <v>18</v>
      </c>
    </row>
    <row r="273" spans="1:6">
      <c r="A273" s="29">
        <v>45399</v>
      </c>
      <c r="B273" s="42">
        <v>45399.721736111111</v>
      </c>
      <c r="C273" s="31">
        <v>300</v>
      </c>
      <c r="D273" s="34">
        <v>17.68</v>
      </c>
      <c r="E273" s="28">
        <v>5304</v>
      </c>
      <c r="F273" s="31" t="s">
        <v>18</v>
      </c>
    </row>
    <row r="274" spans="1:6">
      <c r="A274" s="29">
        <v>45399</v>
      </c>
      <c r="B274" s="42">
        <v>45399.721736111111</v>
      </c>
      <c r="C274" s="31">
        <v>100</v>
      </c>
      <c r="D274" s="34">
        <v>17.68</v>
      </c>
      <c r="E274" s="28">
        <v>1768</v>
      </c>
      <c r="F274" s="31" t="s">
        <v>18</v>
      </c>
    </row>
    <row r="275" spans="1:6">
      <c r="A275" s="29">
        <v>45399</v>
      </c>
      <c r="B275" s="42">
        <v>45399.721736111111</v>
      </c>
      <c r="C275" s="31">
        <v>400</v>
      </c>
      <c r="D275" s="34">
        <v>17.68</v>
      </c>
      <c r="E275" s="28">
        <v>7072</v>
      </c>
      <c r="F275" s="31" t="s">
        <v>18</v>
      </c>
    </row>
    <row r="276" spans="1:6">
      <c r="A276" s="29">
        <v>45399</v>
      </c>
      <c r="B276" s="42">
        <v>45399.721736111111</v>
      </c>
      <c r="C276" s="31">
        <v>292</v>
      </c>
      <c r="D276" s="34">
        <v>17.68</v>
      </c>
      <c r="E276" s="28">
        <v>5162.5599999999995</v>
      </c>
      <c r="F276" s="31" t="s">
        <v>18</v>
      </c>
    </row>
    <row r="277" spans="1:6">
      <c r="A277" s="29">
        <v>45399</v>
      </c>
      <c r="B277" s="42">
        <v>45399.721736111111</v>
      </c>
      <c r="C277" s="31">
        <v>108</v>
      </c>
      <c r="D277" s="34">
        <v>17.68</v>
      </c>
      <c r="E277" s="28">
        <v>1909.44</v>
      </c>
      <c r="F277" s="31" t="s">
        <v>18</v>
      </c>
    </row>
    <row r="278" spans="1:6">
      <c r="A278" s="29">
        <v>45399</v>
      </c>
      <c r="B278" s="42">
        <v>45399.721736111111</v>
      </c>
      <c r="C278" s="31">
        <v>292</v>
      </c>
      <c r="D278" s="34">
        <v>17.68</v>
      </c>
      <c r="E278" s="28">
        <v>5162.5599999999995</v>
      </c>
      <c r="F278" s="31" t="s">
        <v>18</v>
      </c>
    </row>
    <row r="279" spans="1:6">
      <c r="A279" s="29">
        <v>45400</v>
      </c>
      <c r="B279" s="42">
        <v>45400.378530092596</v>
      </c>
      <c r="C279" s="31">
        <v>45</v>
      </c>
      <c r="D279" s="34">
        <v>17.62</v>
      </c>
      <c r="E279" s="28">
        <v>792.90000000000009</v>
      </c>
      <c r="F279" s="31" t="s">
        <v>18</v>
      </c>
    </row>
    <row r="280" spans="1:6">
      <c r="A280" s="29">
        <v>45400</v>
      </c>
      <c r="B280" s="42">
        <v>45400.385937500003</v>
      </c>
      <c r="C280" s="31">
        <v>6</v>
      </c>
      <c r="D280" s="34">
        <v>17.559999999999999</v>
      </c>
      <c r="E280" s="28">
        <v>105.35999999999999</v>
      </c>
      <c r="F280" s="31" t="s">
        <v>18</v>
      </c>
    </row>
    <row r="281" spans="1:6">
      <c r="A281" s="29">
        <v>45400</v>
      </c>
      <c r="B281" s="42">
        <v>45400.389328703706</v>
      </c>
      <c r="C281" s="31">
        <v>151</v>
      </c>
      <c r="D281" s="34">
        <v>17.559999999999999</v>
      </c>
      <c r="E281" s="28">
        <v>2651.56</v>
      </c>
      <c r="F281" s="31" t="s">
        <v>18</v>
      </c>
    </row>
    <row r="282" spans="1:6">
      <c r="A282" s="29">
        <v>45400</v>
      </c>
      <c r="B282" s="42">
        <v>45400.395856481482</v>
      </c>
      <c r="C282" s="31">
        <v>23</v>
      </c>
      <c r="D282" s="34">
        <v>17.600000000000001</v>
      </c>
      <c r="E282" s="28">
        <v>404.8</v>
      </c>
      <c r="F282" s="31" t="s">
        <v>18</v>
      </c>
    </row>
    <row r="283" spans="1:6">
      <c r="A283" s="29">
        <v>45400</v>
      </c>
      <c r="B283" s="42">
        <v>45400.396435185183</v>
      </c>
      <c r="C283" s="31">
        <v>59</v>
      </c>
      <c r="D283" s="34">
        <v>17.600000000000001</v>
      </c>
      <c r="E283" s="28">
        <v>1038.4000000000001</v>
      </c>
      <c r="F283" s="31" t="s">
        <v>18</v>
      </c>
    </row>
    <row r="284" spans="1:6">
      <c r="A284" s="29">
        <v>45400</v>
      </c>
      <c r="B284" s="42">
        <v>45400.396435185183</v>
      </c>
      <c r="C284" s="31">
        <v>47</v>
      </c>
      <c r="D284" s="34">
        <v>17.600000000000001</v>
      </c>
      <c r="E284" s="28">
        <v>827.2</v>
      </c>
      <c r="F284" s="31" t="s">
        <v>18</v>
      </c>
    </row>
    <row r="285" spans="1:6">
      <c r="A285" s="29">
        <v>45400</v>
      </c>
      <c r="B285" s="42">
        <v>45400.396435185183</v>
      </c>
      <c r="C285" s="31">
        <v>53</v>
      </c>
      <c r="D285" s="34">
        <v>17.600000000000001</v>
      </c>
      <c r="E285" s="28">
        <v>932.80000000000007</v>
      </c>
      <c r="F285" s="31" t="s">
        <v>18</v>
      </c>
    </row>
    <row r="286" spans="1:6">
      <c r="A286" s="29">
        <v>45400</v>
      </c>
      <c r="B286" s="42">
        <v>45400.4378125</v>
      </c>
      <c r="C286" s="31">
        <v>151</v>
      </c>
      <c r="D286" s="34">
        <v>17.559999999999999</v>
      </c>
      <c r="E286" s="28">
        <v>2651.56</v>
      </c>
      <c r="F286" s="31" t="s">
        <v>18</v>
      </c>
    </row>
    <row r="287" spans="1:6">
      <c r="A287" s="29">
        <v>45400</v>
      </c>
      <c r="B287" s="42">
        <v>45400.4378125</v>
      </c>
      <c r="C287" s="31">
        <v>173</v>
      </c>
      <c r="D287" s="34">
        <v>17.559999999999999</v>
      </c>
      <c r="E287" s="28">
        <v>3037.8799999999997</v>
      </c>
      <c r="F287" s="31" t="s">
        <v>18</v>
      </c>
    </row>
    <row r="288" spans="1:6">
      <c r="A288" s="29">
        <v>45400</v>
      </c>
      <c r="B288" s="42">
        <v>45400.45925925926</v>
      </c>
      <c r="C288" s="31">
        <v>171</v>
      </c>
      <c r="D288" s="34">
        <v>17.559999999999999</v>
      </c>
      <c r="E288" s="28">
        <v>3002.7599999999998</v>
      </c>
      <c r="F288" s="31" t="s">
        <v>18</v>
      </c>
    </row>
    <row r="289" spans="1:6">
      <c r="A289" s="29">
        <v>45400</v>
      </c>
      <c r="B289" s="42">
        <v>45400.459270833337</v>
      </c>
      <c r="C289" s="31">
        <v>71</v>
      </c>
      <c r="D289" s="34">
        <v>17.54</v>
      </c>
      <c r="E289" s="28">
        <v>1245.3399999999999</v>
      </c>
      <c r="F289" s="31" t="s">
        <v>18</v>
      </c>
    </row>
    <row r="290" spans="1:6">
      <c r="A290" s="29">
        <v>45400</v>
      </c>
      <c r="B290" s="42">
        <v>45400.461539351854</v>
      </c>
      <c r="C290" s="31">
        <v>42</v>
      </c>
      <c r="D290" s="34">
        <v>17.559999999999999</v>
      </c>
      <c r="E290" s="28">
        <v>737.52</v>
      </c>
      <c r="F290" s="31" t="s">
        <v>16</v>
      </c>
    </row>
    <row r="291" spans="1:6">
      <c r="A291" s="29">
        <v>45400</v>
      </c>
      <c r="B291" s="42">
        <v>45400.461539351854</v>
      </c>
      <c r="C291" s="31">
        <v>310</v>
      </c>
      <c r="D291" s="34">
        <v>17.559999999999999</v>
      </c>
      <c r="E291" s="28">
        <v>5443.5999999999995</v>
      </c>
      <c r="F291" s="31" t="s">
        <v>16</v>
      </c>
    </row>
    <row r="292" spans="1:6">
      <c r="A292" s="29">
        <v>45400</v>
      </c>
      <c r="B292" s="42">
        <v>45400.461805555555</v>
      </c>
      <c r="C292" s="31">
        <v>267</v>
      </c>
      <c r="D292" s="34">
        <v>17.559999999999999</v>
      </c>
      <c r="E292" s="28">
        <v>4688.5199999999995</v>
      </c>
      <c r="F292" s="31" t="s">
        <v>18</v>
      </c>
    </row>
    <row r="293" spans="1:6">
      <c r="A293" s="29">
        <v>45400</v>
      </c>
      <c r="B293" s="42">
        <v>45400.461805555555</v>
      </c>
      <c r="C293" s="31">
        <v>59</v>
      </c>
      <c r="D293" s="34">
        <v>17.559999999999999</v>
      </c>
      <c r="E293" s="28">
        <v>1036.04</v>
      </c>
      <c r="F293" s="31" t="s">
        <v>16</v>
      </c>
    </row>
    <row r="294" spans="1:6">
      <c r="A294" s="29">
        <v>45400</v>
      </c>
      <c r="B294" s="42">
        <v>45400.461805555555</v>
      </c>
      <c r="C294" s="31">
        <v>352</v>
      </c>
      <c r="D294" s="34">
        <v>17.559999999999999</v>
      </c>
      <c r="E294" s="28">
        <v>6181.12</v>
      </c>
      <c r="F294" s="31" t="s">
        <v>16</v>
      </c>
    </row>
    <row r="295" spans="1:6">
      <c r="A295" s="29">
        <v>45400</v>
      </c>
      <c r="B295" s="42">
        <v>45400.461805555555</v>
      </c>
      <c r="C295" s="31">
        <v>15</v>
      </c>
      <c r="D295" s="34">
        <v>17.559999999999999</v>
      </c>
      <c r="E295" s="28">
        <v>263.39999999999998</v>
      </c>
      <c r="F295" s="31" t="s">
        <v>16</v>
      </c>
    </row>
    <row r="296" spans="1:6">
      <c r="A296" s="29">
        <v>45400</v>
      </c>
      <c r="B296" s="42">
        <v>45400.461805555555</v>
      </c>
      <c r="C296" s="31">
        <v>15</v>
      </c>
      <c r="D296" s="34">
        <v>17.559999999999999</v>
      </c>
      <c r="E296" s="28">
        <v>263.39999999999998</v>
      </c>
      <c r="F296" s="31" t="s">
        <v>16</v>
      </c>
    </row>
    <row r="297" spans="1:6">
      <c r="A297" s="29">
        <v>45400</v>
      </c>
      <c r="B297" s="42">
        <v>45400.462523148148</v>
      </c>
      <c r="C297" s="31">
        <v>171</v>
      </c>
      <c r="D297" s="34">
        <v>17.559999999999999</v>
      </c>
      <c r="E297" s="28">
        <v>3002.7599999999998</v>
      </c>
      <c r="F297" s="31" t="s">
        <v>16</v>
      </c>
    </row>
    <row r="298" spans="1:6">
      <c r="A298" s="29">
        <v>45400</v>
      </c>
      <c r="B298" s="42">
        <v>45400.463726851849</v>
      </c>
      <c r="C298" s="31">
        <v>400</v>
      </c>
      <c r="D298" s="34">
        <v>17.54</v>
      </c>
      <c r="E298" s="28">
        <v>7016</v>
      </c>
      <c r="F298" s="31" t="s">
        <v>21</v>
      </c>
    </row>
    <row r="299" spans="1:6">
      <c r="A299" s="29">
        <v>45400</v>
      </c>
      <c r="B299" s="42">
        <v>45400.463726851849</v>
      </c>
      <c r="C299" s="31">
        <v>131</v>
      </c>
      <c r="D299" s="34">
        <v>17.54</v>
      </c>
      <c r="E299" s="28">
        <v>2297.7399999999998</v>
      </c>
      <c r="F299" s="31" t="s">
        <v>16</v>
      </c>
    </row>
    <row r="300" spans="1:6">
      <c r="A300" s="29">
        <v>45400</v>
      </c>
      <c r="B300" s="42">
        <v>45400.463726851849</v>
      </c>
      <c r="C300" s="31">
        <v>367</v>
      </c>
      <c r="D300" s="34">
        <v>17.54</v>
      </c>
      <c r="E300" s="28">
        <v>6437.1799999999994</v>
      </c>
      <c r="F300" s="31" t="s">
        <v>16</v>
      </c>
    </row>
    <row r="301" spans="1:6">
      <c r="A301" s="29">
        <v>45400</v>
      </c>
      <c r="B301" s="42">
        <v>45400.463726851849</v>
      </c>
      <c r="C301" s="31">
        <v>36</v>
      </c>
      <c r="D301" s="34">
        <v>17.559999999999999</v>
      </c>
      <c r="E301" s="28">
        <v>632.16</v>
      </c>
      <c r="F301" s="31" t="s">
        <v>16</v>
      </c>
    </row>
    <row r="302" spans="1:6">
      <c r="A302" s="29">
        <v>45400</v>
      </c>
      <c r="B302" s="42">
        <v>45400.483217592591</v>
      </c>
      <c r="C302" s="31">
        <v>54</v>
      </c>
      <c r="D302" s="34">
        <v>17.54</v>
      </c>
      <c r="E302" s="28">
        <v>947.16</v>
      </c>
      <c r="F302" s="31" t="s">
        <v>16</v>
      </c>
    </row>
    <row r="303" spans="1:6">
      <c r="A303" s="29">
        <v>45400</v>
      </c>
      <c r="B303" s="42">
        <v>45400.490046296298</v>
      </c>
      <c r="C303" s="31">
        <v>162</v>
      </c>
      <c r="D303" s="34">
        <v>17.54</v>
      </c>
      <c r="E303" s="28">
        <v>2841.48</v>
      </c>
      <c r="F303" s="31" t="s">
        <v>16</v>
      </c>
    </row>
    <row r="304" spans="1:6">
      <c r="A304" s="29">
        <v>45400</v>
      </c>
      <c r="B304" s="42">
        <v>45400.501875000002</v>
      </c>
      <c r="C304" s="31">
        <v>150</v>
      </c>
      <c r="D304" s="34">
        <v>17.559999999999999</v>
      </c>
      <c r="E304" s="28">
        <v>2634</v>
      </c>
      <c r="F304" s="31" t="s">
        <v>18</v>
      </c>
    </row>
    <row r="305" spans="1:6">
      <c r="A305" s="29">
        <v>45400</v>
      </c>
      <c r="B305" s="42">
        <v>45400.519803240742</v>
      </c>
      <c r="C305" s="31">
        <v>325</v>
      </c>
      <c r="D305" s="34">
        <v>17.559999999999999</v>
      </c>
      <c r="E305" s="28">
        <v>5707</v>
      </c>
      <c r="F305" s="31" t="s">
        <v>18</v>
      </c>
    </row>
    <row r="306" spans="1:6">
      <c r="A306" s="29">
        <v>45400</v>
      </c>
      <c r="B306" s="42">
        <v>45400.550370370373</v>
      </c>
      <c r="C306" s="31">
        <v>148</v>
      </c>
      <c r="D306" s="34">
        <v>17.62</v>
      </c>
      <c r="E306" s="28">
        <v>2607.7600000000002</v>
      </c>
      <c r="F306" s="31" t="s">
        <v>16</v>
      </c>
    </row>
    <row r="307" spans="1:6">
      <c r="A307" s="29">
        <v>45400</v>
      </c>
      <c r="B307" s="42">
        <v>45400.550370370373</v>
      </c>
      <c r="C307" s="31">
        <v>5</v>
      </c>
      <c r="D307" s="34">
        <v>17.62</v>
      </c>
      <c r="E307" s="28">
        <v>88.100000000000009</v>
      </c>
      <c r="F307" s="31" t="s">
        <v>16</v>
      </c>
    </row>
    <row r="308" spans="1:6">
      <c r="A308" s="29">
        <v>45400</v>
      </c>
      <c r="B308" s="42">
        <v>45400.550370370373</v>
      </c>
      <c r="C308" s="31">
        <v>115</v>
      </c>
      <c r="D308" s="34">
        <v>17.62</v>
      </c>
      <c r="E308" s="28">
        <v>2026.3000000000002</v>
      </c>
      <c r="F308" s="31" t="s">
        <v>16</v>
      </c>
    </row>
    <row r="309" spans="1:6">
      <c r="A309" s="29">
        <v>45400</v>
      </c>
      <c r="B309" s="42">
        <v>45400.550370370373</v>
      </c>
      <c r="C309" s="31">
        <v>18</v>
      </c>
      <c r="D309" s="34">
        <v>17.62</v>
      </c>
      <c r="E309" s="28">
        <v>317.16000000000003</v>
      </c>
      <c r="F309" s="31" t="s">
        <v>16</v>
      </c>
    </row>
    <row r="310" spans="1:6">
      <c r="A310" s="29">
        <v>45400</v>
      </c>
      <c r="B310" s="42">
        <v>45400.550439814811</v>
      </c>
      <c r="C310" s="31">
        <v>340</v>
      </c>
      <c r="D310" s="34">
        <v>17.62</v>
      </c>
      <c r="E310" s="28">
        <v>5990.8</v>
      </c>
      <c r="F310" s="31" t="s">
        <v>18</v>
      </c>
    </row>
    <row r="311" spans="1:6">
      <c r="A311" s="29">
        <v>45400</v>
      </c>
      <c r="B311" s="42">
        <v>45400.552708333336</v>
      </c>
      <c r="C311" s="31">
        <v>226</v>
      </c>
      <c r="D311" s="34">
        <v>17.600000000000001</v>
      </c>
      <c r="E311" s="28">
        <v>3977.6000000000004</v>
      </c>
      <c r="F311" s="31" t="s">
        <v>18</v>
      </c>
    </row>
    <row r="312" spans="1:6">
      <c r="A312" s="29">
        <v>45400</v>
      </c>
      <c r="B312" s="42">
        <v>45400.552708333336</v>
      </c>
      <c r="C312" s="31">
        <v>138</v>
      </c>
      <c r="D312" s="34">
        <v>17.600000000000001</v>
      </c>
      <c r="E312" s="28">
        <v>2428.8000000000002</v>
      </c>
      <c r="F312" s="31" t="s">
        <v>18</v>
      </c>
    </row>
    <row r="313" spans="1:6">
      <c r="A313" s="29">
        <v>45400</v>
      </c>
      <c r="B313" s="42">
        <v>45400.559745370374</v>
      </c>
      <c r="C313" s="31">
        <v>138</v>
      </c>
      <c r="D313" s="34">
        <v>17.579999999999998</v>
      </c>
      <c r="E313" s="28">
        <v>2426.04</v>
      </c>
      <c r="F313" s="31" t="s">
        <v>18</v>
      </c>
    </row>
    <row r="314" spans="1:6">
      <c r="A314" s="29">
        <v>45400</v>
      </c>
      <c r="B314" s="42">
        <v>45400.559745370374</v>
      </c>
      <c r="C314" s="31">
        <v>12</v>
      </c>
      <c r="D314" s="34">
        <v>17.579999999999998</v>
      </c>
      <c r="E314" s="28">
        <v>210.95999999999998</v>
      </c>
      <c r="F314" s="31" t="s">
        <v>18</v>
      </c>
    </row>
    <row r="315" spans="1:6">
      <c r="A315" s="29">
        <v>45400</v>
      </c>
      <c r="B315" s="42">
        <v>45400.559745370374</v>
      </c>
      <c r="C315" s="31">
        <v>159</v>
      </c>
      <c r="D315" s="34">
        <v>17.579999999999998</v>
      </c>
      <c r="E315" s="28">
        <v>2795.22</v>
      </c>
      <c r="F315" s="31" t="s">
        <v>18</v>
      </c>
    </row>
    <row r="316" spans="1:6">
      <c r="A316" s="29">
        <v>45400</v>
      </c>
      <c r="B316" s="42">
        <v>45400.562361111108</v>
      </c>
      <c r="C316" s="31">
        <v>154</v>
      </c>
      <c r="D316" s="34">
        <v>17.54</v>
      </c>
      <c r="E316" s="28">
        <v>2701.16</v>
      </c>
      <c r="F316" s="31" t="s">
        <v>18</v>
      </c>
    </row>
    <row r="317" spans="1:6">
      <c r="A317" s="29">
        <v>45400</v>
      </c>
      <c r="B317" s="42">
        <v>45400.583425925928</v>
      </c>
      <c r="C317" s="31">
        <v>51</v>
      </c>
      <c r="D317" s="34">
        <v>17.54</v>
      </c>
      <c r="E317" s="28">
        <v>894.54</v>
      </c>
      <c r="F317" s="31" t="s">
        <v>18</v>
      </c>
    </row>
    <row r="318" spans="1:6">
      <c r="A318" s="29">
        <v>45400</v>
      </c>
      <c r="B318" s="42">
        <v>45400.599953703706</v>
      </c>
      <c r="C318" s="31">
        <v>116</v>
      </c>
      <c r="D318" s="34">
        <v>17.54</v>
      </c>
      <c r="E318" s="28">
        <v>2034.6399999999999</v>
      </c>
      <c r="F318" s="31" t="s">
        <v>18</v>
      </c>
    </row>
    <row r="319" spans="1:6">
      <c r="A319" s="29">
        <v>45400</v>
      </c>
      <c r="B319" s="42">
        <v>45400.599953703706</v>
      </c>
      <c r="C319" s="31">
        <v>176</v>
      </c>
      <c r="D319" s="34">
        <v>17.54</v>
      </c>
      <c r="E319" s="28">
        <v>3087.04</v>
      </c>
      <c r="F319" s="31" t="s">
        <v>18</v>
      </c>
    </row>
    <row r="320" spans="1:6">
      <c r="A320" s="29">
        <v>45400</v>
      </c>
      <c r="B320" s="42">
        <v>45400.605011574073</v>
      </c>
      <c r="C320" s="31">
        <v>154</v>
      </c>
      <c r="D320" s="34">
        <v>17.46</v>
      </c>
      <c r="E320" s="28">
        <v>2688.84</v>
      </c>
      <c r="F320" s="31" t="s">
        <v>18</v>
      </c>
    </row>
    <row r="321" spans="1:6">
      <c r="A321" s="29">
        <v>45400</v>
      </c>
      <c r="B321" s="42">
        <v>45400.615324074075</v>
      </c>
      <c r="C321" s="31">
        <v>177</v>
      </c>
      <c r="D321" s="34">
        <v>17.46</v>
      </c>
      <c r="E321" s="28">
        <v>3090.42</v>
      </c>
      <c r="F321" s="31" t="s">
        <v>18</v>
      </c>
    </row>
    <row r="322" spans="1:6">
      <c r="A322" s="29">
        <v>45400</v>
      </c>
      <c r="B322" s="42">
        <v>45400.621215277781</v>
      </c>
      <c r="C322" s="31">
        <v>22</v>
      </c>
      <c r="D322" s="34">
        <v>17.52</v>
      </c>
      <c r="E322" s="28">
        <v>385.44</v>
      </c>
      <c r="F322" s="31" t="s">
        <v>18</v>
      </c>
    </row>
    <row r="323" spans="1:6">
      <c r="A323" s="29">
        <v>45400</v>
      </c>
      <c r="B323" s="42">
        <v>45400.621215277781</v>
      </c>
      <c r="C323" s="31">
        <v>44</v>
      </c>
      <c r="D323" s="34">
        <v>17.52</v>
      </c>
      <c r="E323" s="28">
        <v>770.88</v>
      </c>
      <c r="F323" s="31" t="s">
        <v>18</v>
      </c>
    </row>
    <row r="324" spans="1:6">
      <c r="A324" s="29">
        <v>45400</v>
      </c>
      <c r="B324" s="42">
        <v>45400.62122685185</v>
      </c>
      <c r="C324" s="31">
        <v>282</v>
      </c>
      <c r="D324" s="34">
        <v>17.52</v>
      </c>
      <c r="E324" s="28">
        <v>4940.6400000000003</v>
      </c>
      <c r="F324" s="31" t="s">
        <v>18</v>
      </c>
    </row>
    <row r="325" spans="1:6">
      <c r="A325" s="29">
        <v>45400</v>
      </c>
      <c r="B325" s="42">
        <v>45400.62122685185</v>
      </c>
      <c r="C325" s="31">
        <v>45</v>
      </c>
      <c r="D325" s="34">
        <v>17.52</v>
      </c>
      <c r="E325" s="28">
        <v>788.4</v>
      </c>
      <c r="F325" s="31" t="s">
        <v>18</v>
      </c>
    </row>
    <row r="326" spans="1:6">
      <c r="A326" s="29">
        <v>45400</v>
      </c>
      <c r="B326" s="42">
        <v>45400.623715277776</v>
      </c>
      <c r="C326" s="31">
        <v>160</v>
      </c>
      <c r="D326" s="34">
        <v>17.54</v>
      </c>
      <c r="E326" s="28">
        <v>2806.3999999999996</v>
      </c>
      <c r="F326" s="31" t="s">
        <v>18</v>
      </c>
    </row>
    <row r="327" spans="1:6">
      <c r="A327" s="29">
        <v>45400</v>
      </c>
      <c r="B327" s="42">
        <v>45400.623715277776</v>
      </c>
      <c r="C327" s="31">
        <v>28</v>
      </c>
      <c r="D327" s="34">
        <v>17.54</v>
      </c>
      <c r="E327" s="28">
        <v>491.12</v>
      </c>
      <c r="F327" s="31" t="s">
        <v>18</v>
      </c>
    </row>
    <row r="328" spans="1:6">
      <c r="A328" s="29">
        <v>45400</v>
      </c>
      <c r="B328" s="42">
        <v>45400.623715277776</v>
      </c>
      <c r="C328" s="31">
        <v>119</v>
      </c>
      <c r="D328" s="34">
        <v>17.54</v>
      </c>
      <c r="E328" s="28">
        <v>2087.2599999999998</v>
      </c>
      <c r="F328" s="31" t="s">
        <v>18</v>
      </c>
    </row>
    <row r="329" spans="1:6">
      <c r="A329" s="29">
        <v>45400</v>
      </c>
      <c r="B329" s="42">
        <v>45400.624976851854</v>
      </c>
      <c r="C329" s="31">
        <v>167</v>
      </c>
      <c r="D329" s="34">
        <v>17.54</v>
      </c>
      <c r="E329" s="28">
        <v>2929.18</v>
      </c>
      <c r="F329" s="31" t="s">
        <v>18</v>
      </c>
    </row>
    <row r="330" spans="1:6">
      <c r="A330" s="29">
        <v>45400</v>
      </c>
      <c r="B330" s="42">
        <v>45400.629594907405</v>
      </c>
      <c r="C330" s="31">
        <v>25</v>
      </c>
      <c r="D330" s="34">
        <v>17.54</v>
      </c>
      <c r="E330" s="28">
        <v>438.5</v>
      </c>
      <c r="F330" s="31" t="s">
        <v>18</v>
      </c>
    </row>
    <row r="331" spans="1:6">
      <c r="A331" s="29">
        <v>45400</v>
      </c>
      <c r="B331" s="42">
        <v>45400.629594907405</v>
      </c>
      <c r="C331" s="31">
        <v>125</v>
      </c>
      <c r="D331" s="34">
        <v>17.54</v>
      </c>
      <c r="E331" s="28">
        <v>2192.5</v>
      </c>
      <c r="F331" s="31" t="s">
        <v>18</v>
      </c>
    </row>
    <row r="332" spans="1:6">
      <c r="A332" s="29">
        <v>45400</v>
      </c>
      <c r="B332" s="42">
        <v>45400.630243055559</v>
      </c>
      <c r="C332" s="31">
        <v>177</v>
      </c>
      <c r="D332" s="34">
        <v>17.5</v>
      </c>
      <c r="E332" s="28">
        <v>3097.5</v>
      </c>
      <c r="F332" s="31" t="s">
        <v>18</v>
      </c>
    </row>
    <row r="333" spans="1:6">
      <c r="A333" s="29">
        <v>45400</v>
      </c>
      <c r="B333" s="42">
        <v>45400.630243055559</v>
      </c>
      <c r="C333" s="31">
        <v>21</v>
      </c>
      <c r="D333" s="34">
        <v>17.5</v>
      </c>
      <c r="E333" s="28">
        <v>367.5</v>
      </c>
      <c r="F333" s="31" t="s">
        <v>18</v>
      </c>
    </row>
    <row r="334" spans="1:6">
      <c r="A334" s="29">
        <v>45400</v>
      </c>
      <c r="B334" s="42">
        <v>45400.641689814816</v>
      </c>
      <c r="C334" s="31">
        <v>51</v>
      </c>
      <c r="D334" s="34">
        <v>17.54</v>
      </c>
      <c r="E334" s="28">
        <v>894.54</v>
      </c>
      <c r="F334" s="31" t="s">
        <v>18</v>
      </c>
    </row>
    <row r="335" spans="1:6">
      <c r="A335" s="29">
        <v>45400</v>
      </c>
      <c r="B335" s="42">
        <v>45400.641689814816</v>
      </c>
      <c r="C335" s="31">
        <v>60</v>
      </c>
      <c r="D335" s="34">
        <v>17.54</v>
      </c>
      <c r="E335" s="28">
        <v>1052.3999999999999</v>
      </c>
      <c r="F335" s="31" t="s">
        <v>18</v>
      </c>
    </row>
    <row r="336" spans="1:6">
      <c r="A336" s="29">
        <v>45400</v>
      </c>
      <c r="B336" s="42">
        <v>45400.641689814816</v>
      </c>
      <c r="C336" s="31">
        <v>125</v>
      </c>
      <c r="D336" s="34">
        <v>17.54</v>
      </c>
      <c r="E336" s="28">
        <v>2192.5</v>
      </c>
      <c r="F336" s="31" t="s">
        <v>18</v>
      </c>
    </row>
    <row r="337" spans="1:6">
      <c r="A337" s="29">
        <v>45400</v>
      </c>
      <c r="B337" s="42">
        <v>45400.641689814816</v>
      </c>
      <c r="C337" s="31">
        <v>215</v>
      </c>
      <c r="D337" s="34">
        <v>17.54</v>
      </c>
      <c r="E337" s="28">
        <v>3771.1</v>
      </c>
      <c r="F337" s="31" t="s">
        <v>18</v>
      </c>
    </row>
    <row r="338" spans="1:6">
      <c r="A338" s="29">
        <v>45400</v>
      </c>
      <c r="B338" s="42">
        <v>45400.641689814816</v>
      </c>
      <c r="C338" s="31">
        <v>149</v>
      </c>
      <c r="D338" s="34">
        <v>17.54</v>
      </c>
      <c r="E338" s="28">
        <v>2613.46</v>
      </c>
      <c r="F338" s="31" t="s">
        <v>18</v>
      </c>
    </row>
    <row r="339" spans="1:6">
      <c r="A339" s="29">
        <v>45400</v>
      </c>
      <c r="B339" s="42">
        <v>45400.641689814816</v>
      </c>
      <c r="C339" s="31">
        <v>251</v>
      </c>
      <c r="D339" s="34">
        <v>17.54</v>
      </c>
      <c r="E339" s="28">
        <v>4402.54</v>
      </c>
      <c r="F339" s="31" t="s">
        <v>18</v>
      </c>
    </row>
    <row r="340" spans="1:6">
      <c r="A340" s="29">
        <v>45400</v>
      </c>
      <c r="B340" s="42">
        <v>45400.641689814816</v>
      </c>
      <c r="C340" s="31">
        <v>149</v>
      </c>
      <c r="D340" s="34">
        <v>17.54</v>
      </c>
      <c r="E340" s="28">
        <v>2613.46</v>
      </c>
      <c r="F340" s="31" t="s">
        <v>18</v>
      </c>
    </row>
    <row r="341" spans="1:6">
      <c r="A341" s="29">
        <v>45400</v>
      </c>
      <c r="B341" s="42">
        <v>45400.646921296298</v>
      </c>
      <c r="C341" s="31">
        <v>115</v>
      </c>
      <c r="D341" s="34">
        <v>17.54</v>
      </c>
      <c r="E341" s="28">
        <v>2017.1</v>
      </c>
      <c r="F341" s="31" t="s">
        <v>18</v>
      </c>
    </row>
    <row r="342" spans="1:6">
      <c r="A342" s="29">
        <v>45400</v>
      </c>
      <c r="B342" s="42">
        <v>45400.646921296298</v>
      </c>
      <c r="C342" s="31">
        <v>45</v>
      </c>
      <c r="D342" s="34">
        <v>17.54</v>
      </c>
      <c r="E342" s="28">
        <v>789.3</v>
      </c>
      <c r="F342" s="31" t="s">
        <v>18</v>
      </c>
    </row>
    <row r="343" spans="1:6">
      <c r="A343" s="29">
        <v>45400</v>
      </c>
      <c r="B343" s="42">
        <v>45400.65016203704</v>
      </c>
      <c r="C343" s="31">
        <v>149</v>
      </c>
      <c r="D343" s="34">
        <v>17.54</v>
      </c>
      <c r="E343" s="28">
        <v>2613.46</v>
      </c>
      <c r="F343" s="31" t="s">
        <v>18</v>
      </c>
    </row>
    <row r="344" spans="1:6">
      <c r="A344" s="29">
        <v>45400</v>
      </c>
      <c r="B344" s="42">
        <v>45400.667002314818</v>
      </c>
      <c r="C344" s="31">
        <v>14</v>
      </c>
      <c r="D344" s="34">
        <v>17.5</v>
      </c>
      <c r="E344" s="28">
        <v>245</v>
      </c>
      <c r="F344" s="31" t="s">
        <v>18</v>
      </c>
    </row>
    <row r="345" spans="1:6">
      <c r="A345" s="29">
        <v>45400</v>
      </c>
      <c r="B345" s="42">
        <v>45400.667037037034</v>
      </c>
      <c r="C345" s="31">
        <v>139</v>
      </c>
      <c r="D345" s="34">
        <v>17.5</v>
      </c>
      <c r="E345" s="28">
        <v>2432.5</v>
      </c>
      <c r="F345" s="31" t="s">
        <v>18</v>
      </c>
    </row>
    <row r="346" spans="1:6">
      <c r="A346" s="29">
        <v>45400</v>
      </c>
      <c r="B346" s="42">
        <v>45400.667037037034</v>
      </c>
      <c r="C346" s="31">
        <v>139</v>
      </c>
      <c r="D346" s="34">
        <v>17.5</v>
      </c>
      <c r="E346" s="28">
        <v>2432.5</v>
      </c>
      <c r="F346" s="31" t="s">
        <v>18</v>
      </c>
    </row>
    <row r="347" spans="1:6">
      <c r="A347" s="29">
        <v>45400</v>
      </c>
      <c r="B347" s="42">
        <v>45400.667037037034</v>
      </c>
      <c r="C347" s="31">
        <v>125</v>
      </c>
      <c r="D347" s="34">
        <v>17.5</v>
      </c>
      <c r="E347" s="28">
        <v>2187.5</v>
      </c>
      <c r="F347" s="31" t="s">
        <v>18</v>
      </c>
    </row>
    <row r="348" spans="1:6">
      <c r="A348" s="29">
        <v>45400</v>
      </c>
      <c r="B348" s="42">
        <v>45400.66978009259</v>
      </c>
      <c r="C348" s="31">
        <v>529</v>
      </c>
      <c r="D348" s="34">
        <v>17.5</v>
      </c>
      <c r="E348" s="28">
        <v>9257.5</v>
      </c>
      <c r="F348" s="31" t="s">
        <v>18</v>
      </c>
    </row>
    <row r="349" spans="1:6">
      <c r="A349" s="29">
        <v>45400</v>
      </c>
      <c r="B349" s="42">
        <v>45400.66978009259</v>
      </c>
      <c r="C349" s="31">
        <v>175</v>
      </c>
      <c r="D349" s="34">
        <v>17.5</v>
      </c>
      <c r="E349" s="28">
        <v>3062.5</v>
      </c>
      <c r="F349" s="31" t="s">
        <v>18</v>
      </c>
    </row>
    <row r="350" spans="1:6">
      <c r="A350" s="29">
        <v>45400</v>
      </c>
      <c r="B350" s="42">
        <v>45400.66978009259</v>
      </c>
      <c r="C350" s="31">
        <v>33</v>
      </c>
      <c r="D350" s="34">
        <v>17.5</v>
      </c>
      <c r="E350" s="28">
        <v>577.5</v>
      </c>
      <c r="F350" s="31" t="s">
        <v>18</v>
      </c>
    </row>
    <row r="351" spans="1:6">
      <c r="A351" s="29">
        <v>45400</v>
      </c>
      <c r="B351" s="42">
        <v>45400.66978009259</v>
      </c>
      <c r="C351" s="31">
        <v>13</v>
      </c>
      <c r="D351" s="34">
        <v>17.5</v>
      </c>
      <c r="E351" s="28">
        <v>227.5</v>
      </c>
      <c r="F351" s="31" t="s">
        <v>18</v>
      </c>
    </row>
    <row r="352" spans="1:6">
      <c r="A352" s="29">
        <v>45400</v>
      </c>
      <c r="B352" s="42">
        <v>45400.675266203703</v>
      </c>
      <c r="C352" s="31">
        <v>127</v>
      </c>
      <c r="D352" s="34">
        <v>17.579999999999998</v>
      </c>
      <c r="E352" s="28">
        <v>2232.66</v>
      </c>
      <c r="F352" s="31" t="s">
        <v>18</v>
      </c>
    </row>
    <row r="353" spans="1:6">
      <c r="A353" s="29">
        <v>45400</v>
      </c>
      <c r="B353" s="42">
        <v>45400.675266203703</v>
      </c>
      <c r="C353" s="31">
        <v>1</v>
      </c>
      <c r="D353" s="34">
        <v>17.579999999999998</v>
      </c>
      <c r="E353" s="28">
        <v>17.579999999999998</v>
      </c>
      <c r="F353" s="31" t="s">
        <v>18</v>
      </c>
    </row>
    <row r="354" spans="1:6">
      <c r="A354" s="29">
        <v>45400</v>
      </c>
      <c r="B354" s="42">
        <v>45400.67696759259</v>
      </c>
      <c r="C354" s="31">
        <v>153</v>
      </c>
      <c r="D354" s="34">
        <v>17.579999999999998</v>
      </c>
      <c r="E354" s="28">
        <v>2689.74</v>
      </c>
      <c r="F354" s="31" t="s">
        <v>18</v>
      </c>
    </row>
    <row r="355" spans="1:6">
      <c r="A355" s="29">
        <v>45400</v>
      </c>
      <c r="B355" s="42">
        <v>45400.686064814814</v>
      </c>
      <c r="C355" s="31">
        <v>283</v>
      </c>
      <c r="D355" s="34">
        <v>17.600000000000001</v>
      </c>
      <c r="E355" s="28">
        <v>4980.8</v>
      </c>
      <c r="F355" s="31" t="s">
        <v>18</v>
      </c>
    </row>
    <row r="356" spans="1:6">
      <c r="A356" s="29">
        <v>45400</v>
      </c>
      <c r="B356" s="42">
        <v>45400.686064814814</v>
      </c>
      <c r="C356" s="31">
        <v>45</v>
      </c>
      <c r="D356" s="34">
        <v>17.600000000000001</v>
      </c>
      <c r="E356" s="28">
        <v>792.00000000000011</v>
      </c>
      <c r="F356" s="31" t="s">
        <v>18</v>
      </c>
    </row>
    <row r="357" spans="1:6">
      <c r="A357" s="29">
        <v>45400</v>
      </c>
      <c r="B357" s="42">
        <v>45400.691516203704</v>
      </c>
      <c r="C357" s="31">
        <v>1</v>
      </c>
      <c r="D357" s="34">
        <v>17.62</v>
      </c>
      <c r="E357" s="28">
        <v>17.62</v>
      </c>
      <c r="F357" s="31" t="s">
        <v>18</v>
      </c>
    </row>
    <row r="358" spans="1:6">
      <c r="A358" s="29">
        <v>45400</v>
      </c>
      <c r="B358" s="42">
        <v>45400.691516203704</v>
      </c>
      <c r="C358" s="31">
        <v>52</v>
      </c>
      <c r="D358" s="34">
        <v>17.62</v>
      </c>
      <c r="E358" s="28">
        <v>916.24</v>
      </c>
      <c r="F358" s="31" t="s">
        <v>18</v>
      </c>
    </row>
    <row r="359" spans="1:6">
      <c r="A359" s="29">
        <v>45400</v>
      </c>
      <c r="B359" s="42">
        <v>45400.692673611113</v>
      </c>
      <c r="C359" s="31">
        <v>170</v>
      </c>
      <c r="D359" s="34">
        <v>17.64</v>
      </c>
      <c r="E359" s="28">
        <v>2998.8</v>
      </c>
      <c r="F359" s="31" t="s">
        <v>18</v>
      </c>
    </row>
    <row r="360" spans="1:6">
      <c r="A360" s="29">
        <v>45400</v>
      </c>
      <c r="B360" s="42">
        <v>45400.693043981482</v>
      </c>
      <c r="C360" s="31">
        <v>20</v>
      </c>
      <c r="D360" s="34">
        <v>17.64</v>
      </c>
      <c r="E360" s="28">
        <v>352.8</v>
      </c>
      <c r="F360" s="31" t="s">
        <v>18</v>
      </c>
    </row>
    <row r="361" spans="1:6">
      <c r="A361" s="29">
        <v>45400</v>
      </c>
      <c r="B361" s="42">
        <v>45400.69462962963</v>
      </c>
      <c r="C361" s="31">
        <v>150</v>
      </c>
      <c r="D361" s="34">
        <v>17.62</v>
      </c>
      <c r="E361" s="28">
        <v>2643</v>
      </c>
      <c r="F361" s="31" t="s">
        <v>18</v>
      </c>
    </row>
    <row r="362" spans="1:6">
      <c r="A362" s="29">
        <v>45400</v>
      </c>
      <c r="B362" s="42">
        <v>45400.69462962963</v>
      </c>
      <c r="C362" s="31">
        <v>180</v>
      </c>
      <c r="D362" s="34">
        <v>17.62</v>
      </c>
      <c r="E362" s="28">
        <v>3171.6000000000004</v>
      </c>
      <c r="F362" s="31" t="s">
        <v>18</v>
      </c>
    </row>
    <row r="363" spans="1:6">
      <c r="A363" s="29">
        <v>45400</v>
      </c>
      <c r="B363" s="42">
        <v>45400.69462962963</v>
      </c>
      <c r="C363" s="31">
        <v>153</v>
      </c>
      <c r="D363" s="34">
        <v>17.64</v>
      </c>
      <c r="E363" s="28">
        <v>2698.92</v>
      </c>
      <c r="F363" s="31" t="s">
        <v>18</v>
      </c>
    </row>
    <row r="364" spans="1:6">
      <c r="A364" s="29">
        <v>45401</v>
      </c>
      <c r="B364" s="42">
        <v>45401.378472222219</v>
      </c>
      <c r="C364" s="31">
        <v>40</v>
      </c>
      <c r="D364" s="34">
        <v>17.52</v>
      </c>
      <c r="E364" s="28">
        <v>700.8</v>
      </c>
      <c r="F364" s="31" t="s">
        <v>18</v>
      </c>
    </row>
    <row r="365" spans="1:6">
      <c r="A365" s="29">
        <v>45401</v>
      </c>
      <c r="B365" s="42">
        <v>45401.38108796296</v>
      </c>
      <c r="C365" s="31">
        <v>160</v>
      </c>
      <c r="D365" s="34">
        <v>17.54</v>
      </c>
      <c r="E365" s="28">
        <v>2806.3999999999996</v>
      </c>
      <c r="F365" s="31" t="s">
        <v>18</v>
      </c>
    </row>
    <row r="366" spans="1:6">
      <c r="A366" s="29">
        <v>45401</v>
      </c>
      <c r="B366" s="42">
        <v>45401.388541666667</v>
      </c>
      <c r="C366" s="31">
        <v>446</v>
      </c>
      <c r="D366" s="34">
        <v>17.54</v>
      </c>
      <c r="E366" s="28">
        <v>7822.8399999999992</v>
      </c>
      <c r="F366" s="31" t="s">
        <v>16</v>
      </c>
    </row>
    <row r="367" spans="1:6">
      <c r="A367" s="29">
        <v>45401</v>
      </c>
      <c r="B367" s="42">
        <v>45401.388541666667</v>
      </c>
      <c r="C367" s="31">
        <v>125</v>
      </c>
      <c r="D367" s="34">
        <v>17.54</v>
      </c>
      <c r="E367" s="28">
        <v>2192.5</v>
      </c>
      <c r="F367" s="31" t="s">
        <v>16</v>
      </c>
    </row>
    <row r="368" spans="1:6">
      <c r="A368" s="29">
        <v>45401</v>
      </c>
      <c r="B368" s="42">
        <v>45401.388541666667</v>
      </c>
      <c r="C368" s="31">
        <v>125</v>
      </c>
      <c r="D368" s="34">
        <v>17.54</v>
      </c>
      <c r="E368" s="28">
        <v>2192.5</v>
      </c>
      <c r="F368" s="31" t="s">
        <v>16</v>
      </c>
    </row>
    <row r="369" spans="1:6">
      <c r="A369" s="29">
        <v>45401</v>
      </c>
      <c r="B369" s="42">
        <v>45401.388541666667</v>
      </c>
      <c r="C369" s="31">
        <v>304</v>
      </c>
      <c r="D369" s="34">
        <v>17.54</v>
      </c>
      <c r="E369" s="28">
        <v>5332.16</v>
      </c>
      <c r="F369" s="31" t="s">
        <v>16</v>
      </c>
    </row>
    <row r="370" spans="1:6">
      <c r="A370" s="29">
        <v>45401</v>
      </c>
      <c r="B370" s="42">
        <v>45401.388912037037</v>
      </c>
      <c r="C370" s="31">
        <v>92</v>
      </c>
      <c r="D370" s="34">
        <v>17.52</v>
      </c>
      <c r="E370" s="28">
        <v>1611.84</v>
      </c>
      <c r="F370" s="31" t="s">
        <v>18</v>
      </c>
    </row>
    <row r="371" spans="1:6">
      <c r="A371" s="29">
        <v>45401</v>
      </c>
      <c r="B371" s="42">
        <v>45401.396678240744</v>
      </c>
      <c r="C371" s="31">
        <v>62</v>
      </c>
      <c r="D371" s="34">
        <v>17.5</v>
      </c>
      <c r="E371" s="28">
        <v>1085</v>
      </c>
      <c r="F371" s="31" t="s">
        <v>18</v>
      </c>
    </row>
    <row r="372" spans="1:6">
      <c r="A372" s="29">
        <v>45401</v>
      </c>
      <c r="B372" s="42">
        <v>45401.399328703701</v>
      </c>
      <c r="C372" s="31">
        <v>89</v>
      </c>
      <c r="D372" s="34">
        <v>17.5</v>
      </c>
      <c r="E372" s="28">
        <v>1557.5</v>
      </c>
      <c r="F372" s="31" t="s">
        <v>18</v>
      </c>
    </row>
    <row r="373" spans="1:6">
      <c r="A373" s="29">
        <v>45401</v>
      </c>
      <c r="B373" s="42">
        <v>45401.404097222221</v>
      </c>
      <c r="C373" s="31">
        <v>72</v>
      </c>
      <c r="D373" s="34">
        <v>17.5</v>
      </c>
      <c r="E373" s="28">
        <v>1260</v>
      </c>
      <c r="F373" s="31" t="s">
        <v>18</v>
      </c>
    </row>
    <row r="374" spans="1:6">
      <c r="A374" s="29">
        <v>45401</v>
      </c>
      <c r="B374" s="42">
        <v>45401.420752314814</v>
      </c>
      <c r="C374" s="31">
        <v>50</v>
      </c>
      <c r="D374" s="34">
        <v>17.559999999999999</v>
      </c>
      <c r="E374" s="28">
        <v>877.99999999999989</v>
      </c>
      <c r="F374" s="31" t="s">
        <v>18</v>
      </c>
    </row>
    <row r="375" spans="1:6">
      <c r="A375" s="29">
        <v>45401</v>
      </c>
      <c r="B375" s="42">
        <v>45401.420752314814</v>
      </c>
      <c r="C375" s="31">
        <v>50</v>
      </c>
      <c r="D375" s="34">
        <v>17.559999999999999</v>
      </c>
      <c r="E375" s="28">
        <v>877.99999999999989</v>
      </c>
      <c r="F375" s="31" t="s">
        <v>18</v>
      </c>
    </row>
    <row r="376" spans="1:6">
      <c r="A376" s="29">
        <v>45401</v>
      </c>
      <c r="B376" s="42">
        <v>45401.42224537037</v>
      </c>
      <c r="C376" s="31">
        <v>189</v>
      </c>
      <c r="D376" s="34">
        <v>17.559999999999999</v>
      </c>
      <c r="E376" s="28">
        <v>3318.8399999999997</v>
      </c>
      <c r="F376" s="31" t="s">
        <v>18</v>
      </c>
    </row>
    <row r="377" spans="1:6">
      <c r="A377" s="29">
        <v>45401</v>
      </c>
      <c r="B377" s="42">
        <v>45401.42224537037</v>
      </c>
      <c r="C377" s="31">
        <v>151</v>
      </c>
      <c r="D377" s="34">
        <v>17.559999999999999</v>
      </c>
      <c r="E377" s="28">
        <v>2651.56</v>
      </c>
      <c r="F377" s="31" t="s">
        <v>18</v>
      </c>
    </row>
    <row r="378" spans="1:6">
      <c r="A378" s="29">
        <v>45401</v>
      </c>
      <c r="B378" s="42">
        <v>45401.439328703702</v>
      </c>
      <c r="C378" s="31">
        <v>95</v>
      </c>
      <c r="D378" s="34">
        <v>17.600000000000001</v>
      </c>
      <c r="E378" s="28">
        <v>1672.0000000000002</v>
      </c>
      <c r="F378" s="31" t="s">
        <v>18</v>
      </c>
    </row>
    <row r="379" spans="1:6">
      <c r="A379" s="29">
        <v>45401</v>
      </c>
      <c r="B379" s="42">
        <v>45401.439328703702</v>
      </c>
      <c r="C379" s="31">
        <v>60</v>
      </c>
      <c r="D379" s="34">
        <v>17.600000000000001</v>
      </c>
      <c r="E379" s="28">
        <v>1056</v>
      </c>
      <c r="F379" s="31" t="s">
        <v>18</v>
      </c>
    </row>
    <row r="380" spans="1:6">
      <c r="A380" s="29">
        <v>45401</v>
      </c>
      <c r="B380" s="42">
        <v>45401.439328703702</v>
      </c>
      <c r="C380" s="31">
        <v>160</v>
      </c>
      <c r="D380" s="34">
        <v>17.600000000000001</v>
      </c>
      <c r="E380" s="28">
        <v>2816</v>
      </c>
      <c r="F380" s="31" t="s">
        <v>18</v>
      </c>
    </row>
    <row r="381" spans="1:6">
      <c r="A381" s="29">
        <v>45401</v>
      </c>
      <c r="B381" s="42">
        <v>45401.448784722219</v>
      </c>
      <c r="C381" s="31">
        <v>176</v>
      </c>
      <c r="D381" s="34">
        <v>17.62</v>
      </c>
      <c r="E381" s="28">
        <v>3101.1200000000003</v>
      </c>
      <c r="F381" s="31" t="s">
        <v>18</v>
      </c>
    </row>
    <row r="382" spans="1:6">
      <c r="A382" s="29">
        <v>45401</v>
      </c>
      <c r="B382" s="42">
        <v>45401.469108796293</v>
      </c>
      <c r="C382" s="31">
        <v>5</v>
      </c>
      <c r="D382" s="34">
        <v>17.579999999999998</v>
      </c>
      <c r="E382" s="28">
        <v>87.899999999999991</v>
      </c>
      <c r="F382" s="31" t="s">
        <v>18</v>
      </c>
    </row>
    <row r="383" spans="1:6">
      <c r="A383" s="29">
        <v>45401</v>
      </c>
      <c r="B383" s="42">
        <v>45401.470590277779</v>
      </c>
      <c r="C383" s="31">
        <v>1</v>
      </c>
      <c r="D383" s="34">
        <v>17.579999999999998</v>
      </c>
      <c r="E383" s="28">
        <v>17.579999999999998</v>
      </c>
      <c r="F383" s="31" t="s">
        <v>18</v>
      </c>
    </row>
    <row r="384" spans="1:6">
      <c r="A384" s="29">
        <v>45401</v>
      </c>
      <c r="B384" s="42">
        <v>45401.470590277779</v>
      </c>
      <c r="C384" s="31">
        <v>8</v>
      </c>
      <c r="D384" s="34">
        <v>17.579999999999998</v>
      </c>
      <c r="E384" s="28">
        <v>140.63999999999999</v>
      </c>
      <c r="F384" s="31" t="s">
        <v>18</v>
      </c>
    </row>
    <row r="385" spans="1:6">
      <c r="A385" s="29">
        <v>45401</v>
      </c>
      <c r="B385" s="42">
        <v>45401.488368055558</v>
      </c>
      <c r="C385" s="31">
        <v>15</v>
      </c>
      <c r="D385" s="34">
        <v>17.68</v>
      </c>
      <c r="E385" s="28">
        <v>265.2</v>
      </c>
      <c r="F385" s="31" t="s">
        <v>18</v>
      </c>
    </row>
    <row r="386" spans="1:6">
      <c r="A386" s="29">
        <v>45401</v>
      </c>
      <c r="B386" s="42">
        <v>45401.488368055558</v>
      </c>
      <c r="C386" s="31">
        <v>170</v>
      </c>
      <c r="D386" s="34">
        <v>17.68</v>
      </c>
      <c r="E386" s="28">
        <v>3005.6</v>
      </c>
      <c r="F386" s="31" t="s">
        <v>18</v>
      </c>
    </row>
    <row r="387" spans="1:6">
      <c r="A387" s="29">
        <v>45401</v>
      </c>
      <c r="B387" s="42">
        <v>45401.488368055558</v>
      </c>
      <c r="C387" s="31">
        <v>154</v>
      </c>
      <c r="D387" s="34">
        <v>17.68</v>
      </c>
      <c r="E387" s="28">
        <v>2722.72</v>
      </c>
      <c r="F387" s="31" t="s">
        <v>18</v>
      </c>
    </row>
    <row r="388" spans="1:6">
      <c r="A388" s="29">
        <v>45401</v>
      </c>
      <c r="B388" s="42">
        <v>45401.488402777781</v>
      </c>
      <c r="C388" s="31">
        <v>22</v>
      </c>
      <c r="D388" s="34">
        <v>17.68</v>
      </c>
      <c r="E388" s="28">
        <v>388.96</v>
      </c>
      <c r="F388" s="31" t="s">
        <v>18</v>
      </c>
    </row>
    <row r="389" spans="1:6">
      <c r="A389" s="29">
        <v>45401</v>
      </c>
      <c r="B389" s="42">
        <v>45401.543344907404</v>
      </c>
      <c r="C389" s="31">
        <v>150</v>
      </c>
      <c r="D389" s="34">
        <v>17.7</v>
      </c>
      <c r="E389" s="28">
        <v>2655</v>
      </c>
      <c r="F389" s="31" t="s">
        <v>18</v>
      </c>
    </row>
    <row r="390" spans="1:6">
      <c r="A390" s="29">
        <v>45401</v>
      </c>
      <c r="B390" s="42">
        <v>45401.550937499997</v>
      </c>
      <c r="C390" s="31">
        <v>3</v>
      </c>
      <c r="D390" s="34">
        <v>17.72</v>
      </c>
      <c r="E390" s="28">
        <v>53.16</v>
      </c>
      <c r="F390" s="31" t="s">
        <v>18</v>
      </c>
    </row>
    <row r="391" spans="1:6">
      <c r="A391" s="29">
        <v>45401</v>
      </c>
      <c r="B391" s="42">
        <v>45401.550937499997</v>
      </c>
      <c r="C391" s="31">
        <v>125</v>
      </c>
      <c r="D391" s="34">
        <v>17.72</v>
      </c>
      <c r="E391" s="28">
        <v>2215</v>
      </c>
      <c r="F391" s="31" t="s">
        <v>18</v>
      </c>
    </row>
    <row r="392" spans="1:6">
      <c r="A392" s="29">
        <v>45401</v>
      </c>
      <c r="B392" s="42">
        <v>45401.550937499997</v>
      </c>
      <c r="C392" s="31">
        <v>117</v>
      </c>
      <c r="D392" s="34">
        <v>17.72</v>
      </c>
      <c r="E392" s="28">
        <v>2073.2399999999998</v>
      </c>
      <c r="F392" s="31" t="s">
        <v>18</v>
      </c>
    </row>
    <row r="393" spans="1:6">
      <c r="A393" s="29">
        <v>45401</v>
      </c>
      <c r="B393" s="42">
        <v>45401.550937499997</v>
      </c>
      <c r="C393" s="31">
        <v>21</v>
      </c>
      <c r="D393" s="34">
        <v>17.72</v>
      </c>
      <c r="E393" s="28">
        <v>372.12</v>
      </c>
      <c r="F393" s="31" t="s">
        <v>18</v>
      </c>
    </row>
    <row r="394" spans="1:6">
      <c r="A394" s="29">
        <v>45401</v>
      </c>
      <c r="B394" s="42">
        <v>45401.550937499997</v>
      </c>
      <c r="C394" s="31">
        <v>5</v>
      </c>
      <c r="D394" s="34">
        <v>17.72</v>
      </c>
      <c r="E394" s="28">
        <v>88.6</v>
      </c>
      <c r="F394" s="31" t="s">
        <v>18</v>
      </c>
    </row>
    <row r="395" spans="1:6">
      <c r="A395" s="29">
        <v>45401</v>
      </c>
      <c r="B395" s="42">
        <v>45401.550937499997</v>
      </c>
      <c r="C395" s="31">
        <v>393</v>
      </c>
      <c r="D395" s="34">
        <v>17.72</v>
      </c>
      <c r="E395" s="28">
        <v>6963.9599999999991</v>
      </c>
      <c r="F395" s="31" t="s">
        <v>18</v>
      </c>
    </row>
    <row r="396" spans="1:6">
      <c r="A396" s="29">
        <v>45401</v>
      </c>
      <c r="B396" s="42">
        <v>45401.550937499997</v>
      </c>
      <c r="C396" s="31">
        <v>59</v>
      </c>
      <c r="D396" s="34">
        <v>17.72</v>
      </c>
      <c r="E396" s="28">
        <v>1045.48</v>
      </c>
      <c r="F396" s="31" t="s">
        <v>18</v>
      </c>
    </row>
    <row r="397" spans="1:6">
      <c r="A397" s="29">
        <v>45401</v>
      </c>
      <c r="B397" s="42">
        <v>45401.550937499997</v>
      </c>
      <c r="C397" s="31">
        <v>22</v>
      </c>
      <c r="D397" s="34">
        <v>17.72</v>
      </c>
      <c r="E397" s="28">
        <v>389.84</v>
      </c>
      <c r="F397" s="31" t="s">
        <v>18</v>
      </c>
    </row>
    <row r="398" spans="1:6">
      <c r="A398" s="29">
        <v>45401</v>
      </c>
      <c r="B398" s="42">
        <v>45401.550937499997</v>
      </c>
      <c r="C398" s="31">
        <v>158</v>
      </c>
      <c r="D398" s="34">
        <v>17.72</v>
      </c>
      <c r="E398" s="28">
        <v>2799.7599999999998</v>
      </c>
      <c r="F398" s="31" t="s">
        <v>18</v>
      </c>
    </row>
    <row r="399" spans="1:6">
      <c r="A399" s="29">
        <v>45401</v>
      </c>
      <c r="B399" s="42">
        <v>45401.558437500003</v>
      </c>
      <c r="C399" s="31">
        <v>172</v>
      </c>
      <c r="D399" s="34">
        <v>17.7</v>
      </c>
      <c r="E399" s="28">
        <v>3044.4</v>
      </c>
      <c r="F399" s="31" t="s">
        <v>18</v>
      </c>
    </row>
    <row r="400" spans="1:6">
      <c r="A400" s="29">
        <v>45401</v>
      </c>
      <c r="B400" s="42">
        <v>45401.576631944445</v>
      </c>
      <c r="C400" s="31">
        <v>25</v>
      </c>
      <c r="D400" s="34">
        <v>17.66</v>
      </c>
      <c r="E400" s="28">
        <v>441.5</v>
      </c>
      <c r="F400" s="31" t="s">
        <v>18</v>
      </c>
    </row>
    <row r="401" spans="1:6">
      <c r="A401" s="29">
        <v>45401</v>
      </c>
      <c r="B401" s="42">
        <v>45401.576631944445</v>
      </c>
      <c r="C401" s="31">
        <v>133</v>
      </c>
      <c r="D401" s="34">
        <v>17.66</v>
      </c>
      <c r="E401" s="28">
        <v>2348.7800000000002</v>
      </c>
      <c r="F401" s="31" t="s">
        <v>18</v>
      </c>
    </row>
    <row r="402" spans="1:6">
      <c r="A402" s="29">
        <v>45401</v>
      </c>
      <c r="B402" s="42">
        <v>45401.603819444441</v>
      </c>
      <c r="C402" s="31">
        <v>122</v>
      </c>
      <c r="D402" s="34">
        <v>17.68</v>
      </c>
      <c r="E402" s="28">
        <v>2156.96</v>
      </c>
      <c r="F402" s="31" t="s">
        <v>18</v>
      </c>
    </row>
    <row r="403" spans="1:6">
      <c r="A403" s="29">
        <v>45401</v>
      </c>
      <c r="B403" s="42">
        <v>45401.603819444441</v>
      </c>
      <c r="C403" s="31">
        <v>125</v>
      </c>
      <c r="D403" s="34">
        <v>17.68</v>
      </c>
      <c r="E403" s="28">
        <v>2210</v>
      </c>
      <c r="F403" s="31" t="s">
        <v>18</v>
      </c>
    </row>
    <row r="404" spans="1:6">
      <c r="A404" s="29">
        <v>45401</v>
      </c>
      <c r="B404" s="42">
        <v>45401.603819444441</v>
      </c>
      <c r="C404" s="31">
        <v>68</v>
      </c>
      <c r="D404" s="34">
        <v>17.68</v>
      </c>
      <c r="E404" s="28">
        <v>1202.24</v>
      </c>
      <c r="F404" s="31" t="s">
        <v>18</v>
      </c>
    </row>
    <row r="405" spans="1:6">
      <c r="A405" s="29">
        <v>45401</v>
      </c>
      <c r="B405" s="42">
        <v>45401.606956018521</v>
      </c>
      <c r="C405" s="31">
        <v>6</v>
      </c>
      <c r="D405" s="34">
        <v>17.66</v>
      </c>
      <c r="E405" s="28">
        <v>105.96000000000001</v>
      </c>
      <c r="F405" s="31" t="s">
        <v>18</v>
      </c>
    </row>
    <row r="406" spans="1:6">
      <c r="A406" s="29">
        <v>45401</v>
      </c>
      <c r="B406" s="42">
        <v>45401.606956018521</v>
      </c>
      <c r="C406" s="31">
        <v>175</v>
      </c>
      <c r="D406" s="34">
        <v>17.66</v>
      </c>
      <c r="E406" s="28">
        <v>3090.5</v>
      </c>
      <c r="F406" s="31" t="s">
        <v>18</v>
      </c>
    </row>
    <row r="407" spans="1:6">
      <c r="A407" s="29">
        <v>45401</v>
      </c>
      <c r="B407" s="42">
        <v>45401.613912037035</v>
      </c>
      <c r="C407" s="31">
        <v>377</v>
      </c>
      <c r="D407" s="34">
        <v>17.64</v>
      </c>
      <c r="E407" s="28">
        <v>6650.2800000000007</v>
      </c>
      <c r="F407" s="31" t="s">
        <v>21</v>
      </c>
    </row>
    <row r="408" spans="1:6">
      <c r="A408" s="29">
        <v>45401</v>
      </c>
      <c r="B408" s="42">
        <v>45401.613912037035</v>
      </c>
      <c r="C408" s="31">
        <v>939</v>
      </c>
      <c r="D408" s="34">
        <v>17.64</v>
      </c>
      <c r="E408" s="28">
        <v>16563.96</v>
      </c>
      <c r="F408" s="31" t="s">
        <v>16</v>
      </c>
    </row>
    <row r="409" spans="1:6">
      <c r="A409" s="29">
        <v>45401</v>
      </c>
      <c r="B409" s="42">
        <v>45401.613912037035</v>
      </c>
      <c r="C409" s="31">
        <v>13</v>
      </c>
      <c r="D409" s="34">
        <v>17.64</v>
      </c>
      <c r="E409" s="28">
        <v>229.32</v>
      </c>
      <c r="F409" s="31" t="s">
        <v>21</v>
      </c>
    </row>
    <row r="410" spans="1:6">
      <c r="A410" s="29">
        <v>45401</v>
      </c>
      <c r="B410" s="42">
        <v>45401.613912037035</v>
      </c>
      <c r="C410" s="31">
        <v>7</v>
      </c>
      <c r="D410" s="34">
        <v>17.64</v>
      </c>
      <c r="E410" s="28">
        <v>123.48</v>
      </c>
      <c r="F410" s="31" t="s">
        <v>16</v>
      </c>
    </row>
    <row r="411" spans="1:6">
      <c r="A411" s="29">
        <v>45401</v>
      </c>
      <c r="B411" s="42">
        <v>45401.613912037035</v>
      </c>
      <c r="C411" s="31">
        <v>15</v>
      </c>
      <c r="D411" s="34">
        <v>17.64</v>
      </c>
      <c r="E411" s="28">
        <v>264.60000000000002</v>
      </c>
      <c r="F411" s="31" t="s">
        <v>16</v>
      </c>
    </row>
    <row r="412" spans="1:6">
      <c r="A412" s="29">
        <v>45401</v>
      </c>
      <c r="B412" s="42">
        <v>45401.613912037035</v>
      </c>
      <c r="C412" s="31">
        <v>34</v>
      </c>
      <c r="D412" s="34">
        <v>17.64</v>
      </c>
      <c r="E412" s="28">
        <v>599.76</v>
      </c>
      <c r="F412" s="31" t="s">
        <v>16</v>
      </c>
    </row>
    <row r="413" spans="1:6">
      <c r="A413" s="29">
        <v>45401</v>
      </c>
      <c r="B413" s="42">
        <v>45401.613912037035</v>
      </c>
      <c r="C413" s="31">
        <v>5</v>
      </c>
      <c r="D413" s="34">
        <v>17.64</v>
      </c>
      <c r="E413" s="28">
        <v>88.2</v>
      </c>
      <c r="F413" s="31" t="s">
        <v>16</v>
      </c>
    </row>
    <row r="414" spans="1:6">
      <c r="A414" s="29">
        <v>45401</v>
      </c>
      <c r="B414" s="42">
        <v>45401.614363425928</v>
      </c>
      <c r="C414" s="31">
        <v>82</v>
      </c>
      <c r="D414" s="34">
        <v>17.600000000000001</v>
      </c>
      <c r="E414" s="28">
        <v>1443.2</v>
      </c>
      <c r="F414" s="31" t="s">
        <v>18</v>
      </c>
    </row>
    <row r="415" spans="1:6">
      <c r="A415" s="29">
        <v>45401</v>
      </c>
      <c r="B415" s="42">
        <v>45401.618078703701</v>
      </c>
      <c r="C415" s="31">
        <v>180</v>
      </c>
      <c r="D415" s="34">
        <v>17.579999999999998</v>
      </c>
      <c r="E415" s="28">
        <v>3164.3999999999996</v>
      </c>
      <c r="F415" s="31" t="s">
        <v>18</v>
      </c>
    </row>
    <row r="416" spans="1:6">
      <c r="A416" s="29">
        <v>45401</v>
      </c>
      <c r="B416" s="42">
        <v>45401.627175925925</v>
      </c>
      <c r="C416" s="31">
        <v>42</v>
      </c>
      <c r="D416" s="34">
        <v>17.579999999999998</v>
      </c>
      <c r="E416" s="28">
        <v>738.3599999999999</v>
      </c>
      <c r="F416" s="31" t="s">
        <v>18</v>
      </c>
    </row>
    <row r="417" spans="1:6">
      <c r="A417" s="29">
        <v>45401</v>
      </c>
      <c r="B417" s="42">
        <v>45401.627175925925</v>
      </c>
      <c r="C417" s="31">
        <v>123</v>
      </c>
      <c r="D417" s="34">
        <v>17.579999999999998</v>
      </c>
      <c r="E417" s="28">
        <v>2162.3399999999997</v>
      </c>
      <c r="F417" s="31" t="s">
        <v>18</v>
      </c>
    </row>
    <row r="418" spans="1:6">
      <c r="A418" s="29">
        <v>45401</v>
      </c>
      <c r="B418" s="42">
        <v>45401.63486111111</v>
      </c>
      <c r="C418" s="31">
        <v>42</v>
      </c>
      <c r="D418" s="34">
        <v>17.600000000000001</v>
      </c>
      <c r="E418" s="28">
        <v>739.2</v>
      </c>
      <c r="F418" s="31" t="s">
        <v>18</v>
      </c>
    </row>
    <row r="419" spans="1:6">
      <c r="A419" s="29">
        <v>45401</v>
      </c>
      <c r="B419" s="42">
        <v>45401.63486111111</v>
      </c>
      <c r="C419" s="31">
        <v>91</v>
      </c>
      <c r="D419" s="34">
        <v>17.600000000000001</v>
      </c>
      <c r="E419" s="28">
        <v>1601.6000000000001</v>
      </c>
      <c r="F419" s="31" t="s">
        <v>18</v>
      </c>
    </row>
    <row r="420" spans="1:6">
      <c r="A420" s="29">
        <v>45401</v>
      </c>
      <c r="B420" s="42">
        <v>45401.63486111111</v>
      </c>
      <c r="C420" s="31">
        <v>17</v>
      </c>
      <c r="D420" s="34">
        <v>17.600000000000001</v>
      </c>
      <c r="E420" s="28">
        <v>299.20000000000005</v>
      </c>
      <c r="F420" s="31" t="s">
        <v>18</v>
      </c>
    </row>
    <row r="421" spans="1:6">
      <c r="A421" s="29">
        <v>45401</v>
      </c>
      <c r="B421" s="42">
        <v>45401.63486111111</v>
      </c>
      <c r="C421" s="31">
        <v>179</v>
      </c>
      <c r="D421" s="34">
        <v>17.600000000000001</v>
      </c>
      <c r="E421" s="28">
        <v>3150.4</v>
      </c>
      <c r="F421" s="31" t="s">
        <v>18</v>
      </c>
    </row>
    <row r="422" spans="1:6">
      <c r="A422" s="29">
        <v>45401</v>
      </c>
      <c r="B422" s="42">
        <v>45401.63486111111</v>
      </c>
      <c r="C422" s="31">
        <v>173</v>
      </c>
      <c r="D422" s="34">
        <v>17.600000000000001</v>
      </c>
      <c r="E422" s="28">
        <v>3044.8</v>
      </c>
      <c r="F422" s="31" t="s">
        <v>18</v>
      </c>
    </row>
    <row r="423" spans="1:6">
      <c r="A423" s="29">
        <v>45401</v>
      </c>
      <c r="B423" s="42">
        <v>45401.646018518521</v>
      </c>
      <c r="C423" s="31">
        <v>181</v>
      </c>
      <c r="D423" s="34">
        <v>17.559999999999999</v>
      </c>
      <c r="E423" s="28">
        <v>3178.3599999999997</v>
      </c>
      <c r="F423" s="31" t="s">
        <v>18</v>
      </c>
    </row>
    <row r="424" spans="1:6">
      <c r="A424" s="29">
        <v>45401</v>
      </c>
      <c r="B424" s="42">
        <v>45401.650625000002</v>
      </c>
      <c r="C424" s="31">
        <v>146</v>
      </c>
      <c r="D424" s="34">
        <v>17.559999999999999</v>
      </c>
      <c r="E424" s="28">
        <v>2563.7599999999998</v>
      </c>
      <c r="F424" s="31" t="s">
        <v>18</v>
      </c>
    </row>
    <row r="425" spans="1:6">
      <c r="A425" s="29">
        <v>45401</v>
      </c>
      <c r="B425" s="42">
        <v>45401.650636574072</v>
      </c>
      <c r="C425" s="31">
        <v>26</v>
      </c>
      <c r="D425" s="34">
        <v>17.559999999999999</v>
      </c>
      <c r="E425" s="28">
        <v>456.55999999999995</v>
      </c>
      <c r="F425" s="31" t="s">
        <v>18</v>
      </c>
    </row>
    <row r="426" spans="1:6">
      <c r="A426" s="29">
        <v>45401</v>
      </c>
      <c r="B426" s="42">
        <v>45401.667407407411</v>
      </c>
      <c r="C426" s="31">
        <v>82</v>
      </c>
      <c r="D426" s="34">
        <v>17.54</v>
      </c>
      <c r="E426" s="28">
        <v>1438.28</v>
      </c>
      <c r="F426" s="31" t="s">
        <v>18</v>
      </c>
    </row>
    <row r="427" spans="1:6">
      <c r="A427" s="29">
        <v>45401</v>
      </c>
      <c r="B427" s="42">
        <v>45401.668842592589</v>
      </c>
      <c r="C427" s="31">
        <v>62</v>
      </c>
      <c r="D427" s="34">
        <v>17.54</v>
      </c>
      <c r="E427" s="28">
        <v>1087.48</v>
      </c>
      <c r="F427" s="31" t="s">
        <v>18</v>
      </c>
    </row>
    <row r="428" spans="1:6">
      <c r="A428" s="29">
        <v>45401</v>
      </c>
      <c r="B428" s="42">
        <v>45401.685613425929</v>
      </c>
      <c r="C428" s="31">
        <v>31</v>
      </c>
      <c r="D428" s="34">
        <v>17.579999999999998</v>
      </c>
      <c r="E428" s="28">
        <v>544.9799999999999</v>
      </c>
      <c r="F428" s="31" t="s">
        <v>18</v>
      </c>
    </row>
    <row r="429" spans="1:6">
      <c r="A429" s="29">
        <v>45401</v>
      </c>
      <c r="B429" s="42">
        <v>45401.689282407409</v>
      </c>
      <c r="C429" s="31">
        <v>104</v>
      </c>
      <c r="D429" s="34">
        <v>17.579999999999998</v>
      </c>
      <c r="E429" s="28">
        <v>1828.3199999999997</v>
      </c>
      <c r="F429" s="31" t="s">
        <v>18</v>
      </c>
    </row>
    <row r="430" spans="1:6">
      <c r="A430" s="29">
        <v>45401</v>
      </c>
      <c r="B430" s="42">
        <v>45401.698969907404</v>
      </c>
      <c r="C430" s="31">
        <v>96</v>
      </c>
      <c r="D430" s="34">
        <v>17.64</v>
      </c>
      <c r="E430" s="28">
        <v>1693.44</v>
      </c>
      <c r="F430" s="31" t="s">
        <v>18</v>
      </c>
    </row>
    <row r="431" spans="1:6">
      <c r="A431" s="29">
        <v>45401</v>
      </c>
      <c r="B431" s="42">
        <v>45401.698969907404</v>
      </c>
      <c r="C431" s="31">
        <v>152</v>
      </c>
      <c r="D431" s="34">
        <v>17.64</v>
      </c>
      <c r="E431" s="28">
        <v>2681.28</v>
      </c>
      <c r="F431" s="31" t="s">
        <v>18</v>
      </c>
    </row>
    <row r="432" spans="1:6">
      <c r="A432" s="29">
        <v>45401</v>
      </c>
      <c r="B432" s="42">
        <v>45401.700196759259</v>
      </c>
      <c r="C432" s="31">
        <v>62</v>
      </c>
      <c r="D432" s="34">
        <v>17.66</v>
      </c>
      <c r="E432" s="28">
        <v>1094.92</v>
      </c>
      <c r="F432" s="31" t="s">
        <v>18</v>
      </c>
    </row>
    <row r="433" spans="1:6">
      <c r="A433" s="29">
        <v>45401</v>
      </c>
      <c r="B433" s="42">
        <v>45401.700196759259</v>
      </c>
      <c r="C433" s="31">
        <v>24</v>
      </c>
      <c r="D433" s="34">
        <v>17.66</v>
      </c>
      <c r="E433" s="28">
        <v>423.84000000000003</v>
      </c>
      <c r="F433" s="31" t="s">
        <v>18</v>
      </c>
    </row>
    <row r="434" spans="1:6">
      <c r="A434" s="29">
        <v>45401</v>
      </c>
      <c r="B434" s="42">
        <v>45401.702002314814</v>
      </c>
      <c r="C434" s="31">
        <v>155</v>
      </c>
      <c r="D434" s="34">
        <v>17.66</v>
      </c>
      <c r="E434" s="28">
        <v>2737.3</v>
      </c>
      <c r="F434" s="31" t="s">
        <v>18</v>
      </c>
    </row>
    <row r="435" spans="1:6">
      <c r="A435" s="29">
        <v>45401</v>
      </c>
      <c r="B435" s="42">
        <v>45401.705046296294</v>
      </c>
      <c r="C435" s="31">
        <v>3</v>
      </c>
      <c r="D435" s="34">
        <v>17.64</v>
      </c>
      <c r="E435" s="28">
        <v>52.92</v>
      </c>
      <c r="F435" s="31" t="s">
        <v>18</v>
      </c>
    </row>
    <row r="436" spans="1:6">
      <c r="A436" s="29">
        <v>45401</v>
      </c>
      <c r="B436" s="42">
        <v>45401.705046296294</v>
      </c>
      <c r="C436" s="31">
        <v>152</v>
      </c>
      <c r="D436" s="34">
        <v>17.64</v>
      </c>
      <c r="E436" s="28">
        <v>2681.28</v>
      </c>
      <c r="F436" s="31" t="s">
        <v>18</v>
      </c>
    </row>
    <row r="437" spans="1:6">
      <c r="A437" s="29">
        <v>45401</v>
      </c>
      <c r="B437" s="42">
        <v>45401.705046296294</v>
      </c>
      <c r="C437" s="31">
        <v>181</v>
      </c>
      <c r="D437" s="34">
        <v>17.64</v>
      </c>
      <c r="E437" s="28">
        <v>3192.84</v>
      </c>
      <c r="F437" s="31" t="s">
        <v>18</v>
      </c>
    </row>
    <row r="438" spans="1:6">
      <c r="A438" s="29">
        <v>45401</v>
      </c>
      <c r="B438" s="42">
        <v>45401.713842592595</v>
      </c>
      <c r="C438" s="31">
        <v>1</v>
      </c>
      <c r="D438" s="34">
        <v>17.64</v>
      </c>
      <c r="E438" s="28">
        <v>17.64</v>
      </c>
      <c r="F438" s="31" t="s">
        <v>18</v>
      </c>
    </row>
    <row r="439" spans="1:6">
      <c r="A439" s="29">
        <v>45401</v>
      </c>
      <c r="B439" s="42">
        <v>45401.713842592595</v>
      </c>
      <c r="C439" s="31">
        <v>44</v>
      </c>
      <c r="D439" s="34">
        <v>17.64</v>
      </c>
      <c r="E439" s="28">
        <v>776.16000000000008</v>
      </c>
      <c r="F439" s="31" t="s">
        <v>18</v>
      </c>
    </row>
    <row r="440" spans="1:6">
      <c r="A440" s="29">
        <v>45401</v>
      </c>
      <c r="B440" s="42">
        <v>45401.713842592595</v>
      </c>
      <c r="C440" s="31">
        <v>24</v>
      </c>
      <c r="D440" s="34">
        <v>17.64</v>
      </c>
      <c r="E440" s="28">
        <v>423.36</v>
      </c>
      <c r="F440" s="31" t="s">
        <v>18</v>
      </c>
    </row>
    <row r="441" spans="1:6">
      <c r="A441" s="29">
        <v>45401</v>
      </c>
      <c r="B441" s="42">
        <v>45401.713842592595</v>
      </c>
      <c r="C441" s="31">
        <v>44</v>
      </c>
      <c r="D441" s="34">
        <v>17.64</v>
      </c>
      <c r="E441" s="28">
        <v>776.16000000000008</v>
      </c>
      <c r="F441" s="31" t="s">
        <v>18</v>
      </c>
    </row>
    <row r="442" spans="1:6">
      <c r="A442" s="29">
        <v>45401</v>
      </c>
      <c r="B442" s="42">
        <v>45401.713842592595</v>
      </c>
      <c r="C442" s="31">
        <v>81</v>
      </c>
      <c r="D442" s="34">
        <v>17.64</v>
      </c>
      <c r="E442" s="28">
        <v>1428.8400000000001</v>
      </c>
      <c r="F442" s="31" t="s">
        <v>18</v>
      </c>
    </row>
    <row r="443" spans="1:6">
      <c r="A443" s="29">
        <v>45401</v>
      </c>
      <c r="B443" s="42">
        <v>45401.713842592595</v>
      </c>
      <c r="C443" s="31">
        <v>161</v>
      </c>
      <c r="D443" s="34">
        <v>17.64</v>
      </c>
      <c r="E443" s="28">
        <v>2840.04</v>
      </c>
      <c r="F443" s="31" t="s">
        <v>18</v>
      </c>
    </row>
    <row r="444" spans="1:6">
      <c r="A444" s="29">
        <v>45401</v>
      </c>
      <c r="B444" s="42">
        <v>45401.713842592595</v>
      </c>
      <c r="C444" s="31">
        <v>113</v>
      </c>
      <c r="D444" s="34">
        <v>17.64</v>
      </c>
      <c r="E444" s="28">
        <v>1993.3200000000002</v>
      </c>
      <c r="F444" s="31" t="s">
        <v>18</v>
      </c>
    </row>
    <row r="445" spans="1:6">
      <c r="A445" s="29">
        <v>45401</v>
      </c>
      <c r="B445" s="42">
        <v>45401.713842592595</v>
      </c>
      <c r="C445" s="31">
        <v>5</v>
      </c>
      <c r="D445" s="34">
        <v>17.64</v>
      </c>
      <c r="E445" s="28">
        <v>88.2</v>
      </c>
      <c r="F445" s="31" t="s">
        <v>18</v>
      </c>
    </row>
    <row r="446" spans="1:6">
      <c r="A446" s="29">
        <v>45401</v>
      </c>
      <c r="B446" s="42">
        <v>45401.713842592595</v>
      </c>
      <c r="C446" s="31">
        <v>31</v>
      </c>
      <c r="D446" s="34">
        <v>17.64</v>
      </c>
      <c r="E446" s="28">
        <v>546.84</v>
      </c>
      <c r="F446" s="31" t="s">
        <v>18</v>
      </c>
    </row>
    <row r="447" spans="1:6">
      <c r="A447" s="29">
        <v>45401</v>
      </c>
      <c r="B447" s="42">
        <v>45401.713842592595</v>
      </c>
      <c r="C447" s="31">
        <v>50</v>
      </c>
      <c r="D447" s="34">
        <v>17.64</v>
      </c>
      <c r="E447" s="28">
        <v>882</v>
      </c>
      <c r="F447" s="31" t="s">
        <v>18</v>
      </c>
    </row>
    <row r="448" spans="1:6">
      <c r="A448" s="29">
        <v>45401</v>
      </c>
      <c r="B448" s="42">
        <v>45401.713842592595</v>
      </c>
      <c r="C448" s="31">
        <v>98</v>
      </c>
      <c r="D448" s="34">
        <v>17.64</v>
      </c>
      <c r="E448" s="28">
        <v>1728.72</v>
      </c>
      <c r="F448" s="31" t="s">
        <v>18</v>
      </c>
    </row>
    <row r="449" spans="1:6">
      <c r="A449" s="29">
        <v>45401</v>
      </c>
      <c r="B449" s="42">
        <v>45401.717326388891</v>
      </c>
      <c r="C449" s="31">
        <v>157</v>
      </c>
      <c r="D449" s="34">
        <v>17.66</v>
      </c>
      <c r="E449" s="28">
        <v>2772.62</v>
      </c>
      <c r="F449" s="31" t="s">
        <v>18</v>
      </c>
    </row>
    <row r="450" spans="1:6">
      <c r="A450" s="29">
        <v>45401</v>
      </c>
      <c r="B450" s="42">
        <v>45401.717326388891</v>
      </c>
      <c r="C450" s="31">
        <v>1</v>
      </c>
      <c r="D450" s="34">
        <v>17.66</v>
      </c>
      <c r="E450" s="28">
        <v>17.66</v>
      </c>
      <c r="F450" s="31" t="s">
        <v>18</v>
      </c>
    </row>
    <row r="451" spans="1:6">
      <c r="A451" s="29">
        <v>45401</v>
      </c>
      <c r="B451" s="42">
        <v>45401.718634259261</v>
      </c>
      <c r="C451" s="31">
        <v>2</v>
      </c>
      <c r="D451" s="34">
        <v>17.66</v>
      </c>
      <c r="E451" s="28">
        <v>35.32</v>
      </c>
      <c r="F451" s="31" t="s">
        <v>18</v>
      </c>
    </row>
    <row r="452" spans="1:6">
      <c r="A452" s="29">
        <v>45401</v>
      </c>
      <c r="B452" s="42">
        <v>45401.718634259261</v>
      </c>
      <c r="C452" s="31">
        <v>18</v>
      </c>
      <c r="D452" s="34">
        <v>17.66</v>
      </c>
      <c r="E452" s="28">
        <v>317.88</v>
      </c>
      <c r="F452" s="31" t="s">
        <v>18</v>
      </c>
    </row>
    <row r="453" spans="1:6">
      <c r="A453" s="29">
        <v>45401</v>
      </c>
      <c r="B453" s="42">
        <v>45401.718877314815</v>
      </c>
      <c r="C453" s="31">
        <v>181</v>
      </c>
      <c r="D453" s="34">
        <v>17.66</v>
      </c>
      <c r="E453" s="28">
        <v>3196.46</v>
      </c>
      <c r="F453" s="31" t="s">
        <v>18</v>
      </c>
    </row>
    <row r="454" spans="1:6">
      <c r="A454" s="29">
        <v>45401</v>
      </c>
      <c r="B454" s="42">
        <v>45401.718877314815</v>
      </c>
      <c r="C454" s="31">
        <v>147</v>
      </c>
      <c r="D454" s="34">
        <v>17.66</v>
      </c>
      <c r="E454" s="28">
        <v>2596.02</v>
      </c>
      <c r="F454" s="31" t="s">
        <v>18</v>
      </c>
    </row>
    <row r="455" spans="1:6">
      <c r="A455" s="29">
        <v>45401</v>
      </c>
      <c r="B455" s="42">
        <v>45401.720046296294</v>
      </c>
      <c r="C455" s="31">
        <v>97</v>
      </c>
      <c r="D455" s="34">
        <v>17.66</v>
      </c>
      <c r="E455" s="28">
        <v>1713.02</v>
      </c>
      <c r="F455" s="31" t="s">
        <v>18</v>
      </c>
    </row>
    <row r="456" spans="1:6">
      <c r="A456" s="29">
        <v>45401</v>
      </c>
      <c r="B456" s="42">
        <v>45401.720046296294</v>
      </c>
      <c r="C456" s="31">
        <v>96</v>
      </c>
      <c r="D456" s="34">
        <v>17.66</v>
      </c>
      <c r="E456" s="28">
        <v>1695.3600000000001</v>
      </c>
      <c r="F456" s="31" t="s">
        <v>18</v>
      </c>
    </row>
    <row r="457" spans="1:6">
      <c r="A457" s="29">
        <v>45401</v>
      </c>
      <c r="B457" s="42">
        <v>45401.720046296294</v>
      </c>
      <c r="C457" s="31">
        <v>57</v>
      </c>
      <c r="D457" s="34">
        <v>17.66</v>
      </c>
      <c r="E457" s="28">
        <v>1006.62</v>
      </c>
      <c r="F457" s="31" t="s">
        <v>18</v>
      </c>
    </row>
    <row r="458" spans="1:6">
      <c r="A458" s="29">
        <v>45401</v>
      </c>
      <c r="B458" s="42">
        <v>45401.720046296294</v>
      </c>
      <c r="C458" s="31">
        <v>183</v>
      </c>
      <c r="D458" s="34">
        <v>17.66</v>
      </c>
      <c r="E458" s="28">
        <v>3231.78</v>
      </c>
      <c r="F458" s="31" t="s">
        <v>18</v>
      </c>
    </row>
    <row r="459" spans="1:6">
      <c r="A459" s="29">
        <v>45401</v>
      </c>
      <c r="B459" s="42">
        <v>45401.720046296294</v>
      </c>
      <c r="C459" s="31">
        <v>2</v>
      </c>
      <c r="D459" s="34">
        <v>17.66</v>
      </c>
      <c r="E459" s="28">
        <v>35.32</v>
      </c>
      <c r="F459" s="31" t="s">
        <v>18</v>
      </c>
    </row>
    <row r="460" spans="1:6">
      <c r="A460" s="29">
        <v>45401</v>
      </c>
      <c r="B460" s="42">
        <v>45401.720046296294</v>
      </c>
      <c r="C460" s="31">
        <v>3</v>
      </c>
      <c r="D460" s="34">
        <v>17.66</v>
      </c>
      <c r="E460" s="28">
        <v>52.980000000000004</v>
      </c>
      <c r="F460" s="31" t="s">
        <v>18</v>
      </c>
    </row>
    <row r="461" spans="1:6">
      <c r="A461" s="29">
        <v>45401</v>
      </c>
      <c r="B461" s="42">
        <v>45401.720046296294</v>
      </c>
      <c r="C461" s="31">
        <v>7</v>
      </c>
      <c r="D461" s="34">
        <v>17.66</v>
      </c>
      <c r="E461" s="28">
        <v>123.62</v>
      </c>
      <c r="F461" s="31" t="s">
        <v>18</v>
      </c>
    </row>
    <row r="462" spans="1:6">
      <c r="A462" s="29">
        <v>45401</v>
      </c>
      <c r="B462" s="42">
        <v>45401.720046296294</v>
      </c>
      <c r="C462" s="31">
        <v>10</v>
      </c>
      <c r="D462" s="34">
        <v>17.66</v>
      </c>
      <c r="E462" s="28">
        <v>176.6</v>
      </c>
      <c r="F462" s="31" t="s">
        <v>18</v>
      </c>
    </row>
    <row r="463" spans="1:6">
      <c r="A463" s="29">
        <v>45401</v>
      </c>
      <c r="B463" s="42">
        <v>45401.720046296294</v>
      </c>
      <c r="C463" s="31">
        <v>48</v>
      </c>
      <c r="D463" s="34">
        <v>17.66</v>
      </c>
      <c r="E463" s="28">
        <v>847.68000000000006</v>
      </c>
      <c r="F463" s="31" t="s">
        <v>18</v>
      </c>
    </row>
    <row r="464" spans="1:6">
      <c r="A464" s="29">
        <v>45401</v>
      </c>
      <c r="B464" s="42">
        <v>45401.720046296294</v>
      </c>
      <c r="C464" s="31">
        <v>80</v>
      </c>
      <c r="D464" s="34">
        <v>17.66</v>
      </c>
      <c r="E464" s="28">
        <v>1412.8</v>
      </c>
      <c r="F464" s="31" t="s">
        <v>18</v>
      </c>
    </row>
    <row r="465" spans="1:6">
      <c r="A465" s="29">
        <v>45401</v>
      </c>
      <c r="B465" s="42">
        <v>45401.720046296294</v>
      </c>
      <c r="C465" s="31">
        <v>167</v>
      </c>
      <c r="D465" s="34">
        <v>17.66</v>
      </c>
      <c r="E465" s="28">
        <v>2949.22</v>
      </c>
      <c r="F465" s="31" t="s">
        <v>18</v>
      </c>
    </row>
    <row r="466" spans="1:6">
      <c r="A466" s="29">
        <v>45401</v>
      </c>
      <c r="B466" s="42">
        <v>45401.720046296294</v>
      </c>
      <c r="C466" s="31">
        <v>240</v>
      </c>
      <c r="D466" s="34">
        <v>17.66</v>
      </c>
      <c r="E466" s="28">
        <v>4238.3999999999996</v>
      </c>
      <c r="F466" s="31" t="s">
        <v>18</v>
      </c>
    </row>
    <row r="467" spans="1:6">
      <c r="A467" s="29">
        <v>45401</v>
      </c>
      <c r="B467" s="42">
        <v>45401.720046296294</v>
      </c>
      <c r="C467" s="31">
        <v>36</v>
      </c>
      <c r="D467" s="34">
        <v>17.66</v>
      </c>
      <c r="E467" s="28">
        <v>635.76</v>
      </c>
      <c r="F467" s="31" t="s">
        <v>18</v>
      </c>
    </row>
    <row r="468" spans="1:6">
      <c r="A468" s="29">
        <v>45401</v>
      </c>
      <c r="B468" s="42">
        <v>45401.720046296294</v>
      </c>
      <c r="C468" s="31">
        <v>224</v>
      </c>
      <c r="D468" s="34">
        <v>17.66</v>
      </c>
      <c r="E468" s="28">
        <v>3955.84</v>
      </c>
      <c r="F468" s="31" t="s">
        <v>18</v>
      </c>
    </row>
    <row r="469" spans="1:6">
      <c r="A469" s="29">
        <v>45401</v>
      </c>
      <c r="B469" s="42">
        <v>45401.722025462965</v>
      </c>
      <c r="C469" s="31">
        <v>50</v>
      </c>
      <c r="D469" s="34">
        <v>17.66</v>
      </c>
      <c r="E469" s="28">
        <v>883</v>
      </c>
      <c r="F469" s="31" t="s">
        <v>18</v>
      </c>
    </row>
    <row r="470" spans="1:6">
      <c r="A470" s="29">
        <v>45401</v>
      </c>
      <c r="B470" s="42">
        <v>45401.722037037034</v>
      </c>
      <c r="C470" s="31">
        <v>170</v>
      </c>
      <c r="D470" s="34">
        <v>17.66</v>
      </c>
      <c r="E470" s="28">
        <v>3002.2</v>
      </c>
      <c r="F470" s="31" t="s">
        <v>18</v>
      </c>
    </row>
    <row r="471" spans="1:6">
      <c r="A471" s="29">
        <v>45401</v>
      </c>
      <c r="B471" s="42">
        <v>45401.722245370373</v>
      </c>
      <c r="C471" s="31">
        <v>37</v>
      </c>
      <c r="D471" s="34">
        <v>17.66</v>
      </c>
      <c r="E471" s="28">
        <v>653.41999999999996</v>
      </c>
      <c r="F471" s="31" t="s">
        <v>18</v>
      </c>
    </row>
    <row r="472" spans="1:6">
      <c r="A472" s="29">
        <v>45401</v>
      </c>
      <c r="B472" s="42">
        <v>45401.722245370373</v>
      </c>
      <c r="C472" s="31">
        <v>87</v>
      </c>
      <c r="D472" s="34">
        <v>17.66</v>
      </c>
      <c r="E472" s="28">
        <v>1536.42</v>
      </c>
      <c r="F472" s="31" t="s">
        <v>18</v>
      </c>
    </row>
    <row r="473" spans="1:6">
      <c r="A473" s="29">
        <v>45401</v>
      </c>
      <c r="B473" s="42">
        <v>45401.722939814812</v>
      </c>
      <c r="C473" s="31">
        <v>170</v>
      </c>
      <c r="D473" s="34">
        <v>17.66</v>
      </c>
      <c r="E473" s="28">
        <v>3002.2</v>
      </c>
      <c r="F473" s="31" t="s">
        <v>18</v>
      </c>
    </row>
    <row r="474" spans="1:6">
      <c r="A474" s="29">
        <v>45401</v>
      </c>
      <c r="B474" s="42">
        <v>45401.723344907405</v>
      </c>
      <c r="C474" s="31">
        <v>170</v>
      </c>
      <c r="D474" s="34">
        <v>17.66</v>
      </c>
      <c r="E474" s="28">
        <v>3002.2</v>
      </c>
      <c r="F474" s="31" t="s">
        <v>18</v>
      </c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3BCA8AA-500D-43E8-A6AF-21DE5E345D4E}">
  <dimension ref="A1:F495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45390</v>
      </c>
      <c r="B5" s="42">
        <v>45390.37871527778</v>
      </c>
      <c r="C5" s="31">
        <v>166</v>
      </c>
      <c r="D5" s="34">
        <v>18.399999999999999</v>
      </c>
      <c r="E5" s="28">
        <v>3054.3999999999996</v>
      </c>
      <c r="F5" s="31" t="s">
        <v>18</v>
      </c>
    </row>
    <row r="6" spans="1:6">
      <c r="A6" s="29">
        <v>45390</v>
      </c>
      <c r="B6" s="42">
        <v>45390.396296296298</v>
      </c>
      <c r="C6" s="31">
        <v>166</v>
      </c>
      <c r="D6" s="34">
        <v>18.46</v>
      </c>
      <c r="E6" s="28">
        <v>3064.36</v>
      </c>
      <c r="F6" s="31" t="s">
        <v>18</v>
      </c>
    </row>
    <row r="7" spans="1:6">
      <c r="A7" s="29">
        <v>45390</v>
      </c>
      <c r="B7" s="42">
        <v>45390.421817129631</v>
      </c>
      <c r="C7" s="31">
        <v>1</v>
      </c>
      <c r="D7" s="34">
        <v>18.440000000000001</v>
      </c>
      <c r="E7" s="28">
        <v>18.440000000000001</v>
      </c>
      <c r="F7" s="31" t="s">
        <v>18</v>
      </c>
    </row>
    <row r="8" spans="1:6">
      <c r="A8" s="29">
        <v>45390</v>
      </c>
      <c r="B8" s="42">
        <v>45390.422013888892</v>
      </c>
      <c r="C8" s="31">
        <v>1</v>
      </c>
      <c r="D8" s="34">
        <v>18.440000000000001</v>
      </c>
      <c r="E8" s="28">
        <v>18.440000000000001</v>
      </c>
      <c r="F8" s="31" t="s">
        <v>18</v>
      </c>
    </row>
    <row r="9" spans="1:6">
      <c r="A9" s="29">
        <v>45390</v>
      </c>
      <c r="B9" s="42">
        <v>45390.423206018517</v>
      </c>
      <c r="C9" s="31">
        <v>1</v>
      </c>
      <c r="D9" s="34">
        <v>18.440000000000001</v>
      </c>
      <c r="E9" s="28">
        <v>18.440000000000001</v>
      </c>
      <c r="F9" s="31" t="s">
        <v>18</v>
      </c>
    </row>
    <row r="10" spans="1:6">
      <c r="A10" s="29">
        <v>45390</v>
      </c>
      <c r="B10" s="42">
        <v>45390.426064814812</v>
      </c>
      <c r="C10" s="31">
        <v>5</v>
      </c>
      <c r="D10" s="34">
        <v>18.440000000000001</v>
      </c>
      <c r="E10" s="28">
        <v>92.2</v>
      </c>
      <c r="F10" s="31" t="s">
        <v>18</v>
      </c>
    </row>
    <row r="11" spans="1:6">
      <c r="A11" s="29">
        <v>45390</v>
      </c>
      <c r="B11" s="42">
        <v>45390.426145833335</v>
      </c>
      <c r="C11" s="31">
        <v>2</v>
      </c>
      <c r="D11" s="34">
        <v>18.440000000000001</v>
      </c>
      <c r="E11" s="28">
        <v>36.880000000000003</v>
      </c>
      <c r="F11" s="31" t="s">
        <v>18</v>
      </c>
    </row>
    <row r="12" spans="1:6">
      <c r="A12" s="29">
        <v>45390</v>
      </c>
      <c r="B12" s="42">
        <v>45390.428344907406</v>
      </c>
      <c r="C12" s="31">
        <v>158</v>
      </c>
      <c r="D12" s="34">
        <v>18.440000000000001</v>
      </c>
      <c r="E12" s="28">
        <v>2913.52</v>
      </c>
      <c r="F12" s="31" t="s">
        <v>18</v>
      </c>
    </row>
    <row r="13" spans="1:6">
      <c r="A13" s="29">
        <v>45390</v>
      </c>
      <c r="B13" s="42">
        <v>45390.428344907406</v>
      </c>
      <c r="C13" s="31">
        <v>50</v>
      </c>
      <c r="D13" s="34">
        <v>18.440000000000001</v>
      </c>
      <c r="E13" s="28">
        <v>922.00000000000011</v>
      </c>
      <c r="F13" s="31" t="s">
        <v>18</v>
      </c>
    </row>
    <row r="14" spans="1:6">
      <c r="A14" s="29">
        <v>45390</v>
      </c>
      <c r="B14" s="42">
        <v>45390.428344907406</v>
      </c>
      <c r="C14" s="31">
        <v>140</v>
      </c>
      <c r="D14" s="34">
        <v>18.440000000000001</v>
      </c>
      <c r="E14" s="28">
        <v>2581.6000000000004</v>
      </c>
      <c r="F14" s="31" t="s">
        <v>18</v>
      </c>
    </row>
    <row r="15" spans="1:6">
      <c r="A15" s="29">
        <v>45390</v>
      </c>
      <c r="B15" s="42">
        <v>45390.428344907406</v>
      </c>
      <c r="C15" s="31">
        <v>100</v>
      </c>
      <c r="D15" s="34">
        <v>18.440000000000001</v>
      </c>
      <c r="E15" s="28">
        <v>1844.0000000000002</v>
      </c>
      <c r="F15" s="31" t="s">
        <v>18</v>
      </c>
    </row>
    <row r="16" spans="1:6">
      <c r="A16" s="29">
        <v>45390</v>
      </c>
      <c r="B16" s="42">
        <v>45390.428344907406</v>
      </c>
      <c r="C16" s="31">
        <v>200</v>
      </c>
      <c r="D16" s="34">
        <v>18.440000000000001</v>
      </c>
      <c r="E16" s="28">
        <v>3688.0000000000005</v>
      </c>
      <c r="F16" s="31" t="s">
        <v>18</v>
      </c>
    </row>
    <row r="17" spans="1:6">
      <c r="A17" s="29">
        <v>45390</v>
      </c>
      <c r="B17" s="42">
        <v>45390.430266203701</v>
      </c>
      <c r="C17" s="31">
        <v>164</v>
      </c>
      <c r="D17" s="34">
        <v>18.399999999999999</v>
      </c>
      <c r="E17" s="28">
        <v>3017.6</v>
      </c>
      <c r="F17" s="31" t="s">
        <v>18</v>
      </c>
    </row>
    <row r="18" spans="1:6">
      <c r="A18" s="29">
        <v>45390</v>
      </c>
      <c r="B18" s="42">
        <v>45390.453622685185</v>
      </c>
      <c r="C18" s="31">
        <v>1</v>
      </c>
      <c r="D18" s="34">
        <v>18.399999999999999</v>
      </c>
      <c r="E18" s="28">
        <v>18.399999999999999</v>
      </c>
      <c r="F18" s="31" t="s">
        <v>21</v>
      </c>
    </row>
    <row r="19" spans="1:6">
      <c r="A19" s="29">
        <v>45390</v>
      </c>
      <c r="B19" s="42">
        <v>45390.455995370372</v>
      </c>
      <c r="C19" s="31">
        <v>1</v>
      </c>
      <c r="D19" s="34">
        <v>18.399999999999999</v>
      </c>
      <c r="E19" s="28">
        <v>18.399999999999999</v>
      </c>
      <c r="F19" s="31" t="s">
        <v>21</v>
      </c>
    </row>
    <row r="20" spans="1:6">
      <c r="A20" s="29">
        <v>45390</v>
      </c>
      <c r="B20" s="42">
        <v>45390.456053240741</v>
      </c>
      <c r="C20" s="31">
        <v>2</v>
      </c>
      <c r="D20" s="34">
        <v>18.399999999999999</v>
      </c>
      <c r="E20" s="28">
        <v>36.799999999999997</v>
      </c>
      <c r="F20" s="31" t="s">
        <v>21</v>
      </c>
    </row>
    <row r="21" spans="1:6">
      <c r="A21" s="29">
        <v>45390</v>
      </c>
      <c r="B21" s="42">
        <v>45390.456064814818</v>
      </c>
      <c r="C21" s="31">
        <v>1</v>
      </c>
      <c r="D21" s="34">
        <v>18.399999999999999</v>
      </c>
      <c r="E21" s="28">
        <v>18.399999999999999</v>
      </c>
      <c r="F21" s="31" t="s">
        <v>21</v>
      </c>
    </row>
    <row r="22" spans="1:6">
      <c r="A22" s="29">
        <v>45390</v>
      </c>
      <c r="B22" s="42">
        <v>45390.459756944445</v>
      </c>
      <c r="C22" s="31">
        <v>1</v>
      </c>
      <c r="D22" s="34">
        <v>18.399999999999999</v>
      </c>
      <c r="E22" s="28">
        <v>18.399999999999999</v>
      </c>
      <c r="F22" s="31" t="s">
        <v>21</v>
      </c>
    </row>
    <row r="23" spans="1:6">
      <c r="A23" s="29">
        <v>45390</v>
      </c>
      <c r="B23" s="42">
        <v>45390.462152777778</v>
      </c>
      <c r="C23" s="31">
        <v>1</v>
      </c>
      <c r="D23" s="34">
        <v>18.399999999999999</v>
      </c>
      <c r="E23" s="28">
        <v>18.399999999999999</v>
      </c>
      <c r="F23" s="31" t="s">
        <v>21</v>
      </c>
    </row>
    <row r="24" spans="1:6">
      <c r="A24" s="29">
        <v>45390</v>
      </c>
      <c r="B24" s="42">
        <v>45390.465868055559</v>
      </c>
      <c r="C24" s="31">
        <v>1</v>
      </c>
      <c r="D24" s="34">
        <v>18.399999999999999</v>
      </c>
      <c r="E24" s="28">
        <v>18.399999999999999</v>
      </c>
      <c r="F24" s="31" t="s">
        <v>21</v>
      </c>
    </row>
    <row r="25" spans="1:6">
      <c r="A25" s="29">
        <v>45390</v>
      </c>
      <c r="B25" s="42">
        <v>45390.466550925928</v>
      </c>
      <c r="C25" s="31">
        <v>1</v>
      </c>
      <c r="D25" s="34">
        <v>18.399999999999999</v>
      </c>
      <c r="E25" s="28">
        <v>18.399999999999999</v>
      </c>
      <c r="F25" s="31" t="s">
        <v>21</v>
      </c>
    </row>
    <row r="26" spans="1:6">
      <c r="A26" s="29">
        <v>45390</v>
      </c>
      <c r="B26" s="42">
        <v>45390.466805555552</v>
      </c>
      <c r="C26" s="31">
        <v>2</v>
      </c>
      <c r="D26" s="34">
        <v>18.399999999999999</v>
      </c>
      <c r="E26" s="28">
        <v>36.799999999999997</v>
      </c>
      <c r="F26" s="31" t="s">
        <v>21</v>
      </c>
    </row>
    <row r="27" spans="1:6">
      <c r="A27" s="29">
        <v>45390</v>
      </c>
      <c r="B27" s="42">
        <v>45390.466817129629</v>
      </c>
      <c r="C27" s="31">
        <v>1</v>
      </c>
      <c r="D27" s="34">
        <v>18.399999999999999</v>
      </c>
      <c r="E27" s="28">
        <v>18.399999999999999</v>
      </c>
      <c r="F27" s="31" t="s">
        <v>21</v>
      </c>
    </row>
    <row r="28" spans="1:6">
      <c r="A28" s="29">
        <v>45390</v>
      </c>
      <c r="B28" s="42">
        <v>45390.469710648147</v>
      </c>
      <c r="C28" s="31">
        <v>1</v>
      </c>
      <c r="D28" s="34">
        <v>18.399999999999999</v>
      </c>
      <c r="E28" s="28">
        <v>18.399999999999999</v>
      </c>
      <c r="F28" s="31" t="s">
        <v>21</v>
      </c>
    </row>
    <row r="29" spans="1:6">
      <c r="A29" s="29">
        <v>45390</v>
      </c>
      <c r="B29" s="42">
        <v>45390.473935185182</v>
      </c>
      <c r="C29" s="31">
        <v>1</v>
      </c>
      <c r="D29" s="34">
        <v>18.399999999999999</v>
      </c>
      <c r="E29" s="28">
        <v>18.399999999999999</v>
      </c>
      <c r="F29" s="31" t="s">
        <v>21</v>
      </c>
    </row>
    <row r="30" spans="1:6">
      <c r="A30" s="29">
        <v>45390</v>
      </c>
      <c r="B30" s="42">
        <v>45390.474259259259</v>
      </c>
      <c r="C30" s="31">
        <v>1</v>
      </c>
      <c r="D30" s="34">
        <v>18.399999999999999</v>
      </c>
      <c r="E30" s="28">
        <v>18.399999999999999</v>
      </c>
      <c r="F30" s="31" t="s">
        <v>21</v>
      </c>
    </row>
    <row r="31" spans="1:6">
      <c r="A31" s="29">
        <v>45390</v>
      </c>
      <c r="B31" s="42">
        <v>45390.474328703705</v>
      </c>
      <c r="C31" s="31">
        <v>1</v>
      </c>
      <c r="D31" s="34">
        <v>18.399999999999999</v>
      </c>
      <c r="E31" s="28">
        <v>18.399999999999999</v>
      </c>
      <c r="F31" s="31" t="s">
        <v>21</v>
      </c>
    </row>
    <row r="32" spans="1:6">
      <c r="A32" s="29">
        <v>45390</v>
      </c>
      <c r="B32" s="42">
        <v>45390.474351851852</v>
      </c>
      <c r="C32" s="31">
        <v>1</v>
      </c>
      <c r="D32" s="34">
        <v>18.399999999999999</v>
      </c>
      <c r="E32" s="28">
        <v>18.399999999999999</v>
      </c>
      <c r="F32" s="31" t="s">
        <v>21</v>
      </c>
    </row>
    <row r="33" spans="1:6">
      <c r="A33" s="29">
        <v>45390</v>
      </c>
      <c r="B33" s="42">
        <v>45390.47760416667</v>
      </c>
      <c r="C33" s="31">
        <v>1</v>
      </c>
      <c r="D33" s="34">
        <v>18.399999999999999</v>
      </c>
      <c r="E33" s="28">
        <v>18.399999999999999</v>
      </c>
      <c r="F33" s="31" t="s">
        <v>21</v>
      </c>
    </row>
    <row r="34" spans="1:6">
      <c r="A34" s="29">
        <v>45390</v>
      </c>
      <c r="B34" s="42">
        <v>45390.482071759259</v>
      </c>
      <c r="C34" s="31">
        <v>2</v>
      </c>
      <c r="D34" s="34">
        <v>18.399999999999999</v>
      </c>
      <c r="E34" s="28">
        <v>36.799999999999997</v>
      </c>
      <c r="F34" s="31" t="s">
        <v>21</v>
      </c>
    </row>
    <row r="35" spans="1:6">
      <c r="A35" s="29">
        <v>45390</v>
      </c>
      <c r="B35" s="42">
        <v>45390.482141203705</v>
      </c>
      <c r="C35" s="31">
        <v>1</v>
      </c>
      <c r="D35" s="34">
        <v>18.399999999999999</v>
      </c>
      <c r="E35" s="28">
        <v>18.399999999999999</v>
      </c>
      <c r="F35" s="31" t="s">
        <v>21</v>
      </c>
    </row>
    <row r="36" spans="1:6">
      <c r="A36" s="29">
        <v>45390</v>
      </c>
      <c r="B36" s="42">
        <v>45390.484351851854</v>
      </c>
      <c r="C36" s="31">
        <v>1</v>
      </c>
      <c r="D36" s="34">
        <v>18.399999999999999</v>
      </c>
      <c r="E36" s="28">
        <v>18.399999999999999</v>
      </c>
      <c r="F36" s="31" t="s">
        <v>21</v>
      </c>
    </row>
    <row r="37" spans="1:6">
      <c r="A37" s="29">
        <v>45390</v>
      </c>
      <c r="B37" s="42">
        <v>45390.486689814818</v>
      </c>
      <c r="C37" s="31">
        <v>1</v>
      </c>
      <c r="D37" s="34">
        <v>18.399999999999999</v>
      </c>
      <c r="E37" s="28">
        <v>18.399999999999999</v>
      </c>
      <c r="F37" s="31" t="s">
        <v>21</v>
      </c>
    </row>
    <row r="38" spans="1:6">
      <c r="A38" s="29">
        <v>45390</v>
      </c>
      <c r="B38" s="42">
        <v>45390.490405092591</v>
      </c>
      <c r="C38" s="31">
        <v>1</v>
      </c>
      <c r="D38" s="34">
        <v>18.399999999999999</v>
      </c>
      <c r="E38" s="28">
        <v>18.399999999999999</v>
      </c>
      <c r="F38" s="31" t="s">
        <v>21</v>
      </c>
    </row>
    <row r="39" spans="1:6">
      <c r="A39" s="29">
        <v>45390</v>
      </c>
      <c r="B39" s="42">
        <v>45390.492094907408</v>
      </c>
      <c r="C39" s="31">
        <v>1</v>
      </c>
      <c r="D39" s="34">
        <v>18.399999999999999</v>
      </c>
      <c r="E39" s="28">
        <v>18.399999999999999</v>
      </c>
      <c r="F39" s="31" t="s">
        <v>21</v>
      </c>
    </row>
    <row r="40" spans="1:6">
      <c r="A40" s="29">
        <v>45390</v>
      </c>
      <c r="B40" s="42">
        <v>45390.500891203701</v>
      </c>
      <c r="C40" s="31">
        <v>6</v>
      </c>
      <c r="D40" s="34">
        <v>18.420000000000002</v>
      </c>
      <c r="E40" s="28">
        <v>110.52000000000001</v>
      </c>
      <c r="F40" s="31" t="s">
        <v>18</v>
      </c>
    </row>
    <row r="41" spans="1:6">
      <c r="A41" s="29">
        <v>45390</v>
      </c>
      <c r="B41" s="42">
        <v>45390.500925925924</v>
      </c>
      <c r="C41" s="31">
        <v>149</v>
      </c>
      <c r="D41" s="34">
        <v>18.420000000000002</v>
      </c>
      <c r="E41" s="28">
        <v>2744.5800000000004</v>
      </c>
      <c r="F41" s="31" t="s">
        <v>18</v>
      </c>
    </row>
    <row r="42" spans="1:6">
      <c r="A42" s="29">
        <v>45390</v>
      </c>
      <c r="B42" s="42">
        <v>45390.500925925924</v>
      </c>
      <c r="C42" s="31">
        <v>152</v>
      </c>
      <c r="D42" s="34">
        <v>18.420000000000002</v>
      </c>
      <c r="E42" s="28">
        <v>2799.84</v>
      </c>
      <c r="F42" s="31" t="s">
        <v>18</v>
      </c>
    </row>
    <row r="43" spans="1:6">
      <c r="A43" s="29">
        <v>45390</v>
      </c>
      <c r="B43" s="42">
        <v>45390.500925925924</v>
      </c>
      <c r="C43" s="31">
        <v>174</v>
      </c>
      <c r="D43" s="34">
        <v>18.420000000000002</v>
      </c>
      <c r="E43" s="28">
        <v>3205.0800000000004</v>
      </c>
      <c r="F43" s="31" t="s">
        <v>18</v>
      </c>
    </row>
    <row r="44" spans="1:6">
      <c r="A44" s="29">
        <v>45390</v>
      </c>
      <c r="B44" s="42">
        <v>45390.500925925924</v>
      </c>
      <c r="C44" s="31">
        <v>1</v>
      </c>
      <c r="D44" s="34">
        <v>18.399999999999999</v>
      </c>
      <c r="E44" s="28">
        <v>18.399999999999999</v>
      </c>
      <c r="F44" s="31" t="s">
        <v>21</v>
      </c>
    </row>
    <row r="45" spans="1:6">
      <c r="A45" s="29">
        <v>45390</v>
      </c>
      <c r="B45" s="42">
        <v>45390.50439814815</v>
      </c>
      <c r="C45" s="31">
        <v>1</v>
      </c>
      <c r="D45" s="34">
        <v>18.399999999999999</v>
      </c>
      <c r="E45" s="28">
        <v>18.399999999999999</v>
      </c>
      <c r="F45" s="31" t="s">
        <v>21</v>
      </c>
    </row>
    <row r="46" spans="1:6">
      <c r="A46" s="29">
        <v>45390</v>
      </c>
      <c r="B46" s="42">
        <v>45390.50439814815</v>
      </c>
      <c r="C46" s="31">
        <v>2</v>
      </c>
      <c r="D46" s="34">
        <v>18.399999999999999</v>
      </c>
      <c r="E46" s="28">
        <v>36.799999999999997</v>
      </c>
      <c r="F46" s="31" t="s">
        <v>21</v>
      </c>
    </row>
    <row r="47" spans="1:6">
      <c r="A47" s="29">
        <v>45390</v>
      </c>
      <c r="B47" s="42">
        <v>45390.504965277774</v>
      </c>
      <c r="C47" s="31">
        <v>1</v>
      </c>
      <c r="D47" s="34">
        <v>18.399999999999999</v>
      </c>
      <c r="E47" s="28">
        <v>18.399999999999999</v>
      </c>
      <c r="F47" s="31" t="s">
        <v>21</v>
      </c>
    </row>
    <row r="48" spans="1:6">
      <c r="A48" s="29">
        <v>45390</v>
      </c>
      <c r="B48" s="42">
        <v>45390.506076388891</v>
      </c>
      <c r="C48" s="31">
        <v>49</v>
      </c>
      <c r="D48" s="34">
        <v>18.399999999999999</v>
      </c>
      <c r="E48" s="28">
        <v>901.59999999999991</v>
      </c>
      <c r="F48" s="31" t="s">
        <v>21</v>
      </c>
    </row>
    <row r="49" spans="1:6">
      <c r="A49" s="29">
        <v>45390</v>
      </c>
      <c r="B49" s="42">
        <v>45390.506076388891</v>
      </c>
      <c r="C49" s="31">
        <v>4</v>
      </c>
      <c r="D49" s="34">
        <v>18.399999999999999</v>
      </c>
      <c r="E49" s="28">
        <v>73.599999999999994</v>
      </c>
      <c r="F49" s="31" t="s">
        <v>21</v>
      </c>
    </row>
    <row r="50" spans="1:6">
      <c r="A50" s="29">
        <v>45390</v>
      </c>
      <c r="B50" s="42">
        <v>45390.506076388891</v>
      </c>
      <c r="C50" s="31">
        <v>10</v>
      </c>
      <c r="D50" s="34">
        <v>18.399999999999999</v>
      </c>
      <c r="E50" s="28">
        <v>184</v>
      </c>
      <c r="F50" s="31" t="s">
        <v>21</v>
      </c>
    </row>
    <row r="51" spans="1:6">
      <c r="A51" s="29">
        <v>45390</v>
      </c>
      <c r="B51" s="42">
        <v>45390.506076388891</v>
      </c>
      <c r="C51" s="31">
        <v>8</v>
      </c>
      <c r="D51" s="34">
        <v>18.399999999999999</v>
      </c>
      <c r="E51" s="28">
        <v>147.19999999999999</v>
      </c>
      <c r="F51" s="31" t="s">
        <v>21</v>
      </c>
    </row>
    <row r="52" spans="1:6">
      <c r="A52" s="29">
        <v>45390</v>
      </c>
      <c r="B52" s="42">
        <v>45390.506076388891</v>
      </c>
      <c r="C52" s="31">
        <v>106</v>
      </c>
      <c r="D52" s="34">
        <v>18.399999999999999</v>
      </c>
      <c r="E52" s="28">
        <v>1950.3999999999999</v>
      </c>
      <c r="F52" s="31" t="s">
        <v>21</v>
      </c>
    </row>
    <row r="53" spans="1:6">
      <c r="A53" s="29">
        <v>45390</v>
      </c>
      <c r="B53" s="42">
        <v>45390.506076388891</v>
      </c>
      <c r="C53" s="31">
        <v>126</v>
      </c>
      <c r="D53" s="34">
        <v>18.399999999999999</v>
      </c>
      <c r="E53" s="28">
        <v>2318.3999999999996</v>
      </c>
      <c r="F53" s="31" t="s">
        <v>21</v>
      </c>
    </row>
    <row r="54" spans="1:6">
      <c r="A54" s="29">
        <v>45390</v>
      </c>
      <c r="B54" s="42">
        <v>45390.506076388891</v>
      </c>
      <c r="C54" s="31">
        <v>3</v>
      </c>
      <c r="D54" s="34">
        <v>18.399999999999999</v>
      </c>
      <c r="E54" s="28">
        <v>55.199999999999996</v>
      </c>
      <c r="F54" s="31" t="s">
        <v>21</v>
      </c>
    </row>
    <row r="55" spans="1:6">
      <c r="A55" s="29">
        <v>45390</v>
      </c>
      <c r="B55" s="42">
        <v>45390.506076388891</v>
      </c>
      <c r="C55" s="31">
        <v>58</v>
      </c>
      <c r="D55" s="34">
        <v>18.399999999999999</v>
      </c>
      <c r="E55" s="28">
        <v>1067.1999999999998</v>
      </c>
      <c r="F55" s="31" t="s">
        <v>21</v>
      </c>
    </row>
    <row r="56" spans="1:6">
      <c r="A56" s="29">
        <v>45390</v>
      </c>
      <c r="B56" s="42">
        <v>45390.526655092595</v>
      </c>
      <c r="C56" s="31">
        <v>156</v>
      </c>
      <c r="D56" s="34">
        <v>18.38</v>
      </c>
      <c r="E56" s="28">
        <v>2867.2799999999997</v>
      </c>
      <c r="F56" s="31" t="s">
        <v>18</v>
      </c>
    </row>
    <row r="57" spans="1:6">
      <c r="A57" s="29">
        <v>45390</v>
      </c>
      <c r="B57" s="42">
        <v>45390.535185185188</v>
      </c>
      <c r="C57" s="31">
        <v>399</v>
      </c>
      <c r="D57" s="34">
        <v>18.36</v>
      </c>
      <c r="E57" s="28">
        <v>7325.6399999999994</v>
      </c>
      <c r="F57" s="31" t="s">
        <v>16</v>
      </c>
    </row>
    <row r="58" spans="1:6">
      <c r="A58" s="29">
        <v>45390</v>
      </c>
      <c r="B58" s="42">
        <v>45390.541701388887</v>
      </c>
      <c r="C58" s="31">
        <v>117</v>
      </c>
      <c r="D58" s="34">
        <v>18.36</v>
      </c>
      <c r="E58" s="28">
        <v>2148.12</v>
      </c>
      <c r="F58" s="31" t="s">
        <v>16</v>
      </c>
    </row>
    <row r="59" spans="1:6">
      <c r="A59" s="29">
        <v>45390</v>
      </c>
      <c r="B59" s="42">
        <v>45390.544583333336</v>
      </c>
      <c r="C59" s="31">
        <v>25</v>
      </c>
      <c r="D59" s="34">
        <v>18.36</v>
      </c>
      <c r="E59" s="28">
        <v>459</v>
      </c>
      <c r="F59" s="31" t="s">
        <v>16</v>
      </c>
    </row>
    <row r="60" spans="1:6">
      <c r="A60" s="29">
        <v>45390</v>
      </c>
      <c r="B60" s="42">
        <v>45390.549201388887</v>
      </c>
      <c r="C60" s="31">
        <v>14</v>
      </c>
      <c r="D60" s="34">
        <v>18.38</v>
      </c>
      <c r="E60" s="28">
        <v>257.32</v>
      </c>
      <c r="F60" s="31" t="s">
        <v>18</v>
      </c>
    </row>
    <row r="61" spans="1:6">
      <c r="A61" s="29">
        <v>45390</v>
      </c>
      <c r="B61" s="42">
        <v>45390.618368055555</v>
      </c>
      <c r="C61" s="31">
        <v>443</v>
      </c>
      <c r="D61" s="34">
        <v>18.46</v>
      </c>
      <c r="E61" s="28">
        <v>8177.7800000000007</v>
      </c>
      <c r="F61" s="31" t="s">
        <v>18</v>
      </c>
    </row>
    <row r="62" spans="1:6">
      <c r="A62" s="29">
        <v>45390</v>
      </c>
      <c r="B62" s="42">
        <v>45390.660891203705</v>
      </c>
      <c r="C62" s="31">
        <v>12</v>
      </c>
      <c r="D62" s="34">
        <v>18.48</v>
      </c>
      <c r="E62" s="28">
        <v>221.76</v>
      </c>
      <c r="F62" s="31" t="s">
        <v>18</v>
      </c>
    </row>
    <row r="63" spans="1:6">
      <c r="A63" s="29">
        <v>45390</v>
      </c>
      <c r="B63" s="42">
        <v>45390.660891203705</v>
      </c>
      <c r="C63" s="31">
        <v>62</v>
      </c>
      <c r="D63" s="34">
        <v>18.48</v>
      </c>
      <c r="E63" s="28">
        <v>1145.76</v>
      </c>
      <c r="F63" s="31" t="s">
        <v>18</v>
      </c>
    </row>
    <row r="64" spans="1:6">
      <c r="A64" s="29">
        <v>45390</v>
      </c>
      <c r="B64" s="42">
        <v>45390.669259259259</v>
      </c>
      <c r="C64" s="31">
        <v>118</v>
      </c>
      <c r="D64" s="34">
        <v>18.440000000000001</v>
      </c>
      <c r="E64" s="28">
        <v>2175.92</v>
      </c>
      <c r="F64" s="31" t="s">
        <v>18</v>
      </c>
    </row>
    <row r="65" spans="1:6">
      <c r="A65" s="29">
        <v>45390</v>
      </c>
      <c r="B65" s="42">
        <v>45390.669259259259</v>
      </c>
      <c r="C65" s="31">
        <v>38</v>
      </c>
      <c r="D65" s="34">
        <v>18.440000000000001</v>
      </c>
      <c r="E65" s="28">
        <v>700.72</v>
      </c>
      <c r="F65" s="31" t="s">
        <v>18</v>
      </c>
    </row>
    <row r="66" spans="1:6">
      <c r="A66" s="29">
        <v>45390</v>
      </c>
      <c r="B66" s="42">
        <v>45390.670243055552</v>
      </c>
      <c r="C66" s="31">
        <v>8</v>
      </c>
      <c r="D66" s="34">
        <v>18.399999999999999</v>
      </c>
      <c r="E66" s="28">
        <v>147.19999999999999</v>
      </c>
      <c r="F66" s="31" t="s">
        <v>18</v>
      </c>
    </row>
    <row r="67" spans="1:6">
      <c r="A67" s="29">
        <v>45390</v>
      </c>
      <c r="B67" s="42">
        <v>45390.674861111111</v>
      </c>
      <c r="C67" s="31">
        <v>100</v>
      </c>
      <c r="D67" s="34">
        <v>18.440000000000001</v>
      </c>
      <c r="E67" s="28">
        <v>1844.0000000000002</v>
      </c>
      <c r="F67" s="31" t="s">
        <v>18</v>
      </c>
    </row>
    <row r="68" spans="1:6">
      <c r="A68" s="29">
        <v>45390</v>
      </c>
      <c r="B68" s="42">
        <v>45390.677314814813</v>
      </c>
      <c r="C68" s="31">
        <v>70</v>
      </c>
      <c r="D68" s="34">
        <v>18.440000000000001</v>
      </c>
      <c r="E68" s="28">
        <v>1290.8000000000002</v>
      </c>
      <c r="F68" s="31" t="s">
        <v>18</v>
      </c>
    </row>
    <row r="69" spans="1:6">
      <c r="A69" s="29">
        <v>45390</v>
      </c>
      <c r="B69" s="42">
        <v>45390.679861111108</v>
      </c>
      <c r="C69" s="31">
        <v>55</v>
      </c>
      <c r="D69" s="34">
        <v>18.440000000000001</v>
      </c>
      <c r="E69" s="28">
        <v>1014.2</v>
      </c>
      <c r="F69" s="31" t="s">
        <v>18</v>
      </c>
    </row>
    <row r="70" spans="1:6">
      <c r="A70" s="29">
        <v>45390</v>
      </c>
      <c r="B70" s="42">
        <v>45390.703819444447</v>
      </c>
      <c r="C70" s="31">
        <v>81</v>
      </c>
      <c r="D70" s="34">
        <v>18.5</v>
      </c>
      <c r="E70" s="28">
        <v>1498.5</v>
      </c>
      <c r="F70" s="31" t="s">
        <v>18</v>
      </c>
    </row>
    <row r="71" spans="1:6">
      <c r="A71" s="29">
        <v>45390</v>
      </c>
      <c r="B71" s="42">
        <v>45390.703819444447</v>
      </c>
      <c r="C71" s="31">
        <v>100</v>
      </c>
      <c r="D71" s="34">
        <v>18.5</v>
      </c>
      <c r="E71" s="28">
        <v>1850</v>
      </c>
      <c r="F71" s="31" t="s">
        <v>18</v>
      </c>
    </row>
    <row r="72" spans="1:6">
      <c r="A72" s="29">
        <v>45390</v>
      </c>
      <c r="B72" s="42">
        <v>45390.710949074077</v>
      </c>
      <c r="C72" s="31">
        <v>117</v>
      </c>
      <c r="D72" s="34">
        <v>18.52</v>
      </c>
      <c r="E72" s="28">
        <v>2166.84</v>
      </c>
      <c r="F72" s="31" t="s">
        <v>18</v>
      </c>
    </row>
    <row r="73" spans="1:6">
      <c r="A73" s="29">
        <v>45390</v>
      </c>
      <c r="B73" s="42">
        <v>45390.710949074077</v>
      </c>
      <c r="C73" s="31">
        <v>29</v>
      </c>
      <c r="D73" s="34">
        <v>18.52</v>
      </c>
      <c r="E73" s="28">
        <v>537.08000000000004</v>
      </c>
      <c r="F73" s="31" t="s">
        <v>18</v>
      </c>
    </row>
    <row r="74" spans="1:6">
      <c r="A74" s="29">
        <v>45390</v>
      </c>
      <c r="B74" s="42">
        <v>45390.710949074077</v>
      </c>
      <c r="C74" s="31">
        <v>11</v>
      </c>
      <c r="D74" s="34">
        <v>18.52</v>
      </c>
      <c r="E74" s="28">
        <v>203.72</v>
      </c>
      <c r="F74" s="31" t="s">
        <v>18</v>
      </c>
    </row>
    <row r="75" spans="1:6">
      <c r="A75" s="29">
        <v>45390</v>
      </c>
      <c r="B75" s="42">
        <v>45390.711608796293</v>
      </c>
      <c r="C75" s="31">
        <v>177</v>
      </c>
      <c r="D75" s="34">
        <v>18.48</v>
      </c>
      <c r="E75" s="28">
        <v>3270.96</v>
      </c>
      <c r="F75" s="31" t="s">
        <v>18</v>
      </c>
    </row>
    <row r="76" spans="1:6">
      <c r="A76" s="29">
        <v>45391</v>
      </c>
      <c r="B76" s="42">
        <v>45391.378935185188</v>
      </c>
      <c r="C76" s="31">
        <v>12</v>
      </c>
      <c r="D76" s="34">
        <v>18.34</v>
      </c>
      <c r="E76" s="28">
        <v>220.07999999999998</v>
      </c>
      <c r="F76" s="31" t="s">
        <v>18</v>
      </c>
    </row>
    <row r="77" spans="1:6">
      <c r="A77" s="29">
        <v>45391</v>
      </c>
      <c r="B77" s="42">
        <v>45391.378935185188</v>
      </c>
      <c r="C77" s="31">
        <v>145</v>
      </c>
      <c r="D77" s="34">
        <v>18.34</v>
      </c>
      <c r="E77" s="28">
        <v>2659.3</v>
      </c>
      <c r="F77" s="31" t="s">
        <v>18</v>
      </c>
    </row>
    <row r="78" spans="1:6">
      <c r="A78" s="29">
        <v>45391</v>
      </c>
      <c r="B78" s="42">
        <v>45391.379548611112</v>
      </c>
      <c r="C78" s="31">
        <v>174</v>
      </c>
      <c r="D78" s="34">
        <v>18.34</v>
      </c>
      <c r="E78" s="28">
        <v>3191.16</v>
      </c>
      <c r="F78" s="31" t="s">
        <v>18</v>
      </c>
    </row>
    <row r="79" spans="1:6">
      <c r="A79" s="29">
        <v>45391</v>
      </c>
      <c r="B79" s="42">
        <v>45391.390798611108</v>
      </c>
      <c r="C79" s="31">
        <v>27</v>
      </c>
      <c r="D79" s="34">
        <v>18.28</v>
      </c>
      <c r="E79" s="28">
        <v>493.56000000000006</v>
      </c>
      <c r="F79" s="31" t="s">
        <v>18</v>
      </c>
    </row>
    <row r="80" spans="1:6">
      <c r="A80" s="29">
        <v>45391</v>
      </c>
      <c r="B80" s="42">
        <v>45391.390879629631</v>
      </c>
      <c r="C80" s="31">
        <v>73</v>
      </c>
      <c r="D80" s="34">
        <v>18.28</v>
      </c>
      <c r="E80" s="28">
        <v>1334.44</v>
      </c>
      <c r="F80" s="31" t="s">
        <v>18</v>
      </c>
    </row>
    <row r="81" spans="1:6">
      <c r="A81" s="29">
        <v>45391</v>
      </c>
      <c r="B81" s="42">
        <v>45391.390879629631</v>
      </c>
      <c r="C81" s="31">
        <v>110</v>
      </c>
      <c r="D81" s="34">
        <v>18.28</v>
      </c>
      <c r="E81" s="28">
        <v>2010.8000000000002</v>
      </c>
      <c r="F81" s="31" t="s">
        <v>18</v>
      </c>
    </row>
    <row r="82" spans="1:6">
      <c r="A82" s="29">
        <v>45391</v>
      </c>
      <c r="B82" s="42">
        <v>45391.390879629631</v>
      </c>
      <c r="C82" s="31">
        <v>82</v>
      </c>
      <c r="D82" s="34">
        <v>18.28</v>
      </c>
      <c r="E82" s="28">
        <v>1498.96</v>
      </c>
      <c r="F82" s="31" t="s">
        <v>18</v>
      </c>
    </row>
    <row r="83" spans="1:6">
      <c r="A83" s="29">
        <v>45391</v>
      </c>
      <c r="B83" s="42">
        <v>45391.390879629631</v>
      </c>
      <c r="C83" s="31">
        <v>15</v>
      </c>
      <c r="D83" s="34">
        <v>18.28</v>
      </c>
      <c r="E83" s="28">
        <v>274.20000000000005</v>
      </c>
      <c r="F83" s="31" t="s">
        <v>18</v>
      </c>
    </row>
    <row r="84" spans="1:6">
      <c r="A84" s="29">
        <v>45391</v>
      </c>
      <c r="B84" s="42">
        <v>45391.39266203704</v>
      </c>
      <c r="C84" s="31">
        <v>15</v>
      </c>
      <c r="D84" s="34">
        <v>18.260000000000002</v>
      </c>
      <c r="E84" s="28">
        <v>273.90000000000003</v>
      </c>
      <c r="F84" s="31" t="s">
        <v>18</v>
      </c>
    </row>
    <row r="85" spans="1:6">
      <c r="A85" s="29">
        <v>45391</v>
      </c>
      <c r="B85" s="42">
        <v>45391.402916666666</v>
      </c>
      <c r="C85" s="31">
        <v>144</v>
      </c>
      <c r="D85" s="34">
        <v>18.28</v>
      </c>
      <c r="E85" s="28">
        <v>2632.32</v>
      </c>
      <c r="F85" s="31" t="s">
        <v>18</v>
      </c>
    </row>
    <row r="86" spans="1:6">
      <c r="A86" s="29">
        <v>45391</v>
      </c>
      <c r="B86" s="42">
        <v>45391.420856481483</v>
      </c>
      <c r="C86" s="31">
        <v>101</v>
      </c>
      <c r="D86" s="34">
        <v>18.34</v>
      </c>
      <c r="E86" s="28">
        <v>1852.34</v>
      </c>
      <c r="F86" s="31" t="s">
        <v>18</v>
      </c>
    </row>
    <row r="87" spans="1:6">
      <c r="A87" s="29">
        <v>45391</v>
      </c>
      <c r="B87" s="42">
        <v>45391.420856481483</v>
      </c>
      <c r="C87" s="31">
        <v>15</v>
      </c>
      <c r="D87" s="34">
        <v>18.34</v>
      </c>
      <c r="E87" s="28">
        <v>275.10000000000002</v>
      </c>
      <c r="F87" s="31" t="s">
        <v>18</v>
      </c>
    </row>
    <row r="88" spans="1:6">
      <c r="A88" s="29">
        <v>45391</v>
      </c>
      <c r="B88" s="42">
        <v>45391.421666666669</v>
      </c>
      <c r="C88" s="31">
        <v>138</v>
      </c>
      <c r="D88" s="34">
        <v>18.36</v>
      </c>
      <c r="E88" s="28">
        <v>2533.6799999999998</v>
      </c>
      <c r="F88" s="31" t="s">
        <v>18</v>
      </c>
    </row>
    <row r="89" spans="1:6">
      <c r="A89" s="29">
        <v>45391</v>
      </c>
      <c r="B89" s="42">
        <v>45391.421666666669</v>
      </c>
      <c r="C89" s="31">
        <v>15</v>
      </c>
      <c r="D89" s="34">
        <v>18.36</v>
      </c>
      <c r="E89" s="28">
        <v>275.39999999999998</v>
      </c>
      <c r="F89" s="31" t="s">
        <v>18</v>
      </c>
    </row>
    <row r="90" spans="1:6">
      <c r="A90" s="29">
        <v>45391</v>
      </c>
      <c r="B90" s="42">
        <v>45391.42591435185</v>
      </c>
      <c r="C90" s="31">
        <v>159</v>
      </c>
      <c r="D90" s="34">
        <v>18.36</v>
      </c>
      <c r="E90" s="28">
        <v>2919.24</v>
      </c>
      <c r="F90" s="31" t="s">
        <v>18</v>
      </c>
    </row>
    <row r="91" spans="1:6">
      <c r="A91" s="29">
        <v>45391</v>
      </c>
      <c r="B91" s="42">
        <v>45391.42591435185</v>
      </c>
      <c r="C91" s="31">
        <v>15</v>
      </c>
      <c r="D91" s="34">
        <v>18.36</v>
      </c>
      <c r="E91" s="28">
        <v>275.39999999999998</v>
      </c>
      <c r="F91" s="31" t="s">
        <v>18</v>
      </c>
    </row>
    <row r="92" spans="1:6">
      <c r="A92" s="29">
        <v>45391</v>
      </c>
      <c r="B92" s="42">
        <v>45391.446701388886</v>
      </c>
      <c r="C92" s="31">
        <v>11</v>
      </c>
      <c r="D92" s="34">
        <v>18.38</v>
      </c>
      <c r="E92" s="28">
        <v>202.17999999999998</v>
      </c>
      <c r="F92" s="31" t="s">
        <v>16</v>
      </c>
    </row>
    <row r="93" spans="1:6">
      <c r="A93" s="29">
        <v>45391</v>
      </c>
      <c r="B93" s="42">
        <v>45391.448518518519</v>
      </c>
      <c r="C93" s="31">
        <v>2</v>
      </c>
      <c r="D93" s="34">
        <v>18.399999999999999</v>
      </c>
      <c r="E93" s="28">
        <v>36.799999999999997</v>
      </c>
      <c r="F93" s="31" t="s">
        <v>18</v>
      </c>
    </row>
    <row r="94" spans="1:6">
      <c r="A94" s="29">
        <v>45391</v>
      </c>
      <c r="B94" s="42">
        <v>45391.448518518519</v>
      </c>
      <c r="C94" s="31">
        <v>93</v>
      </c>
      <c r="D94" s="34">
        <v>18.399999999999999</v>
      </c>
      <c r="E94" s="28">
        <v>1711.1999999999998</v>
      </c>
      <c r="F94" s="31" t="s">
        <v>18</v>
      </c>
    </row>
    <row r="95" spans="1:6">
      <c r="A95" s="29">
        <v>45391</v>
      </c>
      <c r="B95" s="42">
        <v>45391.448518518519</v>
      </c>
      <c r="C95" s="31">
        <v>85</v>
      </c>
      <c r="D95" s="34">
        <v>18.399999999999999</v>
      </c>
      <c r="E95" s="28">
        <v>1563.9999999999998</v>
      </c>
      <c r="F95" s="31" t="s">
        <v>18</v>
      </c>
    </row>
    <row r="96" spans="1:6">
      <c r="A96" s="29">
        <v>45391</v>
      </c>
      <c r="B96" s="42">
        <v>45391.448622685188</v>
      </c>
      <c r="C96" s="31">
        <v>164</v>
      </c>
      <c r="D96" s="34">
        <v>18.38</v>
      </c>
      <c r="E96" s="28">
        <v>3014.3199999999997</v>
      </c>
      <c r="F96" s="31" t="s">
        <v>16</v>
      </c>
    </row>
    <row r="97" spans="1:6">
      <c r="A97" s="29">
        <v>45391</v>
      </c>
      <c r="B97" s="42">
        <v>45391.465127314812</v>
      </c>
      <c r="C97" s="31">
        <v>5</v>
      </c>
      <c r="D97" s="34">
        <v>18.399999999999999</v>
      </c>
      <c r="E97" s="28">
        <v>92</v>
      </c>
      <c r="F97" s="31" t="s">
        <v>18</v>
      </c>
    </row>
    <row r="98" spans="1:6">
      <c r="A98" s="29">
        <v>45391</v>
      </c>
      <c r="B98" s="42">
        <v>45391.471203703702</v>
      </c>
      <c r="C98" s="31">
        <v>55</v>
      </c>
      <c r="D98" s="34">
        <v>18.420000000000002</v>
      </c>
      <c r="E98" s="28">
        <v>1013.1000000000001</v>
      </c>
      <c r="F98" s="31" t="s">
        <v>18</v>
      </c>
    </row>
    <row r="99" spans="1:6">
      <c r="A99" s="29">
        <v>45391</v>
      </c>
      <c r="B99" s="42">
        <v>45391.473437499997</v>
      </c>
      <c r="C99" s="31">
        <v>1</v>
      </c>
      <c r="D99" s="34">
        <v>18.420000000000002</v>
      </c>
      <c r="E99" s="28">
        <v>18.420000000000002</v>
      </c>
      <c r="F99" s="31" t="s">
        <v>18</v>
      </c>
    </row>
    <row r="100" spans="1:6">
      <c r="A100" s="29">
        <v>45391</v>
      </c>
      <c r="B100" s="42">
        <v>45391.473437499997</v>
      </c>
      <c r="C100" s="31">
        <v>55</v>
      </c>
      <c r="D100" s="34">
        <v>18.420000000000002</v>
      </c>
      <c r="E100" s="28">
        <v>1013.1000000000001</v>
      </c>
      <c r="F100" s="31" t="s">
        <v>18</v>
      </c>
    </row>
    <row r="101" spans="1:6">
      <c r="A101" s="29">
        <v>45391</v>
      </c>
      <c r="B101" s="42">
        <v>45391.480821759258</v>
      </c>
      <c r="C101" s="31">
        <v>154</v>
      </c>
      <c r="D101" s="34">
        <v>18.420000000000002</v>
      </c>
      <c r="E101" s="28">
        <v>2836.6800000000003</v>
      </c>
      <c r="F101" s="31" t="s">
        <v>18</v>
      </c>
    </row>
    <row r="102" spans="1:6">
      <c r="A102" s="29">
        <v>45391</v>
      </c>
      <c r="B102" s="42">
        <v>45391.504594907405</v>
      </c>
      <c r="C102" s="31">
        <v>151</v>
      </c>
      <c r="D102" s="34">
        <v>18.420000000000002</v>
      </c>
      <c r="E102" s="28">
        <v>2781.42</v>
      </c>
      <c r="F102" s="31" t="s">
        <v>18</v>
      </c>
    </row>
    <row r="103" spans="1:6">
      <c r="A103" s="29">
        <v>45391</v>
      </c>
      <c r="B103" s="42">
        <v>45391.513194444444</v>
      </c>
      <c r="C103" s="31">
        <v>40</v>
      </c>
      <c r="D103" s="34">
        <v>18.420000000000002</v>
      </c>
      <c r="E103" s="28">
        <v>736.80000000000007</v>
      </c>
      <c r="F103" s="31" t="s">
        <v>18</v>
      </c>
    </row>
    <row r="104" spans="1:6">
      <c r="A104" s="29">
        <v>45391</v>
      </c>
      <c r="B104" s="42">
        <v>45391.513194444444</v>
      </c>
      <c r="C104" s="31">
        <v>103</v>
      </c>
      <c r="D104" s="34">
        <v>18.420000000000002</v>
      </c>
      <c r="E104" s="28">
        <v>1897.2600000000002</v>
      </c>
      <c r="F104" s="31" t="s">
        <v>18</v>
      </c>
    </row>
    <row r="105" spans="1:6">
      <c r="A105" s="29">
        <v>45391</v>
      </c>
      <c r="B105" s="42">
        <v>45391.513194444444</v>
      </c>
      <c r="C105" s="31">
        <v>29</v>
      </c>
      <c r="D105" s="34">
        <v>18.420000000000002</v>
      </c>
      <c r="E105" s="28">
        <v>534.18000000000006</v>
      </c>
      <c r="F105" s="31" t="s">
        <v>18</v>
      </c>
    </row>
    <row r="106" spans="1:6">
      <c r="A106" s="29">
        <v>45391</v>
      </c>
      <c r="B106" s="42">
        <v>45391.554722222223</v>
      </c>
      <c r="C106" s="31">
        <v>65</v>
      </c>
      <c r="D106" s="34">
        <v>18.46</v>
      </c>
      <c r="E106" s="28">
        <v>1199.9000000000001</v>
      </c>
      <c r="F106" s="31" t="s">
        <v>18</v>
      </c>
    </row>
    <row r="107" spans="1:6">
      <c r="A107" s="29">
        <v>45391</v>
      </c>
      <c r="B107" s="42">
        <v>45391.5547337963</v>
      </c>
      <c r="C107" s="31">
        <v>94</v>
      </c>
      <c r="D107" s="34">
        <v>18.46</v>
      </c>
      <c r="E107" s="28">
        <v>1735.24</v>
      </c>
      <c r="F107" s="31" t="s">
        <v>18</v>
      </c>
    </row>
    <row r="108" spans="1:6">
      <c r="A108" s="29">
        <v>45391</v>
      </c>
      <c r="B108" s="42">
        <v>45391.581261574072</v>
      </c>
      <c r="C108" s="31">
        <v>36</v>
      </c>
      <c r="D108" s="34">
        <v>18.440000000000001</v>
      </c>
      <c r="E108" s="28">
        <v>663.84</v>
      </c>
      <c r="F108" s="31" t="s">
        <v>18</v>
      </c>
    </row>
    <row r="109" spans="1:6">
      <c r="A109" s="29">
        <v>45391</v>
      </c>
      <c r="B109" s="42">
        <v>45391.581261574072</v>
      </c>
      <c r="C109" s="31">
        <v>145</v>
      </c>
      <c r="D109" s="34">
        <v>18.440000000000001</v>
      </c>
      <c r="E109" s="28">
        <v>2673.8</v>
      </c>
      <c r="F109" s="31" t="s">
        <v>18</v>
      </c>
    </row>
    <row r="110" spans="1:6">
      <c r="A110" s="29">
        <v>45391</v>
      </c>
      <c r="B110" s="42">
        <v>45391.581261574072</v>
      </c>
      <c r="C110" s="31">
        <v>26</v>
      </c>
      <c r="D110" s="34">
        <v>18.440000000000001</v>
      </c>
      <c r="E110" s="28">
        <v>479.44000000000005</v>
      </c>
      <c r="F110" s="31" t="s">
        <v>18</v>
      </c>
    </row>
    <row r="111" spans="1:6">
      <c r="A111" s="29">
        <v>45391</v>
      </c>
      <c r="B111" s="42">
        <v>45391.588807870372</v>
      </c>
      <c r="C111" s="31">
        <v>289</v>
      </c>
      <c r="D111" s="34">
        <v>18.48</v>
      </c>
      <c r="E111" s="28">
        <v>5340.72</v>
      </c>
      <c r="F111" s="31" t="s">
        <v>21</v>
      </c>
    </row>
    <row r="112" spans="1:6">
      <c r="A112" s="29">
        <v>45391</v>
      </c>
      <c r="B112" s="42">
        <v>45391.588807870372</v>
      </c>
      <c r="C112" s="31">
        <v>74</v>
      </c>
      <c r="D112" s="34">
        <v>18.48</v>
      </c>
      <c r="E112" s="28">
        <v>1367.52</v>
      </c>
      <c r="F112" s="31" t="s">
        <v>21</v>
      </c>
    </row>
    <row r="113" spans="1:6">
      <c r="A113" s="29">
        <v>45391</v>
      </c>
      <c r="B113" s="42">
        <v>45391.588807870372</v>
      </c>
      <c r="C113" s="31">
        <v>1</v>
      </c>
      <c r="D113" s="34">
        <v>18.48</v>
      </c>
      <c r="E113" s="28">
        <v>18.48</v>
      </c>
      <c r="F113" s="31" t="s">
        <v>21</v>
      </c>
    </row>
    <row r="114" spans="1:6">
      <c r="A114" s="29">
        <v>45391</v>
      </c>
      <c r="B114" s="42">
        <v>45391.589039351849</v>
      </c>
      <c r="C114" s="31">
        <v>1</v>
      </c>
      <c r="D114" s="34">
        <v>18.46</v>
      </c>
      <c r="E114" s="28">
        <v>18.46</v>
      </c>
      <c r="F114" s="31" t="s">
        <v>18</v>
      </c>
    </row>
    <row r="115" spans="1:6">
      <c r="A115" s="29">
        <v>45391</v>
      </c>
      <c r="B115" s="42">
        <v>45391.589432870373</v>
      </c>
      <c r="C115" s="31">
        <v>42</v>
      </c>
      <c r="D115" s="34">
        <v>18.46</v>
      </c>
      <c r="E115" s="28">
        <v>775.32</v>
      </c>
      <c r="F115" s="31" t="s">
        <v>18</v>
      </c>
    </row>
    <row r="116" spans="1:6">
      <c r="A116" s="29">
        <v>45391</v>
      </c>
      <c r="B116" s="42">
        <v>45391.591527777775</v>
      </c>
      <c r="C116" s="31">
        <v>85</v>
      </c>
      <c r="D116" s="34">
        <v>18.46</v>
      </c>
      <c r="E116" s="28">
        <v>1569.1000000000001</v>
      </c>
      <c r="F116" s="31" t="s">
        <v>18</v>
      </c>
    </row>
    <row r="117" spans="1:6">
      <c r="A117" s="29">
        <v>45391</v>
      </c>
      <c r="B117" s="42">
        <v>45391.618414351855</v>
      </c>
      <c r="C117" s="31">
        <v>22</v>
      </c>
      <c r="D117" s="34">
        <v>18.48</v>
      </c>
      <c r="E117" s="28">
        <v>406.56</v>
      </c>
      <c r="F117" s="31" t="s">
        <v>18</v>
      </c>
    </row>
    <row r="118" spans="1:6">
      <c r="A118" s="29">
        <v>45391</v>
      </c>
      <c r="B118" s="42">
        <v>45391.624340277776</v>
      </c>
      <c r="C118" s="31">
        <v>238</v>
      </c>
      <c r="D118" s="34">
        <v>18.5</v>
      </c>
      <c r="E118" s="28">
        <v>4403</v>
      </c>
      <c r="F118" s="31" t="s">
        <v>18</v>
      </c>
    </row>
    <row r="119" spans="1:6">
      <c r="A119" s="29">
        <v>45391</v>
      </c>
      <c r="B119" s="42">
        <v>45391.624340277776</v>
      </c>
      <c r="C119" s="31">
        <v>31</v>
      </c>
      <c r="D119" s="34">
        <v>18.5</v>
      </c>
      <c r="E119" s="28">
        <v>573.5</v>
      </c>
      <c r="F119" s="31" t="s">
        <v>18</v>
      </c>
    </row>
    <row r="120" spans="1:6">
      <c r="A120" s="29">
        <v>45391</v>
      </c>
      <c r="B120" s="42">
        <v>45391.624340277776</v>
      </c>
      <c r="C120" s="31">
        <v>166</v>
      </c>
      <c r="D120" s="34">
        <v>18.5</v>
      </c>
      <c r="E120" s="28">
        <v>3071</v>
      </c>
      <c r="F120" s="31" t="s">
        <v>18</v>
      </c>
    </row>
    <row r="121" spans="1:6">
      <c r="A121" s="29">
        <v>45391</v>
      </c>
      <c r="B121" s="42">
        <v>45391.624340277776</v>
      </c>
      <c r="C121" s="31">
        <v>51</v>
      </c>
      <c r="D121" s="34">
        <v>18.48</v>
      </c>
      <c r="E121" s="28">
        <v>942.48</v>
      </c>
      <c r="F121" s="31" t="s">
        <v>18</v>
      </c>
    </row>
    <row r="122" spans="1:6">
      <c r="A122" s="29">
        <v>45391</v>
      </c>
      <c r="B122" s="42">
        <v>45391.624340277776</v>
      </c>
      <c r="C122" s="31">
        <v>159</v>
      </c>
      <c r="D122" s="34">
        <v>18.48</v>
      </c>
      <c r="E122" s="28">
        <v>2938.32</v>
      </c>
      <c r="F122" s="31" t="s">
        <v>18</v>
      </c>
    </row>
    <row r="123" spans="1:6">
      <c r="A123" s="29">
        <v>45391</v>
      </c>
      <c r="B123" s="42">
        <v>45391.626689814817</v>
      </c>
      <c r="C123" s="31">
        <v>49</v>
      </c>
      <c r="D123" s="34">
        <v>18.46</v>
      </c>
      <c r="E123" s="28">
        <v>904.54000000000008</v>
      </c>
      <c r="F123" s="31" t="s">
        <v>18</v>
      </c>
    </row>
    <row r="124" spans="1:6">
      <c r="A124" s="29">
        <v>45391</v>
      </c>
      <c r="B124" s="42">
        <v>45391.626689814817</v>
      </c>
      <c r="C124" s="31">
        <v>1</v>
      </c>
      <c r="D124" s="34">
        <v>18.46</v>
      </c>
      <c r="E124" s="28">
        <v>18.46</v>
      </c>
      <c r="F124" s="31" t="s">
        <v>18</v>
      </c>
    </row>
    <row r="125" spans="1:6">
      <c r="A125" s="29">
        <v>45391</v>
      </c>
      <c r="B125" s="42">
        <v>45391.626689814817</v>
      </c>
      <c r="C125" s="31">
        <v>20</v>
      </c>
      <c r="D125" s="34">
        <v>18.46</v>
      </c>
      <c r="E125" s="28">
        <v>369.20000000000005</v>
      </c>
      <c r="F125" s="31" t="s">
        <v>18</v>
      </c>
    </row>
    <row r="126" spans="1:6">
      <c r="A126" s="29">
        <v>45391</v>
      </c>
      <c r="B126" s="42">
        <v>45391.626689814817</v>
      </c>
      <c r="C126" s="31">
        <v>6</v>
      </c>
      <c r="D126" s="34">
        <v>18.46</v>
      </c>
      <c r="E126" s="28">
        <v>110.76</v>
      </c>
      <c r="F126" s="31" t="s">
        <v>18</v>
      </c>
    </row>
    <row r="127" spans="1:6">
      <c r="A127" s="29">
        <v>45391</v>
      </c>
      <c r="B127" s="42">
        <v>45391.626689814817</v>
      </c>
      <c r="C127" s="31">
        <v>83</v>
      </c>
      <c r="D127" s="34">
        <v>18.46</v>
      </c>
      <c r="E127" s="28">
        <v>1532.18</v>
      </c>
      <c r="F127" s="31" t="s">
        <v>18</v>
      </c>
    </row>
    <row r="128" spans="1:6">
      <c r="A128" s="29">
        <v>45391</v>
      </c>
      <c r="B128" s="42">
        <v>45391.626689814817</v>
      </c>
      <c r="C128" s="31">
        <v>167</v>
      </c>
      <c r="D128" s="34">
        <v>18.46</v>
      </c>
      <c r="E128" s="28">
        <v>3082.82</v>
      </c>
      <c r="F128" s="31" t="s">
        <v>18</v>
      </c>
    </row>
    <row r="129" spans="1:6">
      <c r="A129" s="29">
        <v>45391</v>
      </c>
      <c r="B129" s="42">
        <v>45391.626689814817</v>
      </c>
      <c r="C129" s="31">
        <v>5</v>
      </c>
      <c r="D129" s="34">
        <v>18.46</v>
      </c>
      <c r="E129" s="28">
        <v>92.300000000000011</v>
      </c>
      <c r="F129" s="31" t="s">
        <v>18</v>
      </c>
    </row>
    <row r="130" spans="1:6">
      <c r="A130" s="29">
        <v>45391</v>
      </c>
      <c r="B130" s="42">
        <v>45391.633368055554</v>
      </c>
      <c r="C130" s="31">
        <v>66</v>
      </c>
      <c r="D130" s="34">
        <v>18.46</v>
      </c>
      <c r="E130" s="28">
        <v>1218.3600000000001</v>
      </c>
      <c r="F130" s="31" t="s">
        <v>16</v>
      </c>
    </row>
    <row r="131" spans="1:6">
      <c r="A131" s="29">
        <v>45391</v>
      </c>
      <c r="B131" s="42">
        <v>45391.633368055554</v>
      </c>
      <c r="C131" s="31">
        <v>77</v>
      </c>
      <c r="D131" s="34">
        <v>18.46</v>
      </c>
      <c r="E131" s="28">
        <v>1421.42</v>
      </c>
      <c r="F131" s="31" t="s">
        <v>16</v>
      </c>
    </row>
    <row r="132" spans="1:6">
      <c r="A132" s="29">
        <v>45391</v>
      </c>
      <c r="B132" s="42">
        <v>45391.633368055554</v>
      </c>
      <c r="C132" s="31">
        <v>141</v>
      </c>
      <c r="D132" s="34">
        <v>18.46</v>
      </c>
      <c r="E132" s="28">
        <v>2602.86</v>
      </c>
      <c r="F132" s="31" t="s">
        <v>16</v>
      </c>
    </row>
    <row r="133" spans="1:6">
      <c r="A133" s="29">
        <v>45391</v>
      </c>
      <c r="B133" s="42">
        <v>45391.641840277778</v>
      </c>
      <c r="C133" s="31">
        <v>10</v>
      </c>
      <c r="D133" s="34">
        <v>18.46</v>
      </c>
      <c r="E133" s="28">
        <v>184.60000000000002</v>
      </c>
      <c r="F133" s="31" t="s">
        <v>16</v>
      </c>
    </row>
    <row r="134" spans="1:6">
      <c r="A134" s="29">
        <v>45391</v>
      </c>
      <c r="B134" s="42">
        <v>45391.645671296297</v>
      </c>
      <c r="C134" s="31">
        <v>5</v>
      </c>
      <c r="D134" s="34">
        <v>18.46</v>
      </c>
      <c r="E134" s="28">
        <v>92.300000000000011</v>
      </c>
      <c r="F134" s="31" t="s">
        <v>16</v>
      </c>
    </row>
    <row r="135" spans="1:6">
      <c r="A135" s="29">
        <v>45391</v>
      </c>
      <c r="B135" s="42">
        <v>45391.646296296298</v>
      </c>
      <c r="C135" s="31">
        <v>1</v>
      </c>
      <c r="D135" s="34">
        <v>18.46</v>
      </c>
      <c r="E135" s="28">
        <v>18.46</v>
      </c>
      <c r="F135" s="31" t="s">
        <v>16</v>
      </c>
    </row>
    <row r="136" spans="1:6">
      <c r="A136" s="29">
        <v>45391</v>
      </c>
      <c r="B136" s="42">
        <v>45391.646921296298</v>
      </c>
      <c r="C136" s="31">
        <v>10</v>
      </c>
      <c r="D136" s="34">
        <v>18.46</v>
      </c>
      <c r="E136" s="28">
        <v>184.60000000000002</v>
      </c>
      <c r="F136" s="31" t="s">
        <v>16</v>
      </c>
    </row>
    <row r="137" spans="1:6">
      <c r="A137" s="29">
        <v>45391</v>
      </c>
      <c r="B137" s="42">
        <v>45391.646921296298</v>
      </c>
      <c r="C137" s="31">
        <v>300</v>
      </c>
      <c r="D137" s="34">
        <v>18.46</v>
      </c>
      <c r="E137" s="28">
        <v>5538</v>
      </c>
      <c r="F137" s="31" t="s">
        <v>16</v>
      </c>
    </row>
    <row r="138" spans="1:6">
      <c r="A138" s="29">
        <v>45391</v>
      </c>
      <c r="B138" s="42">
        <v>45391.660543981481</v>
      </c>
      <c r="C138" s="31">
        <v>316</v>
      </c>
      <c r="D138" s="34">
        <v>18.46</v>
      </c>
      <c r="E138" s="28">
        <v>5833.3600000000006</v>
      </c>
      <c r="F138" s="31" t="s">
        <v>18</v>
      </c>
    </row>
    <row r="139" spans="1:6">
      <c r="A139" s="29">
        <v>45391</v>
      </c>
      <c r="B139" s="42">
        <v>45391.690960648149</v>
      </c>
      <c r="C139" s="31">
        <v>181</v>
      </c>
      <c r="D139" s="34">
        <v>18.5</v>
      </c>
      <c r="E139" s="28">
        <v>3348.5</v>
      </c>
      <c r="F139" s="31" t="s">
        <v>18</v>
      </c>
    </row>
    <row r="140" spans="1:6">
      <c r="A140" s="29">
        <v>45391</v>
      </c>
      <c r="B140" s="42">
        <v>45391.690960648149</v>
      </c>
      <c r="C140" s="31">
        <v>755</v>
      </c>
      <c r="D140" s="34">
        <v>18.5</v>
      </c>
      <c r="E140" s="28">
        <v>13967.5</v>
      </c>
      <c r="F140" s="31" t="s">
        <v>18</v>
      </c>
    </row>
    <row r="141" spans="1:6">
      <c r="A141" s="29">
        <v>45391</v>
      </c>
      <c r="B141" s="42">
        <v>45391.690960648149</v>
      </c>
      <c r="C141" s="31">
        <v>64</v>
      </c>
      <c r="D141" s="34">
        <v>18.5</v>
      </c>
      <c r="E141" s="28">
        <v>1184</v>
      </c>
      <c r="F141" s="31" t="s">
        <v>18</v>
      </c>
    </row>
    <row r="142" spans="1:6">
      <c r="A142" s="29">
        <v>45391</v>
      </c>
      <c r="B142" s="42">
        <v>45391.690960648149</v>
      </c>
      <c r="C142" s="31">
        <v>18</v>
      </c>
      <c r="D142" s="34">
        <v>18.5</v>
      </c>
      <c r="E142" s="28">
        <v>333</v>
      </c>
      <c r="F142" s="31" t="s">
        <v>16</v>
      </c>
    </row>
    <row r="143" spans="1:6">
      <c r="A143" s="29">
        <v>45391</v>
      </c>
      <c r="B143" s="42">
        <v>45391.690960648149</v>
      </c>
      <c r="C143" s="31">
        <v>68</v>
      </c>
      <c r="D143" s="34">
        <v>18.5</v>
      </c>
      <c r="E143" s="28">
        <v>1258</v>
      </c>
      <c r="F143" s="31" t="s">
        <v>16</v>
      </c>
    </row>
    <row r="144" spans="1:6">
      <c r="A144" s="29">
        <v>45391</v>
      </c>
      <c r="B144" s="42">
        <v>45391.690960648149</v>
      </c>
      <c r="C144" s="31">
        <v>68</v>
      </c>
      <c r="D144" s="34">
        <v>18.5</v>
      </c>
      <c r="E144" s="28">
        <v>1258</v>
      </c>
      <c r="F144" s="31" t="s">
        <v>16</v>
      </c>
    </row>
    <row r="145" spans="1:6">
      <c r="A145" s="29">
        <v>45391</v>
      </c>
      <c r="B145" s="42">
        <v>45391.690960648149</v>
      </c>
      <c r="C145" s="31">
        <v>68</v>
      </c>
      <c r="D145" s="34">
        <v>18.5</v>
      </c>
      <c r="E145" s="28">
        <v>1258</v>
      </c>
      <c r="F145" s="31" t="s">
        <v>16</v>
      </c>
    </row>
    <row r="146" spans="1:6">
      <c r="A146" s="29">
        <v>45391</v>
      </c>
      <c r="B146" s="42">
        <v>45391.690960648149</v>
      </c>
      <c r="C146" s="31">
        <v>68</v>
      </c>
      <c r="D146" s="34">
        <v>18.5</v>
      </c>
      <c r="E146" s="28">
        <v>1258</v>
      </c>
      <c r="F146" s="31" t="s">
        <v>16</v>
      </c>
    </row>
    <row r="147" spans="1:6">
      <c r="A147" s="29">
        <v>45391</v>
      </c>
      <c r="B147" s="42">
        <v>45391.690960648149</v>
      </c>
      <c r="C147" s="31">
        <v>68</v>
      </c>
      <c r="D147" s="34">
        <v>18.5</v>
      </c>
      <c r="E147" s="28">
        <v>1258</v>
      </c>
      <c r="F147" s="31" t="s">
        <v>16</v>
      </c>
    </row>
    <row r="148" spans="1:6">
      <c r="A148" s="29">
        <v>45391</v>
      </c>
      <c r="B148" s="42">
        <v>45391.690960648149</v>
      </c>
      <c r="C148" s="31">
        <v>68</v>
      </c>
      <c r="D148" s="34">
        <v>18.5</v>
      </c>
      <c r="E148" s="28">
        <v>1258</v>
      </c>
      <c r="F148" s="31" t="s">
        <v>16</v>
      </c>
    </row>
    <row r="149" spans="1:6">
      <c r="A149" s="29">
        <v>45391</v>
      </c>
      <c r="B149" s="42">
        <v>45391.690960648149</v>
      </c>
      <c r="C149" s="31">
        <v>68</v>
      </c>
      <c r="D149" s="34">
        <v>18.5</v>
      </c>
      <c r="E149" s="28">
        <v>1258</v>
      </c>
      <c r="F149" s="31" t="s">
        <v>16</v>
      </c>
    </row>
    <row r="150" spans="1:6">
      <c r="A150" s="29">
        <v>45391</v>
      </c>
      <c r="B150" s="42">
        <v>45391.690960648149</v>
      </c>
      <c r="C150" s="31">
        <v>68</v>
      </c>
      <c r="D150" s="34">
        <v>18.5</v>
      </c>
      <c r="E150" s="28">
        <v>1258</v>
      </c>
      <c r="F150" s="31" t="s">
        <v>16</v>
      </c>
    </row>
    <row r="151" spans="1:6">
      <c r="A151" s="29">
        <v>45391</v>
      </c>
      <c r="B151" s="42">
        <v>45391.690960648149</v>
      </c>
      <c r="C151" s="31">
        <v>68</v>
      </c>
      <c r="D151" s="34">
        <v>18.5</v>
      </c>
      <c r="E151" s="28">
        <v>1258</v>
      </c>
      <c r="F151" s="31" t="s">
        <v>16</v>
      </c>
    </row>
    <row r="152" spans="1:6">
      <c r="A152" s="29">
        <v>45391</v>
      </c>
      <c r="B152" s="42">
        <v>45391.690960648149</v>
      </c>
      <c r="C152" s="31">
        <v>68</v>
      </c>
      <c r="D152" s="34">
        <v>18.5</v>
      </c>
      <c r="E152" s="28">
        <v>1258</v>
      </c>
      <c r="F152" s="31" t="s">
        <v>16</v>
      </c>
    </row>
    <row r="153" spans="1:6">
      <c r="A153" s="29">
        <v>45391</v>
      </c>
      <c r="B153" s="42">
        <v>45391.690960648149</v>
      </c>
      <c r="C153" s="31">
        <v>68</v>
      </c>
      <c r="D153" s="34">
        <v>18.5</v>
      </c>
      <c r="E153" s="28">
        <v>1258</v>
      </c>
      <c r="F153" s="31" t="s">
        <v>16</v>
      </c>
    </row>
    <row r="154" spans="1:6">
      <c r="A154" s="29">
        <v>45391</v>
      </c>
      <c r="B154" s="42">
        <v>45391.690960648149</v>
      </c>
      <c r="C154" s="31">
        <v>59</v>
      </c>
      <c r="D154" s="34">
        <v>18.5</v>
      </c>
      <c r="E154" s="28">
        <v>1091.5</v>
      </c>
      <c r="F154" s="31" t="s">
        <v>16</v>
      </c>
    </row>
    <row r="155" spans="1:6">
      <c r="A155" s="29">
        <v>45391</v>
      </c>
      <c r="B155" s="42">
        <v>45391.693865740737</v>
      </c>
      <c r="C155" s="31">
        <v>43</v>
      </c>
      <c r="D155" s="34">
        <v>18.52</v>
      </c>
      <c r="E155" s="28">
        <v>796.36</v>
      </c>
      <c r="F155" s="31" t="s">
        <v>18</v>
      </c>
    </row>
    <row r="156" spans="1:6">
      <c r="A156" s="29">
        <v>45391</v>
      </c>
      <c r="B156" s="42">
        <v>45391.694675925923</v>
      </c>
      <c r="C156" s="31">
        <v>54</v>
      </c>
      <c r="D156" s="34">
        <v>18.52</v>
      </c>
      <c r="E156" s="28">
        <v>1000.0799999999999</v>
      </c>
      <c r="F156" s="31" t="s">
        <v>18</v>
      </c>
    </row>
    <row r="157" spans="1:6">
      <c r="A157" s="29">
        <v>45391</v>
      </c>
      <c r="B157" s="42">
        <v>45391.694675925923</v>
      </c>
      <c r="C157" s="31">
        <v>100</v>
      </c>
      <c r="D157" s="34">
        <v>18.52</v>
      </c>
      <c r="E157" s="28">
        <v>1852</v>
      </c>
      <c r="F157" s="31" t="s">
        <v>18</v>
      </c>
    </row>
    <row r="158" spans="1:6">
      <c r="A158" s="29">
        <v>45391</v>
      </c>
      <c r="B158" s="42">
        <v>45391.696134259262</v>
      </c>
      <c r="C158" s="31">
        <v>322</v>
      </c>
      <c r="D158" s="34">
        <v>18.5</v>
      </c>
      <c r="E158" s="28">
        <v>5957</v>
      </c>
      <c r="F158" s="31" t="s">
        <v>18</v>
      </c>
    </row>
    <row r="159" spans="1:6">
      <c r="A159" s="29">
        <v>45391</v>
      </c>
      <c r="B159" s="42">
        <v>45391.696134259262</v>
      </c>
      <c r="C159" s="31">
        <v>164</v>
      </c>
      <c r="D159" s="34">
        <v>18.5</v>
      </c>
      <c r="E159" s="28">
        <v>3034</v>
      </c>
      <c r="F159" s="31" t="s">
        <v>18</v>
      </c>
    </row>
    <row r="160" spans="1:6">
      <c r="A160" s="29">
        <v>45391</v>
      </c>
      <c r="B160" s="42">
        <v>45391.696134259262</v>
      </c>
      <c r="C160" s="31">
        <v>69</v>
      </c>
      <c r="D160" s="34">
        <v>18.5</v>
      </c>
      <c r="E160" s="28">
        <v>1276.5</v>
      </c>
      <c r="F160" s="31" t="s">
        <v>18</v>
      </c>
    </row>
    <row r="161" spans="1:6">
      <c r="A161" s="29">
        <v>45391</v>
      </c>
      <c r="B161" s="42">
        <v>45391.696134259262</v>
      </c>
      <c r="C161" s="31">
        <v>100</v>
      </c>
      <c r="D161" s="34">
        <v>18.5</v>
      </c>
      <c r="E161" s="28">
        <v>1850</v>
      </c>
      <c r="F161" s="31" t="s">
        <v>18</v>
      </c>
    </row>
    <row r="162" spans="1:6">
      <c r="A162" s="29">
        <v>45391</v>
      </c>
      <c r="B162" s="42">
        <v>45391.696134259262</v>
      </c>
      <c r="C162" s="31">
        <v>25</v>
      </c>
      <c r="D162" s="34">
        <v>18.5</v>
      </c>
      <c r="E162" s="28">
        <v>462.5</v>
      </c>
      <c r="F162" s="31" t="s">
        <v>18</v>
      </c>
    </row>
    <row r="163" spans="1:6">
      <c r="A163" s="29">
        <v>45391</v>
      </c>
      <c r="B163" s="42">
        <v>45391.696134259262</v>
      </c>
      <c r="C163" s="31">
        <v>306</v>
      </c>
      <c r="D163" s="34">
        <v>18.5</v>
      </c>
      <c r="E163" s="28">
        <v>5661</v>
      </c>
      <c r="F163" s="31" t="s">
        <v>18</v>
      </c>
    </row>
    <row r="164" spans="1:6">
      <c r="A164" s="29">
        <v>45391</v>
      </c>
      <c r="B164" s="42">
        <v>45391.696134259262</v>
      </c>
      <c r="C164" s="31">
        <v>281</v>
      </c>
      <c r="D164" s="34">
        <v>18.5</v>
      </c>
      <c r="E164" s="28">
        <v>5198.5</v>
      </c>
      <c r="F164" s="31" t="s">
        <v>18</v>
      </c>
    </row>
    <row r="165" spans="1:6">
      <c r="A165" s="29">
        <v>45391</v>
      </c>
      <c r="B165" s="42">
        <v>45391.696134259262</v>
      </c>
      <c r="C165" s="31">
        <v>219</v>
      </c>
      <c r="D165" s="34">
        <v>18.5</v>
      </c>
      <c r="E165" s="28">
        <v>4051.5</v>
      </c>
      <c r="F165" s="31" t="s">
        <v>18</v>
      </c>
    </row>
    <row r="166" spans="1:6">
      <c r="A166" s="29">
        <v>45391</v>
      </c>
      <c r="B166" s="42">
        <v>45391.703703703701</v>
      </c>
      <c r="C166" s="31">
        <v>74</v>
      </c>
      <c r="D166" s="34">
        <v>18.5</v>
      </c>
      <c r="E166" s="28">
        <v>1369</v>
      </c>
      <c r="F166" s="31" t="s">
        <v>18</v>
      </c>
    </row>
    <row r="167" spans="1:6">
      <c r="A167" s="29">
        <v>45391</v>
      </c>
      <c r="B167" s="42">
        <v>45391.703703703701</v>
      </c>
      <c r="C167" s="31">
        <v>100</v>
      </c>
      <c r="D167" s="34">
        <v>18.5</v>
      </c>
      <c r="E167" s="28">
        <v>1850</v>
      </c>
      <c r="F167" s="31" t="s">
        <v>18</v>
      </c>
    </row>
    <row r="168" spans="1:6">
      <c r="A168" s="29">
        <v>45391</v>
      </c>
      <c r="B168" s="42">
        <v>45391.707835648151</v>
      </c>
      <c r="C168" s="31">
        <v>1</v>
      </c>
      <c r="D168" s="34">
        <v>18.5</v>
      </c>
      <c r="E168" s="28">
        <v>18.5</v>
      </c>
      <c r="F168" s="31" t="s">
        <v>18</v>
      </c>
    </row>
    <row r="169" spans="1:6">
      <c r="A169" s="29">
        <v>45391</v>
      </c>
      <c r="B169" s="42">
        <v>45391.707835648151</v>
      </c>
      <c r="C169" s="31">
        <v>2</v>
      </c>
      <c r="D169" s="34">
        <v>18.5</v>
      </c>
      <c r="E169" s="28">
        <v>37</v>
      </c>
      <c r="F169" s="31" t="s">
        <v>18</v>
      </c>
    </row>
    <row r="170" spans="1:6">
      <c r="A170" s="29">
        <v>45391</v>
      </c>
      <c r="B170" s="42">
        <v>45391.707835648151</v>
      </c>
      <c r="C170" s="31">
        <v>10</v>
      </c>
      <c r="D170" s="34">
        <v>18.5</v>
      </c>
      <c r="E170" s="28">
        <v>185</v>
      </c>
      <c r="F170" s="31" t="s">
        <v>18</v>
      </c>
    </row>
    <row r="171" spans="1:6">
      <c r="A171" s="29">
        <v>45391</v>
      </c>
      <c r="B171" s="42">
        <v>45391.707835648151</v>
      </c>
      <c r="C171" s="31">
        <v>1</v>
      </c>
      <c r="D171" s="34">
        <v>18.5</v>
      </c>
      <c r="E171" s="28">
        <v>18.5</v>
      </c>
      <c r="F171" s="31" t="s">
        <v>18</v>
      </c>
    </row>
    <row r="172" spans="1:6">
      <c r="A172" s="29">
        <v>45391</v>
      </c>
      <c r="B172" s="42">
        <v>45391.707835648151</v>
      </c>
      <c r="C172" s="31">
        <v>2</v>
      </c>
      <c r="D172" s="34">
        <v>18.5</v>
      </c>
      <c r="E172" s="28">
        <v>37</v>
      </c>
      <c r="F172" s="31" t="s">
        <v>18</v>
      </c>
    </row>
    <row r="173" spans="1:6">
      <c r="A173" s="29">
        <v>45391</v>
      </c>
      <c r="B173" s="42">
        <v>45391.707835648151</v>
      </c>
      <c r="C173" s="31">
        <v>21</v>
      </c>
      <c r="D173" s="34">
        <v>18.5</v>
      </c>
      <c r="E173" s="28">
        <v>388.5</v>
      </c>
      <c r="F173" s="31" t="s">
        <v>18</v>
      </c>
    </row>
    <row r="174" spans="1:6">
      <c r="A174" s="29">
        <v>45391</v>
      </c>
      <c r="B174" s="42">
        <v>45391.707835648151</v>
      </c>
      <c r="C174" s="31">
        <v>5</v>
      </c>
      <c r="D174" s="34">
        <v>18.5</v>
      </c>
      <c r="E174" s="28">
        <v>92.5</v>
      </c>
      <c r="F174" s="31" t="s">
        <v>18</v>
      </c>
    </row>
    <row r="175" spans="1:6">
      <c r="A175" s="29">
        <v>45391</v>
      </c>
      <c r="B175" s="42">
        <v>45391.707835648151</v>
      </c>
      <c r="C175" s="31">
        <v>100</v>
      </c>
      <c r="D175" s="34">
        <v>18.5</v>
      </c>
      <c r="E175" s="28">
        <v>1850</v>
      </c>
      <c r="F175" s="31" t="s">
        <v>18</v>
      </c>
    </row>
    <row r="176" spans="1:6">
      <c r="A176" s="29">
        <v>45391</v>
      </c>
      <c r="B176" s="42">
        <v>45391.707835648151</v>
      </c>
      <c r="C176" s="31">
        <v>16</v>
      </c>
      <c r="D176" s="34">
        <v>18.5</v>
      </c>
      <c r="E176" s="28">
        <v>296</v>
      </c>
      <c r="F176" s="31" t="s">
        <v>18</v>
      </c>
    </row>
    <row r="177" spans="1:6">
      <c r="A177" s="29">
        <v>45391</v>
      </c>
      <c r="B177" s="42">
        <v>45391.709143518521</v>
      </c>
      <c r="C177" s="31">
        <v>14</v>
      </c>
      <c r="D177" s="34">
        <v>18.46</v>
      </c>
      <c r="E177" s="28">
        <v>258.44</v>
      </c>
      <c r="F177" s="31" t="s">
        <v>18</v>
      </c>
    </row>
    <row r="178" spans="1:6">
      <c r="A178" s="29">
        <v>45391</v>
      </c>
      <c r="B178" s="42">
        <v>45391.709143518521</v>
      </c>
      <c r="C178" s="31">
        <v>32</v>
      </c>
      <c r="D178" s="34">
        <v>18.46</v>
      </c>
      <c r="E178" s="28">
        <v>590.72</v>
      </c>
      <c r="F178" s="31" t="s">
        <v>18</v>
      </c>
    </row>
    <row r="179" spans="1:6">
      <c r="A179" s="29">
        <v>45391</v>
      </c>
      <c r="B179" s="42">
        <v>45391.709143518521</v>
      </c>
      <c r="C179" s="31">
        <v>116</v>
      </c>
      <c r="D179" s="34">
        <v>18.46</v>
      </c>
      <c r="E179" s="28">
        <v>2141.36</v>
      </c>
      <c r="F179" s="31" t="s">
        <v>18</v>
      </c>
    </row>
    <row r="180" spans="1:6">
      <c r="A180" s="29">
        <v>45391</v>
      </c>
      <c r="B180" s="42">
        <v>45391.709143518521</v>
      </c>
      <c r="C180" s="31">
        <v>53</v>
      </c>
      <c r="D180" s="34">
        <v>18.46</v>
      </c>
      <c r="E180" s="28">
        <v>978.38</v>
      </c>
      <c r="F180" s="31" t="s">
        <v>18</v>
      </c>
    </row>
    <row r="181" spans="1:6">
      <c r="A181" s="29">
        <v>45391</v>
      </c>
      <c r="B181" s="42">
        <v>45391.709143518521</v>
      </c>
      <c r="C181" s="31">
        <v>123</v>
      </c>
      <c r="D181" s="34">
        <v>18.46</v>
      </c>
      <c r="E181" s="28">
        <v>2270.58</v>
      </c>
      <c r="F181" s="31" t="s">
        <v>18</v>
      </c>
    </row>
    <row r="182" spans="1:6">
      <c r="A182" s="29">
        <v>45392</v>
      </c>
      <c r="B182" s="42">
        <v>45392.378472222219</v>
      </c>
      <c r="C182" s="31">
        <v>78</v>
      </c>
      <c r="D182" s="34">
        <v>18.399999999999999</v>
      </c>
      <c r="E182" s="28">
        <v>1435.1999999999998</v>
      </c>
      <c r="F182" s="31" t="s">
        <v>18</v>
      </c>
    </row>
    <row r="183" spans="1:6">
      <c r="A183" s="29">
        <v>45392</v>
      </c>
      <c r="B183" s="42">
        <v>45392.378472222219</v>
      </c>
      <c r="C183" s="31">
        <v>95</v>
      </c>
      <c r="D183" s="34">
        <v>18.399999999999999</v>
      </c>
      <c r="E183" s="28">
        <v>1747.9999999999998</v>
      </c>
      <c r="F183" s="31" t="s">
        <v>18</v>
      </c>
    </row>
    <row r="184" spans="1:6">
      <c r="A184" s="29">
        <v>45392</v>
      </c>
      <c r="B184" s="42">
        <v>45392.433553240742</v>
      </c>
      <c r="C184" s="31">
        <v>67</v>
      </c>
      <c r="D184" s="34">
        <v>18.38</v>
      </c>
      <c r="E184" s="28">
        <v>1231.46</v>
      </c>
      <c r="F184" s="31" t="s">
        <v>18</v>
      </c>
    </row>
    <row r="185" spans="1:6">
      <c r="A185" s="29">
        <v>45392</v>
      </c>
      <c r="B185" s="42">
        <v>45392.433553240742</v>
      </c>
      <c r="C185" s="31">
        <v>52</v>
      </c>
      <c r="D185" s="34">
        <v>18.38</v>
      </c>
      <c r="E185" s="28">
        <v>955.76</v>
      </c>
      <c r="F185" s="31" t="s">
        <v>18</v>
      </c>
    </row>
    <row r="186" spans="1:6">
      <c r="A186" s="29">
        <v>45392</v>
      </c>
      <c r="B186" s="42">
        <v>45392.433553240742</v>
      </c>
      <c r="C186" s="31">
        <v>35</v>
      </c>
      <c r="D186" s="34">
        <v>18.38</v>
      </c>
      <c r="E186" s="28">
        <v>643.29999999999995</v>
      </c>
      <c r="F186" s="31" t="s">
        <v>18</v>
      </c>
    </row>
    <row r="187" spans="1:6">
      <c r="A187" s="29">
        <v>45392</v>
      </c>
      <c r="B187" s="42">
        <v>45392.448645833334</v>
      </c>
      <c r="C187" s="31">
        <v>153</v>
      </c>
      <c r="D187" s="34">
        <v>18.36</v>
      </c>
      <c r="E187" s="28">
        <v>2809.08</v>
      </c>
      <c r="F187" s="31" t="s">
        <v>18</v>
      </c>
    </row>
    <row r="188" spans="1:6">
      <c r="A188" s="29">
        <v>45392</v>
      </c>
      <c r="B188" s="42">
        <v>45392.448750000003</v>
      </c>
      <c r="C188" s="31">
        <v>165</v>
      </c>
      <c r="D188" s="34">
        <v>18.32</v>
      </c>
      <c r="E188" s="28">
        <v>3022.8</v>
      </c>
      <c r="F188" s="31" t="s">
        <v>18</v>
      </c>
    </row>
    <row r="189" spans="1:6">
      <c r="A189" s="29">
        <v>45392</v>
      </c>
      <c r="B189" s="42">
        <v>45392.457916666666</v>
      </c>
      <c r="C189" s="31">
        <v>175</v>
      </c>
      <c r="D189" s="34">
        <v>18.36</v>
      </c>
      <c r="E189" s="28">
        <v>3213</v>
      </c>
      <c r="F189" s="31" t="s">
        <v>18</v>
      </c>
    </row>
    <row r="190" spans="1:6">
      <c r="A190" s="29">
        <v>45392</v>
      </c>
      <c r="B190" s="42">
        <v>45392.468773148146</v>
      </c>
      <c r="C190" s="31">
        <v>1</v>
      </c>
      <c r="D190" s="34">
        <v>18.34</v>
      </c>
      <c r="E190" s="28">
        <v>18.34</v>
      </c>
      <c r="F190" s="31" t="s">
        <v>18</v>
      </c>
    </row>
    <row r="191" spans="1:6">
      <c r="A191" s="29">
        <v>45392</v>
      </c>
      <c r="B191" s="42">
        <v>45392.468773148146</v>
      </c>
      <c r="C191" s="31">
        <v>29</v>
      </c>
      <c r="D191" s="34">
        <v>18.34</v>
      </c>
      <c r="E191" s="28">
        <v>531.86</v>
      </c>
      <c r="F191" s="31" t="s">
        <v>18</v>
      </c>
    </row>
    <row r="192" spans="1:6">
      <c r="A192" s="29">
        <v>45392</v>
      </c>
      <c r="B192" s="42">
        <v>45392.468773148146</v>
      </c>
      <c r="C192" s="31">
        <v>172</v>
      </c>
      <c r="D192" s="34">
        <v>18.34</v>
      </c>
      <c r="E192" s="28">
        <v>3154.48</v>
      </c>
      <c r="F192" s="31" t="s">
        <v>18</v>
      </c>
    </row>
    <row r="193" spans="1:6">
      <c r="A193" s="29">
        <v>45392</v>
      </c>
      <c r="B193" s="42">
        <v>45392.484849537039</v>
      </c>
      <c r="C193" s="31">
        <v>155</v>
      </c>
      <c r="D193" s="34">
        <v>18.36</v>
      </c>
      <c r="E193" s="28">
        <v>2845.7999999999997</v>
      </c>
      <c r="F193" s="31" t="s">
        <v>18</v>
      </c>
    </row>
    <row r="194" spans="1:6">
      <c r="A194" s="29">
        <v>45392</v>
      </c>
      <c r="B194" s="42">
        <v>45392.484976851854</v>
      </c>
      <c r="C194" s="31">
        <v>161</v>
      </c>
      <c r="D194" s="34">
        <v>18.34</v>
      </c>
      <c r="E194" s="28">
        <v>2952.74</v>
      </c>
      <c r="F194" s="31" t="s">
        <v>18</v>
      </c>
    </row>
    <row r="195" spans="1:6">
      <c r="A195" s="29">
        <v>45392</v>
      </c>
      <c r="B195" s="42">
        <v>45392.48914351852</v>
      </c>
      <c r="C195" s="31">
        <v>295</v>
      </c>
      <c r="D195" s="34">
        <v>18.34</v>
      </c>
      <c r="E195" s="28">
        <v>5410.3</v>
      </c>
      <c r="F195" s="31" t="s">
        <v>18</v>
      </c>
    </row>
    <row r="196" spans="1:6">
      <c r="A196" s="29">
        <v>45392</v>
      </c>
      <c r="B196" s="42">
        <v>45392.491249999999</v>
      </c>
      <c r="C196" s="31">
        <v>200</v>
      </c>
      <c r="D196" s="34">
        <v>18.34</v>
      </c>
      <c r="E196" s="28">
        <v>3668</v>
      </c>
      <c r="F196" s="31" t="s">
        <v>16</v>
      </c>
    </row>
    <row r="197" spans="1:6">
      <c r="A197" s="29">
        <v>45392</v>
      </c>
      <c r="B197" s="42">
        <v>45392.491249999999</v>
      </c>
      <c r="C197" s="31">
        <v>400</v>
      </c>
      <c r="D197" s="34">
        <v>18.34</v>
      </c>
      <c r="E197" s="28">
        <v>7336</v>
      </c>
      <c r="F197" s="31" t="s">
        <v>16</v>
      </c>
    </row>
    <row r="198" spans="1:6">
      <c r="A198" s="29">
        <v>45392</v>
      </c>
      <c r="B198" s="42">
        <v>45392.491249999999</v>
      </c>
      <c r="C198" s="31">
        <v>400</v>
      </c>
      <c r="D198" s="34">
        <v>18.34</v>
      </c>
      <c r="E198" s="28">
        <v>7336</v>
      </c>
      <c r="F198" s="31" t="s">
        <v>16</v>
      </c>
    </row>
    <row r="199" spans="1:6">
      <c r="A199" s="29">
        <v>45392</v>
      </c>
      <c r="B199" s="42">
        <v>45392.491365740738</v>
      </c>
      <c r="C199" s="31">
        <v>155</v>
      </c>
      <c r="D199" s="34">
        <v>18.32</v>
      </c>
      <c r="E199" s="28">
        <v>2839.6</v>
      </c>
      <c r="F199" s="31" t="s">
        <v>18</v>
      </c>
    </row>
    <row r="200" spans="1:6">
      <c r="A200" s="29">
        <v>45392</v>
      </c>
      <c r="B200" s="42">
        <v>45392.49145833333</v>
      </c>
      <c r="C200" s="31">
        <v>17</v>
      </c>
      <c r="D200" s="34">
        <v>18.32</v>
      </c>
      <c r="E200" s="28">
        <v>311.44</v>
      </c>
      <c r="F200" s="31" t="s">
        <v>18</v>
      </c>
    </row>
    <row r="201" spans="1:6">
      <c r="A201" s="29">
        <v>45392</v>
      </c>
      <c r="B201" s="42">
        <v>45392.494814814818</v>
      </c>
      <c r="C201" s="31">
        <v>20</v>
      </c>
      <c r="D201" s="34">
        <v>18.32</v>
      </c>
      <c r="E201" s="28">
        <v>366.4</v>
      </c>
      <c r="F201" s="31" t="s">
        <v>18</v>
      </c>
    </row>
    <row r="202" spans="1:6">
      <c r="A202" s="29">
        <v>45392</v>
      </c>
      <c r="B202" s="42">
        <v>45392.498020833336</v>
      </c>
      <c r="C202" s="31">
        <v>149</v>
      </c>
      <c r="D202" s="34">
        <v>18.32</v>
      </c>
      <c r="E202" s="28">
        <v>2729.68</v>
      </c>
      <c r="F202" s="31" t="s">
        <v>18</v>
      </c>
    </row>
    <row r="203" spans="1:6">
      <c r="A203" s="29">
        <v>45392</v>
      </c>
      <c r="B203" s="42">
        <v>45392.516805555555</v>
      </c>
      <c r="C203" s="31">
        <v>360</v>
      </c>
      <c r="D203" s="34">
        <v>18.38</v>
      </c>
      <c r="E203" s="28">
        <v>6616.7999999999993</v>
      </c>
      <c r="F203" s="31" t="s">
        <v>18</v>
      </c>
    </row>
    <row r="204" spans="1:6">
      <c r="A204" s="29">
        <v>45392</v>
      </c>
      <c r="B204" s="42">
        <v>45392.516805555555</v>
      </c>
      <c r="C204" s="31">
        <v>47</v>
      </c>
      <c r="D204" s="34">
        <v>18.38</v>
      </c>
      <c r="E204" s="28">
        <v>863.8599999999999</v>
      </c>
      <c r="F204" s="31" t="s">
        <v>18</v>
      </c>
    </row>
    <row r="205" spans="1:6">
      <c r="A205" s="29">
        <v>45392</v>
      </c>
      <c r="B205" s="42">
        <v>45392.516805555555</v>
      </c>
      <c r="C205" s="31">
        <v>32</v>
      </c>
      <c r="D205" s="34">
        <v>18.38</v>
      </c>
      <c r="E205" s="28">
        <v>588.16</v>
      </c>
      <c r="F205" s="31" t="s">
        <v>18</v>
      </c>
    </row>
    <row r="206" spans="1:6">
      <c r="A206" s="29">
        <v>45392</v>
      </c>
      <c r="B206" s="42">
        <v>45392.519016203703</v>
      </c>
      <c r="C206" s="31">
        <v>171</v>
      </c>
      <c r="D206" s="34">
        <v>18.38</v>
      </c>
      <c r="E206" s="28">
        <v>3142.98</v>
      </c>
      <c r="F206" s="31" t="s">
        <v>18</v>
      </c>
    </row>
    <row r="207" spans="1:6">
      <c r="A207" s="29">
        <v>45392</v>
      </c>
      <c r="B207" s="42">
        <v>45392.523229166669</v>
      </c>
      <c r="C207" s="31">
        <v>179</v>
      </c>
      <c r="D207" s="34">
        <v>18.38</v>
      </c>
      <c r="E207" s="28">
        <v>3290.02</v>
      </c>
      <c r="F207" s="31" t="s">
        <v>18</v>
      </c>
    </row>
    <row r="208" spans="1:6">
      <c r="A208" s="29">
        <v>45392</v>
      </c>
      <c r="B208" s="42">
        <v>45392.527719907404</v>
      </c>
      <c r="C208" s="31">
        <v>157</v>
      </c>
      <c r="D208" s="34">
        <v>18.38</v>
      </c>
      <c r="E208" s="28">
        <v>2885.66</v>
      </c>
      <c r="F208" s="31" t="s">
        <v>18</v>
      </c>
    </row>
    <row r="209" spans="1:6">
      <c r="A209" s="29">
        <v>45392</v>
      </c>
      <c r="B209" s="42">
        <v>45392.558148148149</v>
      </c>
      <c r="C209" s="31">
        <v>98</v>
      </c>
      <c r="D209" s="34">
        <v>18.46</v>
      </c>
      <c r="E209" s="28">
        <v>1809.0800000000002</v>
      </c>
      <c r="F209" s="31" t="s">
        <v>18</v>
      </c>
    </row>
    <row r="210" spans="1:6">
      <c r="A210" s="29">
        <v>45392</v>
      </c>
      <c r="B210" s="42">
        <v>45392.558148148149</v>
      </c>
      <c r="C210" s="31">
        <v>50</v>
      </c>
      <c r="D210" s="34">
        <v>18.46</v>
      </c>
      <c r="E210" s="28">
        <v>923</v>
      </c>
      <c r="F210" s="31" t="s">
        <v>18</v>
      </c>
    </row>
    <row r="211" spans="1:6">
      <c r="A211" s="29">
        <v>45392</v>
      </c>
      <c r="B211" s="42">
        <v>45392.558148148149</v>
      </c>
      <c r="C211" s="31">
        <v>150</v>
      </c>
      <c r="D211" s="34">
        <v>18.46</v>
      </c>
      <c r="E211" s="28">
        <v>2769</v>
      </c>
      <c r="F211" s="31" t="s">
        <v>18</v>
      </c>
    </row>
    <row r="212" spans="1:6">
      <c r="A212" s="29">
        <v>45392</v>
      </c>
      <c r="B212" s="42">
        <v>45392.58121527778</v>
      </c>
      <c r="C212" s="31">
        <v>163</v>
      </c>
      <c r="D212" s="34">
        <v>18.5</v>
      </c>
      <c r="E212" s="28">
        <v>3015.5</v>
      </c>
      <c r="F212" s="31" t="s">
        <v>18</v>
      </c>
    </row>
    <row r="213" spans="1:6">
      <c r="A213" s="29">
        <v>45392</v>
      </c>
      <c r="B213" s="42">
        <v>45392.587569444448</v>
      </c>
      <c r="C213" s="31">
        <v>81</v>
      </c>
      <c r="D213" s="34">
        <v>18.5</v>
      </c>
      <c r="E213" s="28">
        <v>1498.5</v>
      </c>
      <c r="F213" s="31" t="s">
        <v>18</v>
      </c>
    </row>
    <row r="214" spans="1:6">
      <c r="A214" s="29">
        <v>45392</v>
      </c>
      <c r="B214" s="42">
        <v>45392.587569444448</v>
      </c>
      <c r="C214" s="31">
        <v>80</v>
      </c>
      <c r="D214" s="34">
        <v>18.5</v>
      </c>
      <c r="E214" s="28">
        <v>1480</v>
      </c>
      <c r="F214" s="31" t="s">
        <v>18</v>
      </c>
    </row>
    <row r="215" spans="1:6">
      <c r="A215" s="29">
        <v>45392</v>
      </c>
      <c r="B215" s="42">
        <v>45392.587569444448</v>
      </c>
      <c r="C215" s="31">
        <v>4</v>
      </c>
      <c r="D215" s="34">
        <v>18.5</v>
      </c>
      <c r="E215" s="28">
        <v>74</v>
      </c>
      <c r="F215" s="31" t="s">
        <v>18</v>
      </c>
    </row>
    <row r="216" spans="1:6">
      <c r="A216" s="29">
        <v>45392</v>
      </c>
      <c r="B216" s="42">
        <v>45392.589409722219</v>
      </c>
      <c r="C216" s="31">
        <v>176</v>
      </c>
      <c r="D216" s="34">
        <v>18.46</v>
      </c>
      <c r="E216" s="28">
        <v>3248.96</v>
      </c>
      <c r="F216" s="31" t="s">
        <v>18</v>
      </c>
    </row>
    <row r="217" spans="1:6">
      <c r="A217" s="29">
        <v>45392</v>
      </c>
      <c r="B217" s="42">
        <v>45392.589409722219</v>
      </c>
      <c r="C217" s="31">
        <v>166</v>
      </c>
      <c r="D217" s="34">
        <v>18.46</v>
      </c>
      <c r="E217" s="28">
        <v>3064.36</v>
      </c>
      <c r="F217" s="31" t="s">
        <v>18</v>
      </c>
    </row>
    <row r="218" spans="1:6">
      <c r="A218" s="29">
        <v>45392</v>
      </c>
      <c r="B218" s="42">
        <v>45392.589409722219</v>
      </c>
      <c r="C218" s="31">
        <v>5</v>
      </c>
      <c r="D218" s="34">
        <v>18.46</v>
      </c>
      <c r="E218" s="28">
        <v>92.300000000000011</v>
      </c>
      <c r="F218" s="31" t="s">
        <v>18</v>
      </c>
    </row>
    <row r="219" spans="1:6">
      <c r="A219" s="29">
        <v>45392</v>
      </c>
      <c r="B219" s="42">
        <v>45392.604155092595</v>
      </c>
      <c r="C219" s="31">
        <v>170</v>
      </c>
      <c r="D219" s="34">
        <v>18.399999999999999</v>
      </c>
      <c r="E219" s="28">
        <v>3127.9999999999995</v>
      </c>
      <c r="F219" s="31" t="s">
        <v>18</v>
      </c>
    </row>
    <row r="220" spans="1:6">
      <c r="A220" s="29">
        <v>45392</v>
      </c>
      <c r="B220" s="42">
        <v>45392.604849537034</v>
      </c>
      <c r="C220" s="31">
        <v>170</v>
      </c>
      <c r="D220" s="34">
        <v>18.32</v>
      </c>
      <c r="E220" s="28">
        <v>3114.4</v>
      </c>
      <c r="F220" s="31" t="s">
        <v>16</v>
      </c>
    </row>
    <row r="221" spans="1:6">
      <c r="A221" s="29">
        <v>45392</v>
      </c>
      <c r="B221" s="42">
        <v>45392.604849537034</v>
      </c>
      <c r="C221" s="31">
        <v>118</v>
      </c>
      <c r="D221" s="34">
        <v>18.32</v>
      </c>
      <c r="E221" s="28">
        <v>2161.7600000000002</v>
      </c>
      <c r="F221" s="31" t="s">
        <v>21</v>
      </c>
    </row>
    <row r="222" spans="1:6">
      <c r="A222" s="29">
        <v>45392</v>
      </c>
      <c r="B222" s="42">
        <v>45392.604849537034</v>
      </c>
      <c r="C222" s="31">
        <v>190</v>
      </c>
      <c r="D222" s="34">
        <v>18.32</v>
      </c>
      <c r="E222" s="28">
        <v>3480.8</v>
      </c>
      <c r="F222" s="31" t="s">
        <v>16</v>
      </c>
    </row>
    <row r="223" spans="1:6">
      <c r="A223" s="29">
        <v>45392</v>
      </c>
      <c r="B223" s="42">
        <v>45392.604849537034</v>
      </c>
      <c r="C223" s="31">
        <v>220</v>
      </c>
      <c r="D223" s="34">
        <v>18.32</v>
      </c>
      <c r="E223" s="28">
        <v>4030.4</v>
      </c>
      <c r="F223" s="31" t="s">
        <v>16</v>
      </c>
    </row>
    <row r="224" spans="1:6">
      <c r="A224" s="29">
        <v>45392</v>
      </c>
      <c r="B224" s="42">
        <v>45392.604861111111</v>
      </c>
      <c r="C224" s="31">
        <v>242</v>
      </c>
      <c r="D224" s="34">
        <v>18.32</v>
      </c>
      <c r="E224" s="28">
        <v>4433.4400000000005</v>
      </c>
      <c r="F224" s="31" t="s">
        <v>21</v>
      </c>
    </row>
    <row r="225" spans="1:6">
      <c r="A225" s="29">
        <v>45392</v>
      </c>
      <c r="B225" s="42">
        <v>45392.60533564815</v>
      </c>
      <c r="C225" s="31">
        <v>169</v>
      </c>
      <c r="D225" s="34">
        <v>18.3</v>
      </c>
      <c r="E225" s="28">
        <v>3092.7000000000003</v>
      </c>
      <c r="F225" s="31" t="s">
        <v>18</v>
      </c>
    </row>
    <row r="226" spans="1:6">
      <c r="A226" s="29">
        <v>45392</v>
      </c>
      <c r="B226" s="42">
        <v>45392.608946759261</v>
      </c>
      <c r="C226" s="31">
        <v>392</v>
      </c>
      <c r="D226" s="34">
        <v>18.3</v>
      </c>
      <c r="E226" s="28">
        <v>7173.6</v>
      </c>
      <c r="F226" s="31" t="s">
        <v>18</v>
      </c>
    </row>
    <row r="227" spans="1:6">
      <c r="A227" s="29">
        <v>45392</v>
      </c>
      <c r="B227" s="42">
        <v>45392.608946759261</v>
      </c>
      <c r="C227" s="31">
        <v>25</v>
      </c>
      <c r="D227" s="34">
        <v>18.3</v>
      </c>
      <c r="E227" s="28">
        <v>457.5</v>
      </c>
      <c r="F227" s="31" t="s">
        <v>18</v>
      </c>
    </row>
    <row r="228" spans="1:6">
      <c r="A228" s="29">
        <v>45392</v>
      </c>
      <c r="B228" s="42">
        <v>45392.616990740738</v>
      </c>
      <c r="C228" s="31">
        <v>41</v>
      </c>
      <c r="D228" s="34">
        <v>18.32</v>
      </c>
      <c r="E228" s="28">
        <v>751.12</v>
      </c>
      <c r="F228" s="31" t="s">
        <v>18</v>
      </c>
    </row>
    <row r="229" spans="1:6">
      <c r="A229" s="29">
        <v>45392</v>
      </c>
      <c r="B229" s="42">
        <v>45392.616990740738</v>
      </c>
      <c r="C229" s="31">
        <v>91</v>
      </c>
      <c r="D229" s="34">
        <v>18.32</v>
      </c>
      <c r="E229" s="28">
        <v>1667.1200000000001</v>
      </c>
      <c r="F229" s="31" t="s">
        <v>18</v>
      </c>
    </row>
    <row r="230" spans="1:6">
      <c r="A230" s="29">
        <v>45392</v>
      </c>
      <c r="B230" s="42">
        <v>45392.616990740738</v>
      </c>
      <c r="C230" s="31">
        <v>30</v>
      </c>
      <c r="D230" s="34">
        <v>18.32</v>
      </c>
      <c r="E230" s="28">
        <v>549.6</v>
      </c>
      <c r="F230" s="31" t="s">
        <v>18</v>
      </c>
    </row>
    <row r="231" spans="1:6">
      <c r="A231" s="29">
        <v>45392</v>
      </c>
      <c r="B231" s="42">
        <v>45392.618252314816</v>
      </c>
      <c r="C231" s="31">
        <v>15</v>
      </c>
      <c r="D231" s="34">
        <v>18.239999999999998</v>
      </c>
      <c r="E231" s="28">
        <v>273.59999999999997</v>
      </c>
      <c r="F231" s="31" t="s">
        <v>18</v>
      </c>
    </row>
    <row r="232" spans="1:6">
      <c r="A232" s="29">
        <v>45392</v>
      </c>
      <c r="B232" s="42">
        <v>45392.618252314816</v>
      </c>
      <c r="C232" s="31">
        <v>17</v>
      </c>
      <c r="D232" s="34">
        <v>18.239999999999998</v>
      </c>
      <c r="E232" s="28">
        <v>310.08</v>
      </c>
      <c r="F232" s="31" t="s">
        <v>18</v>
      </c>
    </row>
    <row r="233" spans="1:6">
      <c r="A233" s="29">
        <v>45392</v>
      </c>
      <c r="B233" s="42">
        <v>45392.618252314816</v>
      </c>
      <c r="C233" s="31">
        <v>95</v>
      </c>
      <c r="D233" s="34">
        <v>18.239999999999998</v>
      </c>
      <c r="E233" s="28">
        <v>1732.8</v>
      </c>
      <c r="F233" s="31" t="s">
        <v>18</v>
      </c>
    </row>
    <row r="234" spans="1:6">
      <c r="A234" s="29">
        <v>45392</v>
      </c>
      <c r="B234" s="42">
        <v>45392.618252314816</v>
      </c>
      <c r="C234" s="31">
        <v>201</v>
      </c>
      <c r="D234" s="34">
        <v>18.239999999999998</v>
      </c>
      <c r="E234" s="28">
        <v>3666.24</v>
      </c>
      <c r="F234" s="31" t="s">
        <v>18</v>
      </c>
    </row>
    <row r="235" spans="1:6">
      <c r="A235" s="29">
        <v>45392</v>
      </c>
      <c r="B235" s="42">
        <v>45392.619502314818</v>
      </c>
      <c r="C235" s="31">
        <v>65</v>
      </c>
      <c r="D235" s="34">
        <v>18.22</v>
      </c>
      <c r="E235" s="28">
        <v>1184.3</v>
      </c>
      <c r="F235" s="31" t="s">
        <v>18</v>
      </c>
    </row>
    <row r="236" spans="1:6">
      <c r="A236" s="29">
        <v>45392</v>
      </c>
      <c r="B236" s="42">
        <v>45392.619502314818</v>
      </c>
      <c r="C236" s="31">
        <v>100</v>
      </c>
      <c r="D236" s="34">
        <v>18.22</v>
      </c>
      <c r="E236" s="28">
        <v>1822</v>
      </c>
      <c r="F236" s="31" t="s">
        <v>18</v>
      </c>
    </row>
    <row r="237" spans="1:6">
      <c r="A237" s="29">
        <v>45392</v>
      </c>
      <c r="B237" s="42">
        <v>45392.624791666669</v>
      </c>
      <c r="C237" s="31">
        <v>134</v>
      </c>
      <c r="D237" s="34">
        <v>18.2</v>
      </c>
      <c r="E237" s="28">
        <v>2438.7999999999997</v>
      </c>
      <c r="F237" s="31" t="s">
        <v>18</v>
      </c>
    </row>
    <row r="238" spans="1:6">
      <c r="A238" s="29">
        <v>45392</v>
      </c>
      <c r="B238" s="42">
        <v>45392.624791666669</v>
      </c>
      <c r="C238" s="31">
        <v>30</v>
      </c>
      <c r="D238" s="34">
        <v>18.2</v>
      </c>
      <c r="E238" s="28">
        <v>546</v>
      </c>
      <c r="F238" s="31" t="s">
        <v>18</v>
      </c>
    </row>
    <row r="239" spans="1:6">
      <c r="A239" s="29">
        <v>45392</v>
      </c>
      <c r="B239" s="42">
        <v>45392.624791666669</v>
      </c>
      <c r="C239" s="31">
        <v>175</v>
      </c>
      <c r="D239" s="34">
        <v>18.2</v>
      </c>
      <c r="E239" s="28">
        <v>3185</v>
      </c>
      <c r="F239" s="31" t="s">
        <v>18</v>
      </c>
    </row>
    <row r="240" spans="1:6">
      <c r="A240" s="29">
        <v>45392</v>
      </c>
      <c r="B240" s="42">
        <v>45392.626736111109</v>
      </c>
      <c r="C240" s="31">
        <v>42</v>
      </c>
      <c r="D240" s="34">
        <v>18.16</v>
      </c>
      <c r="E240" s="28">
        <v>762.72</v>
      </c>
      <c r="F240" s="31" t="s">
        <v>18</v>
      </c>
    </row>
    <row r="241" spans="1:6">
      <c r="A241" s="29">
        <v>45392</v>
      </c>
      <c r="B241" s="42">
        <v>45392.626736111109</v>
      </c>
      <c r="C241" s="31">
        <v>109</v>
      </c>
      <c r="D241" s="34">
        <v>18.16</v>
      </c>
      <c r="E241" s="28">
        <v>1979.44</v>
      </c>
      <c r="F241" s="31" t="s">
        <v>18</v>
      </c>
    </row>
    <row r="242" spans="1:6">
      <c r="A242" s="29">
        <v>45392</v>
      </c>
      <c r="B242" s="42">
        <v>45392.630358796298</v>
      </c>
      <c r="C242" s="31">
        <v>160</v>
      </c>
      <c r="D242" s="34">
        <v>18.12</v>
      </c>
      <c r="E242" s="28">
        <v>2899.2000000000003</v>
      </c>
      <c r="F242" s="31" t="s">
        <v>18</v>
      </c>
    </row>
    <row r="243" spans="1:6">
      <c r="A243" s="29">
        <v>45392</v>
      </c>
      <c r="B243" s="42">
        <v>45392.630474537036</v>
      </c>
      <c r="C243" s="31">
        <v>5</v>
      </c>
      <c r="D243" s="34">
        <v>18.12</v>
      </c>
      <c r="E243" s="28">
        <v>90.600000000000009</v>
      </c>
      <c r="F243" s="31" t="s">
        <v>18</v>
      </c>
    </row>
    <row r="244" spans="1:6">
      <c r="A244" s="29">
        <v>45392</v>
      </c>
      <c r="B244" s="42">
        <v>45392.634525462963</v>
      </c>
      <c r="C244" s="31">
        <v>102</v>
      </c>
      <c r="D244" s="34">
        <v>18.12</v>
      </c>
      <c r="E244" s="28">
        <v>1848.24</v>
      </c>
      <c r="F244" s="31" t="s">
        <v>18</v>
      </c>
    </row>
    <row r="245" spans="1:6">
      <c r="A245" s="29">
        <v>45392</v>
      </c>
      <c r="B245" s="42">
        <v>45392.634525462963</v>
      </c>
      <c r="C245" s="31">
        <v>125</v>
      </c>
      <c r="D245" s="34">
        <v>18.12</v>
      </c>
      <c r="E245" s="28">
        <v>2265</v>
      </c>
      <c r="F245" s="31" t="s">
        <v>18</v>
      </c>
    </row>
    <row r="246" spans="1:6">
      <c r="A246" s="29">
        <v>45392</v>
      </c>
      <c r="B246" s="42">
        <v>45392.634525462963</v>
      </c>
      <c r="C246" s="31">
        <v>90</v>
      </c>
      <c r="D246" s="34">
        <v>18.12</v>
      </c>
      <c r="E246" s="28">
        <v>1630.8000000000002</v>
      </c>
      <c r="F246" s="31" t="s">
        <v>18</v>
      </c>
    </row>
    <row r="247" spans="1:6">
      <c r="A247" s="29">
        <v>45392</v>
      </c>
      <c r="B247" s="42">
        <v>45392.638391203705</v>
      </c>
      <c r="C247" s="31">
        <v>164</v>
      </c>
      <c r="D247" s="34">
        <v>18.059999999999999</v>
      </c>
      <c r="E247" s="28">
        <v>2961.8399999999997</v>
      </c>
      <c r="F247" s="31" t="s">
        <v>18</v>
      </c>
    </row>
    <row r="248" spans="1:6">
      <c r="A248" s="29">
        <v>45392</v>
      </c>
      <c r="B248" s="42">
        <v>45392.645578703705</v>
      </c>
      <c r="C248" s="31">
        <v>119</v>
      </c>
      <c r="D248" s="34">
        <v>18.100000000000001</v>
      </c>
      <c r="E248" s="28">
        <v>2153.9</v>
      </c>
      <c r="F248" s="31" t="s">
        <v>18</v>
      </c>
    </row>
    <row r="249" spans="1:6">
      <c r="A249" s="29">
        <v>45392</v>
      </c>
      <c r="B249" s="42">
        <v>45392.645578703705</v>
      </c>
      <c r="C249" s="31">
        <v>35</v>
      </c>
      <c r="D249" s="34">
        <v>18.100000000000001</v>
      </c>
      <c r="E249" s="28">
        <v>633.5</v>
      </c>
      <c r="F249" s="31" t="s">
        <v>18</v>
      </c>
    </row>
    <row r="250" spans="1:6">
      <c r="A250" s="29">
        <v>45392</v>
      </c>
      <c r="B250" s="42">
        <v>45392.645694444444</v>
      </c>
      <c r="C250" s="31">
        <v>75</v>
      </c>
      <c r="D250" s="34">
        <v>18.079999999999998</v>
      </c>
      <c r="E250" s="28">
        <v>1355.9999999999998</v>
      </c>
      <c r="F250" s="31" t="s">
        <v>18</v>
      </c>
    </row>
    <row r="251" spans="1:6">
      <c r="A251" s="29">
        <v>45392</v>
      </c>
      <c r="B251" s="42">
        <v>45392.645694444444</v>
      </c>
      <c r="C251" s="31">
        <v>400</v>
      </c>
      <c r="D251" s="34">
        <v>18.079999999999998</v>
      </c>
      <c r="E251" s="28">
        <v>7231.9999999999991</v>
      </c>
      <c r="F251" s="31" t="s">
        <v>18</v>
      </c>
    </row>
    <row r="252" spans="1:6">
      <c r="A252" s="29">
        <v>45392</v>
      </c>
      <c r="B252" s="42">
        <v>45392.645972222221</v>
      </c>
      <c r="C252" s="31">
        <v>101</v>
      </c>
      <c r="D252" s="34">
        <v>18.059999999999999</v>
      </c>
      <c r="E252" s="28">
        <v>1824.06</v>
      </c>
      <c r="F252" s="31" t="s">
        <v>18</v>
      </c>
    </row>
    <row r="253" spans="1:6">
      <c r="A253" s="29">
        <v>45392</v>
      </c>
      <c r="B253" s="42">
        <v>45392.645972222221</v>
      </c>
      <c r="C253" s="31">
        <v>18</v>
      </c>
      <c r="D253" s="34">
        <v>18.059999999999999</v>
      </c>
      <c r="E253" s="28">
        <v>325.08</v>
      </c>
      <c r="F253" s="31" t="s">
        <v>18</v>
      </c>
    </row>
    <row r="254" spans="1:6">
      <c r="A254" s="29">
        <v>45392</v>
      </c>
      <c r="B254" s="42">
        <v>45392.645972222221</v>
      </c>
      <c r="C254" s="31">
        <v>32</v>
      </c>
      <c r="D254" s="34">
        <v>18.059999999999999</v>
      </c>
      <c r="E254" s="28">
        <v>577.91999999999996</v>
      </c>
      <c r="F254" s="31" t="s">
        <v>18</v>
      </c>
    </row>
    <row r="255" spans="1:6">
      <c r="A255" s="29">
        <v>45392</v>
      </c>
      <c r="B255" s="42">
        <v>45392.649247685185</v>
      </c>
      <c r="C255" s="31">
        <v>48</v>
      </c>
      <c r="D255" s="34">
        <v>18.059999999999999</v>
      </c>
      <c r="E255" s="28">
        <v>866.87999999999988</v>
      </c>
      <c r="F255" s="31" t="s">
        <v>18</v>
      </c>
    </row>
    <row r="256" spans="1:6">
      <c r="A256" s="29">
        <v>45392</v>
      </c>
      <c r="B256" s="42">
        <v>45392.649247685185</v>
      </c>
      <c r="C256" s="31">
        <v>151</v>
      </c>
      <c r="D256" s="34">
        <v>18.079999999999998</v>
      </c>
      <c r="E256" s="28">
        <v>2730.08</v>
      </c>
      <c r="F256" s="31" t="s">
        <v>18</v>
      </c>
    </row>
    <row r="257" spans="1:6">
      <c r="A257" s="29">
        <v>45392</v>
      </c>
      <c r="B257" s="42">
        <v>45392.652245370373</v>
      </c>
      <c r="C257" s="31">
        <v>171</v>
      </c>
      <c r="D257" s="34">
        <v>18.04</v>
      </c>
      <c r="E257" s="28">
        <v>3084.8399999999997</v>
      </c>
      <c r="F257" s="31" t="s">
        <v>18</v>
      </c>
    </row>
    <row r="258" spans="1:6">
      <c r="A258" s="29">
        <v>45392</v>
      </c>
      <c r="B258" s="42">
        <v>45392.652245370373</v>
      </c>
      <c r="C258" s="31">
        <v>3</v>
      </c>
      <c r="D258" s="34">
        <v>18.04</v>
      </c>
      <c r="E258" s="28">
        <v>54.12</v>
      </c>
      <c r="F258" s="31" t="s">
        <v>18</v>
      </c>
    </row>
    <row r="259" spans="1:6">
      <c r="A259" s="29">
        <v>45392</v>
      </c>
      <c r="B259" s="42">
        <v>45392.656585648147</v>
      </c>
      <c r="C259" s="31">
        <v>141</v>
      </c>
      <c r="D259" s="34">
        <v>18.02</v>
      </c>
      <c r="E259" s="28">
        <v>2540.8200000000002</v>
      </c>
      <c r="F259" s="31" t="s">
        <v>18</v>
      </c>
    </row>
    <row r="260" spans="1:6">
      <c r="A260" s="29">
        <v>45392</v>
      </c>
      <c r="B260" s="42">
        <v>45392.656585648147</v>
      </c>
      <c r="C260" s="31">
        <v>11</v>
      </c>
      <c r="D260" s="34">
        <v>18.02</v>
      </c>
      <c r="E260" s="28">
        <v>198.22</v>
      </c>
      <c r="F260" s="31" t="s">
        <v>18</v>
      </c>
    </row>
    <row r="261" spans="1:6">
      <c r="A261" s="29">
        <v>45392</v>
      </c>
      <c r="B261" s="42">
        <v>45392.659398148149</v>
      </c>
      <c r="C261" s="31">
        <v>133</v>
      </c>
      <c r="D261" s="34">
        <v>18</v>
      </c>
      <c r="E261" s="28">
        <v>2394</v>
      </c>
      <c r="F261" s="31" t="s">
        <v>18</v>
      </c>
    </row>
    <row r="262" spans="1:6">
      <c r="A262" s="29">
        <v>45392</v>
      </c>
      <c r="B262" s="42">
        <v>45392.659398148149</v>
      </c>
      <c r="C262" s="31">
        <v>16</v>
      </c>
      <c r="D262" s="34">
        <v>18</v>
      </c>
      <c r="E262" s="28">
        <v>288</v>
      </c>
      <c r="F262" s="31" t="s">
        <v>18</v>
      </c>
    </row>
    <row r="263" spans="1:6">
      <c r="A263" s="29">
        <v>45392</v>
      </c>
      <c r="B263" s="42">
        <v>45392.665289351855</v>
      </c>
      <c r="C263" s="31">
        <v>151</v>
      </c>
      <c r="D263" s="34">
        <v>18</v>
      </c>
      <c r="E263" s="28">
        <v>2718</v>
      </c>
      <c r="F263" s="31" t="s">
        <v>18</v>
      </c>
    </row>
    <row r="264" spans="1:6">
      <c r="A264" s="29">
        <v>45392</v>
      </c>
      <c r="B264" s="42">
        <v>45392.665289351855</v>
      </c>
      <c r="C264" s="31">
        <v>149</v>
      </c>
      <c r="D264" s="34">
        <v>18</v>
      </c>
      <c r="E264" s="28">
        <v>2682</v>
      </c>
      <c r="F264" s="31" t="s">
        <v>18</v>
      </c>
    </row>
    <row r="265" spans="1:6">
      <c r="A265" s="29">
        <v>45392</v>
      </c>
      <c r="B265" s="42">
        <v>45392.668541666666</v>
      </c>
      <c r="C265" s="31">
        <v>36</v>
      </c>
      <c r="D265" s="34">
        <v>17.98</v>
      </c>
      <c r="E265" s="28">
        <v>647.28</v>
      </c>
      <c r="F265" s="31" t="s">
        <v>18</v>
      </c>
    </row>
    <row r="266" spans="1:6">
      <c r="A266" s="29">
        <v>45392</v>
      </c>
      <c r="B266" s="42">
        <v>45392.680185185185</v>
      </c>
      <c r="C266" s="31">
        <v>181</v>
      </c>
      <c r="D266" s="34">
        <v>18.12</v>
      </c>
      <c r="E266" s="28">
        <v>3279.7200000000003</v>
      </c>
      <c r="F266" s="31" t="s">
        <v>18</v>
      </c>
    </row>
    <row r="267" spans="1:6">
      <c r="A267" s="29">
        <v>45392</v>
      </c>
      <c r="B267" s="42">
        <v>45392.685659722221</v>
      </c>
      <c r="C267" s="31">
        <v>32</v>
      </c>
      <c r="D267" s="34">
        <v>18.14</v>
      </c>
      <c r="E267" s="28">
        <v>580.48</v>
      </c>
      <c r="F267" s="31" t="s">
        <v>18</v>
      </c>
    </row>
    <row r="268" spans="1:6">
      <c r="A268" s="29">
        <v>45392</v>
      </c>
      <c r="B268" s="42">
        <v>45392.685659722221</v>
      </c>
      <c r="C268" s="31">
        <v>46</v>
      </c>
      <c r="D268" s="34">
        <v>18.14</v>
      </c>
      <c r="E268" s="28">
        <v>834.44</v>
      </c>
      <c r="F268" s="31" t="s">
        <v>18</v>
      </c>
    </row>
    <row r="269" spans="1:6">
      <c r="A269" s="29">
        <v>45392</v>
      </c>
      <c r="B269" s="42">
        <v>45392.685659722221</v>
      </c>
      <c r="C269" s="31">
        <v>32</v>
      </c>
      <c r="D269" s="34">
        <v>18.14</v>
      </c>
      <c r="E269" s="28">
        <v>580.48</v>
      </c>
      <c r="F269" s="31" t="s">
        <v>18</v>
      </c>
    </row>
    <row r="270" spans="1:6">
      <c r="A270" s="29">
        <v>45392</v>
      </c>
      <c r="B270" s="42">
        <v>45392.685659722221</v>
      </c>
      <c r="C270" s="31">
        <v>125</v>
      </c>
      <c r="D270" s="34">
        <v>18.14</v>
      </c>
      <c r="E270" s="28">
        <v>2267.5</v>
      </c>
      <c r="F270" s="31" t="s">
        <v>18</v>
      </c>
    </row>
    <row r="271" spans="1:6">
      <c r="A271" s="29">
        <v>45392</v>
      </c>
      <c r="B271" s="42">
        <v>45392.690995370373</v>
      </c>
      <c r="C271" s="31">
        <v>52</v>
      </c>
      <c r="D271" s="34">
        <v>18.14</v>
      </c>
      <c r="E271" s="28">
        <v>943.28</v>
      </c>
      <c r="F271" s="31" t="s">
        <v>18</v>
      </c>
    </row>
    <row r="272" spans="1:6">
      <c r="A272" s="29">
        <v>45392</v>
      </c>
      <c r="B272" s="42">
        <v>45392.690995370373</v>
      </c>
      <c r="C272" s="31">
        <v>7</v>
      </c>
      <c r="D272" s="34">
        <v>18.14</v>
      </c>
      <c r="E272" s="28">
        <v>126.98</v>
      </c>
      <c r="F272" s="31" t="s">
        <v>18</v>
      </c>
    </row>
    <row r="273" spans="1:6">
      <c r="A273" s="29">
        <v>45392</v>
      </c>
      <c r="B273" s="42">
        <v>45392.690995370373</v>
      </c>
      <c r="C273" s="31">
        <v>100</v>
      </c>
      <c r="D273" s="34">
        <v>18.14</v>
      </c>
      <c r="E273" s="28">
        <v>1814</v>
      </c>
      <c r="F273" s="31" t="s">
        <v>18</v>
      </c>
    </row>
    <row r="274" spans="1:6">
      <c r="A274" s="29">
        <v>45392</v>
      </c>
      <c r="B274" s="42">
        <v>45392.692037037035</v>
      </c>
      <c r="C274" s="31">
        <v>193</v>
      </c>
      <c r="D274" s="34">
        <v>18.14</v>
      </c>
      <c r="E274" s="28">
        <v>3501.02</v>
      </c>
      <c r="F274" s="31" t="s">
        <v>18</v>
      </c>
    </row>
    <row r="275" spans="1:6">
      <c r="A275" s="29">
        <v>45392</v>
      </c>
      <c r="B275" s="42">
        <v>45392.692037037035</v>
      </c>
      <c r="C275" s="31">
        <v>200</v>
      </c>
      <c r="D275" s="34">
        <v>18.14</v>
      </c>
      <c r="E275" s="28">
        <v>3628</v>
      </c>
      <c r="F275" s="31" t="s">
        <v>18</v>
      </c>
    </row>
    <row r="276" spans="1:6">
      <c r="A276" s="29">
        <v>45392</v>
      </c>
      <c r="B276" s="42">
        <v>45392.702499999999</v>
      </c>
      <c r="C276" s="31">
        <v>11</v>
      </c>
      <c r="D276" s="34">
        <v>18.100000000000001</v>
      </c>
      <c r="E276" s="28">
        <v>199.10000000000002</v>
      </c>
      <c r="F276" s="31" t="s">
        <v>18</v>
      </c>
    </row>
    <row r="277" spans="1:6">
      <c r="A277" s="29">
        <v>45392</v>
      </c>
      <c r="B277" s="42">
        <v>45392.702986111108</v>
      </c>
      <c r="C277" s="31">
        <v>146</v>
      </c>
      <c r="D277" s="34">
        <v>18.100000000000001</v>
      </c>
      <c r="E277" s="28">
        <v>2642.6000000000004</v>
      </c>
      <c r="F277" s="31" t="s">
        <v>18</v>
      </c>
    </row>
    <row r="278" spans="1:6">
      <c r="A278" s="29">
        <v>45392</v>
      </c>
      <c r="B278" s="42">
        <v>45392.702997685185</v>
      </c>
      <c r="C278" s="31">
        <v>151</v>
      </c>
      <c r="D278" s="34">
        <v>18.079999999999998</v>
      </c>
      <c r="E278" s="28">
        <v>2730.08</v>
      </c>
      <c r="F278" s="31" t="s">
        <v>18</v>
      </c>
    </row>
    <row r="279" spans="1:6">
      <c r="A279" s="29">
        <v>45392</v>
      </c>
      <c r="B279" s="42">
        <v>45392.702997685185</v>
      </c>
      <c r="C279" s="31">
        <v>11</v>
      </c>
      <c r="D279" s="34">
        <v>18.079999999999998</v>
      </c>
      <c r="E279" s="28">
        <v>198.88</v>
      </c>
      <c r="F279" s="31" t="s">
        <v>18</v>
      </c>
    </row>
    <row r="280" spans="1:6">
      <c r="A280" s="29">
        <v>45392</v>
      </c>
      <c r="B280" s="42">
        <v>45392.706967592596</v>
      </c>
      <c r="C280" s="31">
        <v>52</v>
      </c>
      <c r="D280" s="34">
        <v>18.059999999999999</v>
      </c>
      <c r="E280" s="28">
        <v>939.11999999999989</v>
      </c>
      <c r="F280" s="31" t="s">
        <v>18</v>
      </c>
    </row>
    <row r="281" spans="1:6">
      <c r="A281" s="29">
        <v>45392</v>
      </c>
      <c r="B281" s="42">
        <v>45392.706967592596</v>
      </c>
      <c r="C281" s="31">
        <v>123</v>
      </c>
      <c r="D281" s="34">
        <v>18.059999999999999</v>
      </c>
      <c r="E281" s="28">
        <v>2221.3799999999997</v>
      </c>
      <c r="F281" s="31" t="s">
        <v>18</v>
      </c>
    </row>
    <row r="282" spans="1:6">
      <c r="A282" s="29">
        <v>45392</v>
      </c>
      <c r="B282" s="42">
        <v>45392.711087962962</v>
      </c>
      <c r="C282" s="31">
        <v>6</v>
      </c>
      <c r="D282" s="34">
        <v>18.059999999999999</v>
      </c>
      <c r="E282" s="28">
        <v>108.35999999999999</v>
      </c>
      <c r="F282" s="31" t="s">
        <v>18</v>
      </c>
    </row>
    <row r="283" spans="1:6">
      <c r="A283" s="29">
        <v>45392</v>
      </c>
      <c r="B283" s="42">
        <v>45392.712395833332</v>
      </c>
      <c r="C283" s="31">
        <v>142</v>
      </c>
      <c r="D283" s="34">
        <v>18.059999999999999</v>
      </c>
      <c r="E283" s="28">
        <v>2564.52</v>
      </c>
      <c r="F283" s="31" t="s">
        <v>18</v>
      </c>
    </row>
    <row r="284" spans="1:6">
      <c r="A284" s="29">
        <v>45392</v>
      </c>
      <c r="B284" s="42">
        <v>45392.712395833332</v>
      </c>
      <c r="C284" s="31">
        <v>26</v>
      </c>
      <c r="D284" s="34">
        <v>18.059999999999999</v>
      </c>
      <c r="E284" s="28">
        <v>469.55999999999995</v>
      </c>
      <c r="F284" s="31" t="s">
        <v>18</v>
      </c>
    </row>
    <row r="285" spans="1:6">
      <c r="A285" s="29">
        <v>45393</v>
      </c>
      <c r="B285" s="42">
        <v>45393.391446759262</v>
      </c>
      <c r="C285" s="31">
        <v>210</v>
      </c>
      <c r="D285" s="34">
        <v>18.04</v>
      </c>
      <c r="E285" s="28">
        <v>3788.3999999999996</v>
      </c>
      <c r="F285" s="31" t="s">
        <v>18</v>
      </c>
    </row>
    <row r="286" spans="1:6">
      <c r="A286" s="29">
        <v>45393</v>
      </c>
      <c r="B286" s="42">
        <v>45393.391469907408</v>
      </c>
      <c r="C286" s="31">
        <v>80</v>
      </c>
      <c r="D286" s="34">
        <v>18.04</v>
      </c>
      <c r="E286" s="28">
        <v>1443.1999999999998</v>
      </c>
      <c r="F286" s="31" t="s">
        <v>18</v>
      </c>
    </row>
    <row r="287" spans="1:6">
      <c r="A287" s="29">
        <v>45393</v>
      </c>
      <c r="B287" s="42">
        <v>45393.399270833332</v>
      </c>
      <c r="C287" s="31">
        <v>1</v>
      </c>
      <c r="D287" s="34">
        <v>18.079999999999998</v>
      </c>
      <c r="E287" s="28">
        <v>18.079999999999998</v>
      </c>
      <c r="F287" s="31" t="s">
        <v>16</v>
      </c>
    </row>
    <row r="288" spans="1:6">
      <c r="A288" s="29">
        <v>45393</v>
      </c>
      <c r="B288" s="42">
        <v>45393.399409722224</v>
      </c>
      <c r="C288" s="31">
        <v>308</v>
      </c>
      <c r="D288" s="34">
        <v>18.079999999999998</v>
      </c>
      <c r="E288" s="28">
        <v>5568.6399999999994</v>
      </c>
      <c r="F288" s="31" t="s">
        <v>16</v>
      </c>
    </row>
    <row r="289" spans="1:6">
      <c r="A289" s="29">
        <v>45393</v>
      </c>
      <c r="B289" s="42">
        <v>45393.399409722224</v>
      </c>
      <c r="C289" s="31">
        <v>125</v>
      </c>
      <c r="D289" s="34">
        <v>18.079999999999998</v>
      </c>
      <c r="E289" s="28">
        <v>2260</v>
      </c>
      <c r="F289" s="31" t="s">
        <v>16</v>
      </c>
    </row>
    <row r="290" spans="1:6">
      <c r="A290" s="29">
        <v>45393</v>
      </c>
      <c r="B290" s="42">
        <v>45393.399409722224</v>
      </c>
      <c r="C290" s="31">
        <v>125</v>
      </c>
      <c r="D290" s="34">
        <v>18.079999999999998</v>
      </c>
      <c r="E290" s="28">
        <v>2260</v>
      </c>
      <c r="F290" s="31" t="s">
        <v>16</v>
      </c>
    </row>
    <row r="291" spans="1:6">
      <c r="A291" s="29">
        <v>45393</v>
      </c>
      <c r="B291" s="42">
        <v>45393.399409722224</v>
      </c>
      <c r="C291" s="31">
        <v>21</v>
      </c>
      <c r="D291" s="34">
        <v>18.079999999999998</v>
      </c>
      <c r="E291" s="28">
        <v>379.67999999999995</v>
      </c>
      <c r="F291" s="31" t="s">
        <v>16</v>
      </c>
    </row>
    <row r="292" spans="1:6">
      <c r="A292" s="29">
        <v>45393</v>
      </c>
      <c r="B292" s="42">
        <v>45393.409629629627</v>
      </c>
      <c r="C292" s="31">
        <v>127</v>
      </c>
      <c r="D292" s="34">
        <v>18.079999999999998</v>
      </c>
      <c r="E292" s="28">
        <v>2296.16</v>
      </c>
      <c r="F292" s="31" t="s">
        <v>18</v>
      </c>
    </row>
    <row r="293" spans="1:6">
      <c r="A293" s="29">
        <v>45393</v>
      </c>
      <c r="B293" s="42">
        <v>45393.416319444441</v>
      </c>
      <c r="C293" s="31">
        <v>147</v>
      </c>
      <c r="D293" s="34">
        <v>18.12</v>
      </c>
      <c r="E293" s="28">
        <v>2663.6400000000003</v>
      </c>
      <c r="F293" s="31" t="s">
        <v>18</v>
      </c>
    </row>
    <row r="294" spans="1:6">
      <c r="A294" s="29">
        <v>45393</v>
      </c>
      <c r="B294" s="42">
        <v>45393.416319444441</v>
      </c>
      <c r="C294" s="31">
        <v>125</v>
      </c>
      <c r="D294" s="34">
        <v>18.12</v>
      </c>
      <c r="E294" s="28">
        <v>2265</v>
      </c>
      <c r="F294" s="31" t="s">
        <v>18</v>
      </c>
    </row>
    <row r="295" spans="1:6">
      <c r="A295" s="29">
        <v>45393</v>
      </c>
      <c r="B295" s="42">
        <v>45393.416319444441</v>
      </c>
      <c r="C295" s="31">
        <v>39</v>
      </c>
      <c r="D295" s="34">
        <v>18.12</v>
      </c>
      <c r="E295" s="28">
        <v>706.68000000000006</v>
      </c>
      <c r="F295" s="31" t="s">
        <v>18</v>
      </c>
    </row>
    <row r="296" spans="1:6">
      <c r="A296" s="29">
        <v>45393</v>
      </c>
      <c r="B296" s="42">
        <v>45393.442662037036</v>
      </c>
      <c r="C296" s="31">
        <v>64</v>
      </c>
      <c r="D296" s="34">
        <v>18.18</v>
      </c>
      <c r="E296" s="28">
        <v>1163.52</v>
      </c>
      <c r="F296" s="31" t="s">
        <v>18</v>
      </c>
    </row>
    <row r="297" spans="1:6">
      <c r="A297" s="29">
        <v>45393</v>
      </c>
      <c r="B297" s="42">
        <v>45393.443969907406</v>
      </c>
      <c r="C297" s="31">
        <v>139</v>
      </c>
      <c r="D297" s="34">
        <v>18.2</v>
      </c>
      <c r="E297" s="28">
        <v>2529.7999999999997</v>
      </c>
      <c r="F297" s="31" t="s">
        <v>18</v>
      </c>
    </row>
    <row r="298" spans="1:6">
      <c r="A298" s="29">
        <v>45393</v>
      </c>
      <c r="B298" s="42">
        <v>45393.445532407408</v>
      </c>
      <c r="C298" s="31">
        <v>143</v>
      </c>
      <c r="D298" s="34">
        <v>18.239999999999998</v>
      </c>
      <c r="E298" s="28">
        <v>2608.3199999999997</v>
      </c>
      <c r="F298" s="31" t="s">
        <v>18</v>
      </c>
    </row>
    <row r="299" spans="1:6">
      <c r="A299" s="29">
        <v>45393</v>
      </c>
      <c r="B299" s="42">
        <v>45393.449641203704</v>
      </c>
      <c r="C299" s="31">
        <v>100</v>
      </c>
      <c r="D299" s="34">
        <v>18.22</v>
      </c>
      <c r="E299" s="28">
        <v>1822</v>
      </c>
      <c r="F299" s="31" t="s">
        <v>18</v>
      </c>
    </row>
    <row r="300" spans="1:6">
      <c r="A300" s="29">
        <v>45393</v>
      </c>
      <c r="B300" s="42">
        <v>45393.452453703707</v>
      </c>
      <c r="C300" s="31">
        <v>51</v>
      </c>
      <c r="D300" s="34">
        <v>18.22</v>
      </c>
      <c r="E300" s="28">
        <v>929.21999999999991</v>
      </c>
      <c r="F300" s="31" t="s">
        <v>18</v>
      </c>
    </row>
    <row r="301" spans="1:6">
      <c r="A301" s="29">
        <v>45393</v>
      </c>
      <c r="B301" s="42">
        <v>45393.452453703707</v>
      </c>
      <c r="C301" s="31">
        <v>100</v>
      </c>
      <c r="D301" s="34">
        <v>18.22</v>
      </c>
      <c r="E301" s="28">
        <v>1822</v>
      </c>
      <c r="F301" s="31" t="s">
        <v>18</v>
      </c>
    </row>
    <row r="302" spans="1:6">
      <c r="A302" s="29">
        <v>45393</v>
      </c>
      <c r="B302" s="42">
        <v>45393.454016203701</v>
      </c>
      <c r="C302" s="31">
        <v>249</v>
      </c>
      <c r="D302" s="34">
        <v>18.22</v>
      </c>
      <c r="E302" s="28">
        <v>4536.78</v>
      </c>
      <c r="F302" s="31" t="s">
        <v>18</v>
      </c>
    </row>
    <row r="303" spans="1:6">
      <c r="A303" s="29">
        <v>45393</v>
      </c>
      <c r="B303" s="42">
        <v>45393.464780092596</v>
      </c>
      <c r="C303" s="31">
        <v>145</v>
      </c>
      <c r="D303" s="34">
        <v>18.22</v>
      </c>
      <c r="E303" s="28">
        <v>2641.8999999999996</v>
      </c>
      <c r="F303" s="31" t="s">
        <v>18</v>
      </c>
    </row>
    <row r="304" spans="1:6">
      <c r="A304" s="29">
        <v>45393</v>
      </c>
      <c r="B304" s="42">
        <v>45393.468101851853</v>
      </c>
      <c r="C304" s="31">
        <v>153</v>
      </c>
      <c r="D304" s="34">
        <v>18.18</v>
      </c>
      <c r="E304" s="28">
        <v>2781.54</v>
      </c>
      <c r="F304" s="31" t="s">
        <v>18</v>
      </c>
    </row>
    <row r="305" spans="1:6">
      <c r="A305" s="29">
        <v>45393</v>
      </c>
      <c r="B305" s="42">
        <v>45393.493101851855</v>
      </c>
      <c r="C305" s="31">
        <v>11</v>
      </c>
      <c r="D305" s="34">
        <v>18.16</v>
      </c>
      <c r="E305" s="28">
        <v>199.76</v>
      </c>
      <c r="F305" s="31" t="s">
        <v>18</v>
      </c>
    </row>
    <row r="306" spans="1:6">
      <c r="A306" s="29">
        <v>45393</v>
      </c>
      <c r="B306" s="42">
        <v>45393.493101851855</v>
      </c>
      <c r="C306" s="31">
        <v>11</v>
      </c>
      <c r="D306" s="34">
        <v>18.16</v>
      </c>
      <c r="E306" s="28">
        <v>199.76</v>
      </c>
      <c r="F306" s="31" t="s">
        <v>21</v>
      </c>
    </row>
    <row r="307" spans="1:6">
      <c r="A307" s="29">
        <v>45393</v>
      </c>
      <c r="B307" s="42">
        <v>45393.493101851855</v>
      </c>
      <c r="C307" s="31">
        <v>123</v>
      </c>
      <c r="D307" s="34">
        <v>18.16</v>
      </c>
      <c r="E307" s="28">
        <v>2233.6799999999998</v>
      </c>
      <c r="F307" s="31" t="s">
        <v>21</v>
      </c>
    </row>
    <row r="308" spans="1:6">
      <c r="A308" s="29">
        <v>45393</v>
      </c>
      <c r="B308" s="42">
        <v>45393.493101851855</v>
      </c>
      <c r="C308" s="31">
        <v>80</v>
      </c>
      <c r="D308" s="34">
        <v>18.16</v>
      </c>
      <c r="E308" s="28">
        <v>1452.8</v>
      </c>
      <c r="F308" s="31" t="s">
        <v>21</v>
      </c>
    </row>
    <row r="309" spans="1:6">
      <c r="A309" s="29">
        <v>45393</v>
      </c>
      <c r="B309" s="42">
        <v>45393.493368055555</v>
      </c>
      <c r="C309" s="31">
        <v>6</v>
      </c>
      <c r="D309" s="34">
        <v>18.16</v>
      </c>
      <c r="E309" s="28">
        <v>108.96000000000001</v>
      </c>
      <c r="F309" s="31" t="s">
        <v>18</v>
      </c>
    </row>
    <row r="310" spans="1:6">
      <c r="A310" s="29">
        <v>45393</v>
      </c>
      <c r="B310" s="42">
        <v>45393.493368055555</v>
      </c>
      <c r="C310" s="31">
        <v>129</v>
      </c>
      <c r="D310" s="34">
        <v>18.16</v>
      </c>
      <c r="E310" s="28">
        <v>2342.64</v>
      </c>
      <c r="F310" s="31" t="s">
        <v>18</v>
      </c>
    </row>
    <row r="311" spans="1:6">
      <c r="A311" s="29">
        <v>45393</v>
      </c>
      <c r="B311" s="42">
        <v>45393.493368055555</v>
      </c>
      <c r="C311" s="31">
        <v>136</v>
      </c>
      <c r="D311" s="34">
        <v>18.16</v>
      </c>
      <c r="E311" s="28">
        <v>2469.7600000000002</v>
      </c>
      <c r="F311" s="31" t="s">
        <v>21</v>
      </c>
    </row>
    <row r="312" spans="1:6">
      <c r="A312" s="29">
        <v>45393</v>
      </c>
      <c r="B312" s="42">
        <v>45393.583645833336</v>
      </c>
      <c r="C312" s="31">
        <v>118</v>
      </c>
      <c r="D312" s="34">
        <v>18.16</v>
      </c>
      <c r="E312" s="28">
        <v>2142.88</v>
      </c>
      <c r="F312" s="31" t="s">
        <v>18</v>
      </c>
    </row>
    <row r="313" spans="1:6">
      <c r="A313" s="29">
        <v>45393</v>
      </c>
      <c r="B313" s="42">
        <v>45393.583645833336</v>
      </c>
      <c r="C313" s="31">
        <v>18</v>
      </c>
      <c r="D313" s="34">
        <v>18.16</v>
      </c>
      <c r="E313" s="28">
        <v>326.88</v>
      </c>
      <c r="F313" s="31" t="s">
        <v>18</v>
      </c>
    </row>
    <row r="314" spans="1:6">
      <c r="A314" s="29">
        <v>45393</v>
      </c>
      <c r="B314" s="42">
        <v>45393.583645833336</v>
      </c>
      <c r="C314" s="31">
        <v>157</v>
      </c>
      <c r="D314" s="34">
        <v>18.16</v>
      </c>
      <c r="E314" s="28">
        <v>2851.12</v>
      </c>
      <c r="F314" s="31" t="s">
        <v>18</v>
      </c>
    </row>
    <row r="315" spans="1:6">
      <c r="A315" s="29">
        <v>45393</v>
      </c>
      <c r="B315" s="42">
        <v>45393.610868055555</v>
      </c>
      <c r="C315" s="31">
        <v>162</v>
      </c>
      <c r="D315" s="34">
        <v>18.260000000000002</v>
      </c>
      <c r="E315" s="28">
        <v>2958.1200000000003</v>
      </c>
      <c r="F315" s="31" t="s">
        <v>18</v>
      </c>
    </row>
    <row r="316" spans="1:6">
      <c r="A316" s="29">
        <v>45393</v>
      </c>
      <c r="B316" s="42">
        <v>45393.612141203703</v>
      </c>
      <c r="C316" s="31">
        <v>13</v>
      </c>
      <c r="D316" s="34">
        <v>18.239999999999998</v>
      </c>
      <c r="E316" s="28">
        <v>237.11999999999998</v>
      </c>
      <c r="F316" s="31" t="s">
        <v>18</v>
      </c>
    </row>
    <row r="317" spans="1:6">
      <c r="A317" s="29">
        <v>45393</v>
      </c>
      <c r="B317" s="42">
        <v>45393.612141203703</v>
      </c>
      <c r="C317" s="31">
        <v>14</v>
      </c>
      <c r="D317" s="34">
        <v>18.239999999999998</v>
      </c>
      <c r="E317" s="28">
        <v>255.35999999999999</v>
      </c>
      <c r="F317" s="31" t="s">
        <v>18</v>
      </c>
    </row>
    <row r="318" spans="1:6">
      <c r="A318" s="29">
        <v>45393</v>
      </c>
      <c r="B318" s="42">
        <v>45393.612141203703</v>
      </c>
      <c r="C318" s="31">
        <v>100</v>
      </c>
      <c r="D318" s="34">
        <v>18.239999999999998</v>
      </c>
      <c r="E318" s="28">
        <v>1823.9999999999998</v>
      </c>
      <c r="F318" s="31" t="s">
        <v>18</v>
      </c>
    </row>
    <row r="319" spans="1:6">
      <c r="A319" s="29">
        <v>45393</v>
      </c>
      <c r="B319" s="42">
        <v>45393.614618055559</v>
      </c>
      <c r="C319" s="31">
        <v>12</v>
      </c>
      <c r="D319" s="34">
        <v>18.22</v>
      </c>
      <c r="E319" s="28">
        <v>218.64</v>
      </c>
      <c r="F319" s="31" t="s">
        <v>18</v>
      </c>
    </row>
    <row r="320" spans="1:6">
      <c r="A320" s="29">
        <v>45393</v>
      </c>
      <c r="B320" s="42">
        <v>45393.614618055559</v>
      </c>
      <c r="C320" s="31">
        <v>100</v>
      </c>
      <c r="D320" s="34">
        <v>18.22</v>
      </c>
      <c r="E320" s="28">
        <v>1822</v>
      </c>
      <c r="F320" s="31" t="s">
        <v>18</v>
      </c>
    </row>
    <row r="321" spans="1:6">
      <c r="A321" s="29">
        <v>45393</v>
      </c>
      <c r="B321" s="42">
        <v>45393.61681712963</v>
      </c>
      <c r="C321" s="31">
        <v>6</v>
      </c>
      <c r="D321" s="34">
        <v>18.22</v>
      </c>
      <c r="E321" s="28">
        <v>109.32</v>
      </c>
      <c r="F321" s="31" t="s">
        <v>18</v>
      </c>
    </row>
    <row r="322" spans="1:6">
      <c r="A322" s="29">
        <v>45393</v>
      </c>
      <c r="B322" s="42">
        <v>45393.6169212963</v>
      </c>
      <c r="C322" s="31">
        <v>18</v>
      </c>
      <c r="D322" s="34">
        <v>18.22</v>
      </c>
      <c r="E322" s="28">
        <v>327.96</v>
      </c>
      <c r="F322" s="31" t="s">
        <v>18</v>
      </c>
    </row>
    <row r="323" spans="1:6">
      <c r="A323" s="29">
        <v>45393</v>
      </c>
      <c r="B323" s="42">
        <v>45393.6169212963</v>
      </c>
      <c r="C323" s="31">
        <v>125</v>
      </c>
      <c r="D323" s="34">
        <v>18.22</v>
      </c>
      <c r="E323" s="28">
        <v>2277.5</v>
      </c>
      <c r="F323" s="31" t="s">
        <v>18</v>
      </c>
    </row>
    <row r="324" spans="1:6">
      <c r="A324" s="29">
        <v>45393</v>
      </c>
      <c r="B324" s="42">
        <v>45393.61959490741</v>
      </c>
      <c r="C324" s="31">
        <v>23</v>
      </c>
      <c r="D324" s="34">
        <v>18.22</v>
      </c>
      <c r="E324" s="28">
        <v>419.05999999999995</v>
      </c>
      <c r="F324" s="31" t="s">
        <v>18</v>
      </c>
    </row>
    <row r="325" spans="1:6">
      <c r="A325" s="29">
        <v>45393</v>
      </c>
      <c r="B325" s="42">
        <v>45393.61959490741</v>
      </c>
      <c r="C325" s="31">
        <v>41</v>
      </c>
      <c r="D325" s="34">
        <v>18.22</v>
      </c>
      <c r="E325" s="28">
        <v>747.02</v>
      </c>
      <c r="F325" s="31" t="s">
        <v>18</v>
      </c>
    </row>
    <row r="326" spans="1:6">
      <c r="A326" s="29">
        <v>45393</v>
      </c>
      <c r="B326" s="42">
        <v>45393.621145833335</v>
      </c>
      <c r="C326" s="31">
        <v>24</v>
      </c>
      <c r="D326" s="34">
        <v>18.22</v>
      </c>
      <c r="E326" s="28">
        <v>437.28</v>
      </c>
      <c r="F326" s="31" t="s">
        <v>18</v>
      </c>
    </row>
    <row r="327" spans="1:6">
      <c r="A327" s="29">
        <v>45393</v>
      </c>
      <c r="B327" s="42">
        <v>45393.621145833335</v>
      </c>
      <c r="C327" s="31">
        <v>41</v>
      </c>
      <c r="D327" s="34">
        <v>18.22</v>
      </c>
      <c r="E327" s="28">
        <v>747.02</v>
      </c>
      <c r="F327" s="31" t="s">
        <v>18</v>
      </c>
    </row>
    <row r="328" spans="1:6">
      <c r="A328" s="29">
        <v>45393</v>
      </c>
      <c r="B328" s="42">
        <v>45393.621793981481</v>
      </c>
      <c r="C328" s="31">
        <v>424</v>
      </c>
      <c r="D328" s="34">
        <v>18.18</v>
      </c>
      <c r="E328" s="28">
        <v>7708.32</v>
      </c>
      <c r="F328" s="31" t="s">
        <v>18</v>
      </c>
    </row>
    <row r="329" spans="1:6">
      <c r="A329" s="29">
        <v>45393</v>
      </c>
      <c r="B329" s="42">
        <v>45393.631550925929</v>
      </c>
      <c r="C329" s="31">
        <v>149</v>
      </c>
      <c r="D329" s="34">
        <v>18.22</v>
      </c>
      <c r="E329" s="28">
        <v>2714.7799999999997</v>
      </c>
      <c r="F329" s="31" t="s">
        <v>18</v>
      </c>
    </row>
    <row r="330" spans="1:6">
      <c r="A330" s="29">
        <v>45393</v>
      </c>
      <c r="B330" s="42">
        <v>45393.637245370373</v>
      </c>
      <c r="C330" s="31">
        <v>58</v>
      </c>
      <c r="D330" s="34">
        <v>18.239999999999998</v>
      </c>
      <c r="E330" s="28">
        <v>1057.9199999999998</v>
      </c>
      <c r="F330" s="31" t="s">
        <v>18</v>
      </c>
    </row>
    <row r="331" spans="1:6">
      <c r="A331" s="29">
        <v>45393</v>
      </c>
      <c r="B331" s="42">
        <v>45393.637245370373</v>
      </c>
      <c r="C331" s="31">
        <v>86</v>
      </c>
      <c r="D331" s="34">
        <v>18.239999999999998</v>
      </c>
      <c r="E331" s="28">
        <v>1568.6399999999999</v>
      </c>
      <c r="F331" s="31" t="s">
        <v>18</v>
      </c>
    </row>
    <row r="332" spans="1:6">
      <c r="A332" s="29">
        <v>45393</v>
      </c>
      <c r="B332" s="42">
        <v>45393.640509259261</v>
      </c>
      <c r="C332" s="31">
        <v>124</v>
      </c>
      <c r="D332" s="34">
        <v>18.239999999999998</v>
      </c>
      <c r="E332" s="28">
        <v>2261.7599999999998</v>
      </c>
      <c r="F332" s="31" t="s">
        <v>18</v>
      </c>
    </row>
    <row r="333" spans="1:6">
      <c r="A333" s="29">
        <v>45393</v>
      </c>
      <c r="B333" s="42">
        <v>45393.640509259261</v>
      </c>
      <c r="C333" s="31">
        <v>22</v>
      </c>
      <c r="D333" s="34">
        <v>18.239999999999998</v>
      </c>
      <c r="E333" s="28">
        <v>401.28</v>
      </c>
      <c r="F333" s="31" t="s">
        <v>18</v>
      </c>
    </row>
    <row r="334" spans="1:6">
      <c r="A334" s="29">
        <v>45393</v>
      </c>
      <c r="B334" s="42">
        <v>45393.646238425928</v>
      </c>
      <c r="C334" s="31">
        <v>5</v>
      </c>
      <c r="D334" s="34">
        <v>18.22</v>
      </c>
      <c r="E334" s="28">
        <v>91.1</v>
      </c>
      <c r="F334" s="31" t="s">
        <v>18</v>
      </c>
    </row>
    <row r="335" spans="1:6">
      <c r="A335" s="29">
        <v>45393</v>
      </c>
      <c r="B335" s="42">
        <v>45393.646238425928</v>
      </c>
      <c r="C335" s="31">
        <v>125</v>
      </c>
      <c r="D335" s="34">
        <v>18.22</v>
      </c>
      <c r="E335" s="28">
        <v>2277.5</v>
      </c>
      <c r="F335" s="31" t="s">
        <v>18</v>
      </c>
    </row>
    <row r="336" spans="1:6">
      <c r="A336" s="29">
        <v>45393</v>
      </c>
      <c r="B336" s="42">
        <v>45393.646238425928</v>
      </c>
      <c r="C336" s="31">
        <v>100</v>
      </c>
      <c r="D336" s="34">
        <v>18.22</v>
      </c>
      <c r="E336" s="28">
        <v>1822</v>
      </c>
      <c r="F336" s="31" t="s">
        <v>18</v>
      </c>
    </row>
    <row r="337" spans="1:6">
      <c r="A337" s="29">
        <v>45393</v>
      </c>
      <c r="B337" s="42">
        <v>45393.646238425928</v>
      </c>
      <c r="C337" s="31">
        <v>14</v>
      </c>
      <c r="D337" s="34">
        <v>18.22</v>
      </c>
      <c r="E337" s="28">
        <v>255.07999999999998</v>
      </c>
      <c r="F337" s="31" t="s">
        <v>18</v>
      </c>
    </row>
    <row r="338" spans="1:6">
      <c r="A338" s="29">
        <v>45393</v>
      </c>
      <c r="B338" s="42">
        <v>45393.646238425928</v>
      </c>
      <c r="C338" s="31">
        <v>54</v>
      </c>
      <c r="D338" s="34">
        <v>18.22</v>
      </c>
      <c r="E338" s="28">
        <v>983.87999999999988</v>
      </c>
      <c r="F338" s="31" t="s">
        <v>18</v>
      </c>
    </row>
    <row r="339" spans="1:6">
      <c r="A339" s="29">
        <v>45393</v>
      </c>
      <c r="B339" s="42">
        <v>45393.648634259262</v>
      </c>
      <c r="C339" s="31">
        <v>92</v>
      </c>
      <c r="D339" s="34">
        <v>18.3</v>
      </c>
      <c r="E339" s="28">
        <v>1683.6000000000001</v>
      </c>
      <c r="F339" s="31" t="s">
        <v>18</v>
      </c>
    </row>
    <row r="340" spans="1:6">
      <c r="A340" s="29">
        <v>45393</v>
      </c>
      <c r="B340" s="42">
        <v>45393.651979166665</v>
      </c>
      <c r="C340" s="31">
        <v>66</v>
      </c>
      <c r="D340" s="34">
        <v>18.3</v>
      </c>
      <c r="E340" s="28">
        <v>1207.8</v>
      </c>
      <c r="F340" s="31" t="s">
        <v>18</v>
      </c>
    </row>
    <row r="341" spans="1:6">
      <c r="A341" s="29">
        <v>45393</v>
      </c>
      <c r="B341" s="42">
        <v>45393.651979166665</v>
      </c>
      <c r="C341" s="31">
        <v>282</v>
      </c>
      <c r="D341" s="34">
        <v>18.3</v>
      </c>
      <c r="E341" s="28">
        <v>5160.6000000000004</v>
      </c>
      <c r="F341" s="31" t="s">
        <v>18</v>
      </c>
    </row>
    <row r="342" spans="1:6">
      <c r="A342" s="29">
        <v>45393</v>
      </c>
      <c r="B342" s="42">
        <v>45393.651979166665</v>
      </c>
      <c r="C342" s="31">
        <v>76</v>
      </c>
      <c r="D342" s="34">
        <v>18.3</v>
      </c>
      <c r="E342" s="28">
        <v>1390.8</v>
      </c>
      <c r="F342" s="31" t="s">
        <v>18</v>
      </c>
    </row>
    <row r="343" spans="1:6">
      <c r="A343" s="29">
        <v>45393</v>
      </c>
      <c r="B343" s="42">
        <v>45393.651979166665</v>
      </c>
      <c r="C343" s="31">
        <v>77</v>
      </c>
      <c r="D343" s="34">
        <v>18.3</v>
      </c>
      <c r="E343" s="28">
        <v>1409.1000000000001</v>
      </c>
      <c r="F343" s="31" t="s">
        <v>18</v>
      </c>
    </row>
    <row r="344" spans="1:6">
      <c r="A344" s="29">
        <v>45393</v>
      </c>
      <c r="B344" s="42">
        <v>45393.658356481479</v>
      </c>
      <c r="C344" s="31">
        <v>134</v>
      </c>
      <c r="D344" s="34">
        <v>18.239999999999998</v>
      </c>
      <c r="E344" s="28">
        <v>2444.16</v>
      </c>
      <c r="F344" s="31" t="s">
        <v>18</v>
      </c>
    </row>
    <row r="345" spans="1:6">
      <c r="A345" s="29">
        <v>45393</v>
      </c>
      <c r="B345" s="42">
        <v>45393.669733796298</v>
      </c>
      <c r="C345" s="31">
        <v>140</v>
      </c>
      <c r="D345" s="34">
        <v>18.22</v>
      </c>
      <c r="E345" s="28">
        <v>2550.7999999999997</v>
      </c>
      <c r="F345" s="31" t="s">
        <v>18</v>
      </c>
    </row>
    <row r="346" spans="1:6">
      <c r="A346" s="29">
        <v>45393</v>
      </c>
      <c r="B346" s="42">
        <v>45393.671944444446</v>
      </c>
      <c r="C346" s="31">
        <v>16</v>
      </c>
      <c r="D346" s="34">
        <v>18.22</v>
      </c>
      <c r="E346" s="28">
        <v>291.52</v>
      </c>
      <c r="F346" s="31" t="s">
        <v>18</v>
      </c>
    </row>
    <row r="347" spans="1:6">
      <c r="A347" s="29">
        <v>45393</v>
      </c>
      <c r="B347" s="42">
        <v>45393.671944444446</v>
      </c>
      <c r="C347" s="31">
        <v>84</v>
      </c>
      <c r="D347" s="34">
        <v>18.22</v>
      </c>
      <c r="E347" s="28">
        <v>1530.48</v>
      </c>
      <c r="F347" s="31" t="s">
        <v>18</v>
      </c>
    </row>
    <row r="348" spans="1:6">
      <c r="A348" s="29">
        <v>45393</v>
      </c>
      <c r="B348" s="42">
        <v>45393.672083333331</v>
      </c>
      <c r="C348" s="31">
        <v>58</v>
      </c>
      <c r="D348" s="34">
        <v>18.22</v>
      </c>
      <c r="E348" s="28">
        <v>1056.76</v>
      </c>
      <c r="F348" s="31" t="s">
        <v>18</v>
      </c>
    </row>
    <row r="349" spans="1:6">
      <c r="A349" s="29">
        <v>45393</v>
      </c>
      <c r="B349" s="42">
        <v>45393.677453703705</v>
      </c>
      <c r="C349" s="31">
        <v>81</v>
      </c>
      <c r="D349" s="34">
        <v>18.22</v>
      </c>
      <c r="E349" s="28">
        <v>1475.82</v>
      </c>
      <c r="F349" s="31" t="s">
        <v>18</v>
      </c>
    </row>
    <row r="350" spans="1:6">
      <c r="A350" s="29">
        <v>45393</v>
      </c>
      <c r="B350" s="42">
        <v>45393.677453703705</v>
      </c>
      <c r="C350" s="31">
        <v>48</v>
      </c>
      <c r="D350" s="34">
        <v>18.22</v>
      </c>
      <c r="E350" s="28">
        <v>874.56</v>
      </c>
      <c r="F350" s="31" t="s">
        <v>18</v>
      </c>
    </row>
    <row r="351" spans="1:6">
      <c r="A351" s="29">
        <v>45393</v>
      </c>
      <c r="B351" s="42">
        <v>45393.677453703705</v>
      </c>
      <c r="C351" s="31">
        <v>7</v>
      </c>
      <c r="D351" s="34">
        <v>18.22</v>
      </c>
      <c r="E351" s="28">
        <v>127.53999999999999</v>
      </c>
      <c r="F351" s="31" t="s">
        <v>18</v>
      </c>
    </row>
    <row r="352" spans="1:6">
      <c r="A352" s="29">
        <v>45393</v>
      </c>
      <c r="B352" s="42">
        <v>45393.677453703705</v>
      </c>
      <c r="C352" s="31">
        <v>13</v>
      </c>
      <c r="D352" s="34">
        <v>18.22</v>
      </c>
      <c r="E352" s="28">
        <v>236.85999999999999</v>
      </c>
      <c r="F352" s="31" t="s">
        <v>18</v>
      </c>
    </row>
    <row r="353" spans="1:6">
      <c r="A353" s="29">
        <v>45393</v>
      </c>
      <c r="B353" s="42">
        <v>45393.685532407406</v>
      </c>
      <c r="C353" s="31">
        <v>22</v>
      </c>
      <c r="D353" s="34">
        <v>18.22</v>
      </c>
      <c r="E353" s="28">
        <v>400.84</v>
      </c>
      <c r="F353" s="31" t="s">
        <v>18</v>
      </c>
    </row>
    <row r="354" spans="1:6">
      <c r="A354" s="29">
        <v>45393</v>
      </c>
      <c r="B354" s="42">
        <v>45393.688391203701</v>
      </c>
      <c r="C354" s="31">
        <v>127</v>
      </c>
      <c r="D354" s="34">
        <v>18.22</v>
      </c>
      <c r="E354" s="28">
        <v>2313.94</v>
      </c>
      <c r="F354" s="31" t="s">
        <v>18</v>
      </c>
    </row>
    <row r="355" spans="1:6">
      <c r="A355" s="29">
        <v>45393</v>
      </c>
      <c r="B355" s="42">
        <v>45393.688807870371</v>
      </c>
      <c r="C355" s="31">
        <v>162</v>
      </c>
      <c r="D355" s="34">
        <v>18.22</v>
      </c>
      <c r="E355" s="28">
        <v>2951.64</v>
      </c>
      <c r="F355" s="31" t="s">
        <v>18</v>
      </c>
    </row>
    <row r="356" spans="1:6">
      <c r="A356" s="29">
        <v>45393</v>
      </c>
      <c r="B356" s="42">
        <v>45393.690254629626</v>
      </c>
      <c r="C356" s="31">
        <v>16</v>
      </c>
      <c r="D356" s="34">
        <v>18.22</v>
      </c>
      <c r="E356" s="28">
        <v>291.52</v>
      </c>
      <c r="F356" s="31" t="s">
        <v>18</v>
      </c>
    </row>
    <row r="357" spans="1:6">
      <c r="A357" s="29">
        <v>45393</v>
      </c>
      <c r="B357" s="42">
        <v>45393.69027777778</v>
      </c>
      <c r="C357" s="31">
        <v>164</v>
      </c>
      <c r="D357" s="34">
        <v>18.22</v>
      </c>
      <c r="E357" s="28">
        <v>2988.08</v>
      </c>
      <c r="F357" s="31" t="s">
        <v>18</v>
      </c>
    </row>
    <row r="358" spans="1:6">
      <c r="A358" s="29">
        <v>45393</v>
      </c>
      <c r="B358" s="42">
        <v>45393.690949074073</v>
      </c>
      <c r="C358" s="31">
        <v>173</v>
      </c>
      <c r="D358" s="34">
        <v>18.22</v>
      </c>
      <c r="E358" s="28">
        <v>3152.06</v>
      </c>
      <c r="F358" s="31" t="s">
        <v>18</v>
      </c>
    </row>
    <row r="359" spans="1:6">
      <c r="A359" s="29">
        <v>45393</v>
      </c>
      <c r="B359" s="42">
        <v>45393.690949074073</v>
      </c>
      <c r="C359" s="31">
        <v>14</v>
      </c>
      <c r="D359" s="34">
        <v>18.22</v>
      </c>
      <c r="E359" s="28">
        <v>255.07999999999998</v>
      </c>
      <c r="F359" s="31" t="s">
        <v>18</v>
      </c>
    </row>
    <row r="360" spans="1:6">
      <c r="A360" s="29">
        <v>45393</v>
      </c>
      <c r="B360" s="42">
        <v>45393.690949074073</v>
      </c>
      <c r="C360" s="31">
        <v>80</v>
      </c>
      <c r="D360" s="34">
        <v>18.22</v>
      </c>
      <c r="E360" s="28">
        <v>1457.6</v>
      </c>
      <c r="F360" s="31" t="s">
        <v>18</v>
      </c>
    </row>
    <row r="361" spans="1:6">
      <c r="A361" s="29">
        <v>45393</v>
      </c>
      <c r="B361" s="42">
        <v>45393.698472222219</v>
      </c>
      <c r="C361" s="31">
        <v>28</v>
      </c>
      <c r="D361" s="34">
        <v>18.239999999999998</v>
      </c>
      <c r="E361" s="28">
        <v>510.71999999999997</v>
      </c>
      <c r="F361" s="31" t="s">
        <v>18</v>
      </c>
    </row>
    <row r="362" spans="1:6">
      <c r="A362" s="29">
        <v>45393</v>
      </c>
      <c r="B362" s="42">
        <v>45393.706192129626</v>
      </c>
      <c r="C362" s="31">
        <v>241</v>
      </c>
      <c r="D362" s="34">
        <v>18.239999999999998</v>
      </c>
      <c r="E362" s="28">
        <v>4395.8399999999992</v>
      </c>
      <c r="F362" s="31" t="s">
        <v>16</v>
      </c>
    </row>
    <row r="363" spans="1:6">
      <c r="A363" s="29">
        <v>45393</v>
      </c>
      <c r="B363" s="42">
        <v>45393.706192129626</v>
      </c>
      <c r="C363" s="31">
        <v>615</v>
      </c>
      <c r="D363" s="34">
        <v>18.239999999999998</v>
      </c>
      <c r="E363" s="28">
        <v>11217.599999999999</v>
      </c>
      <c r="F363" s="31" t="s">
        <v>16</v>
      </c>
    </row>
    <row r="364" spans="1:6">
      <c r="A364" s="29">
        <v>45393</v>
      </c>
      <c r="B364" s="42">
        <v>45393.706192129626</v>
      </c>
      <c r="C364" s="31">
        <v>144</v>
      </c>
      <c r="D364" s="34">
        <v>18.239999999999998</v>
      </c>
      <c r="E364" s="28">
        <v>2626.56</v>
      </c>
      <c r="F364" s="31" t="s">
        <v>16</v>
      </c>
    </row>
    <row r="365" spans="1:6">
      <c r="A365" s="29">
        <v>45393</v>
      </c>
      <c r="B365" s="42">
        <v>45393.707673611112</v>
      </c>
      <c r="C365" s="31">
        <v>247</v>
      </c>
      <c r="D365" s="34">
        <v>18.239999999999998</v>
      </c>
      <c r="E365" s="28">
        <v>4505.28</v>
      </c>
      <c r="F365" s="31" t="s">
        <v>18</v>
      </c>
    </row>
    <row r="366" spans="1:6">
      <c r="A366" s="29">
        <v>45393</v>
      </c>
      <c r="B366" s="42">
        <v>45393.707673611112</v>
      </c>
      <c r="C366" s="31">
        <v>81</v>
      </c>
      <c r="D366" s="34">
        <v>18.239999999999998</v>
      </c>
      <c r="E366" s="28">
        <v>1477.4399999999998</v>
      </c>
      <c r="F366" s="31" t="s">
        <v>18</v>
      </c>
    </row>
    <row r="367" spans="1:6">
      <c r="A367" s="29">
        <v>45393</v>
      </c>
      <c r="B367" s="42">
        <v>45393.707673611112</v>
      </c>
      <c r="C367" s="31">
        <v>125</v>
      </c>
      <c r="D367" s="34">
        <v>18.239999999999998</v>
      </c>
      <c r="E367" s="28">
        <v>2280</v>
      </c>
      <c r="F367" s="31" t="s">
        <v>18</v>
      </c>
    </row>
    <row r="368" spans="1:6">
      <c r="A368" s="29">
        <v>45393</v>
      </c>
      <c r="B368" s="42">
        <v>45393.707673611112</v>
      </c>
      <c r="C368" s="31">
        <v>375</v>
      </c>
      <c r="D368" s="34">
        <v>18.239999999999998</v>
      </c>
      <c r="E368" s="28">
        <v>6839.9999999999991</v>
      </c>
      <c r="F368" s="31" t="s">
        <v>18</v>
      </c>
    </row>
    <row r="369" spans="1:6">
      <c r="A369" s="29">
        <v>45393</v>
      </c>
      <c r="B369" s="42">
        <v>45393.707673611112</v>
      </c>
      <c r="C369" s="31">
        <v>149</v>
      </c>
      <c r="D369" s="34">
        <v>18.239999999999998</v>
      </c>
      <c r="E369" s="28">
        <v>2717.7599999999998</v>
      </c>
      <c r="F369" s="31" t="s">
        <v>18</v>
      </c>
    </row>
    <row r="370" spans="1:6">
      <c r="A370" s="29">
        <v>45393</v>
      </c>
      <c r="B370" s="42">
        <v>45393.708460648151</v>
      </c>
      <c r="C370" s="31">
        <v>68</v>
      </c>
      <c r="D370" s="34">
        <v>18.239999999999998</v>
      </c>
      <c r="E370" s="28">
        <v>1240.32</v>
      </c>
      <c r="F370" s="31" t="s">
        <v>18</v>
      </c>
    </row>
    <row r="371" spans="1:6">
      <c r="A371" s="29">
        <v>45393</v>
      </c>
      <c r="B371" s="42">
        <v>45393.70890046296</v>
      </c>
      <c r="C371" s="31">
        <v>22</v>
      </c>
      <c r="D371" s="34">
        <v>18.239999999999998</v>
      </c>
      <c r="E371" s="28">
        <v>401.28</v>
      </c>
      <c r="F371" s="31" t="s">
        <v>18</v>
      </c>
    </row>
    <row r="372" spans="1:6">
      <c r="A372" s="29">
        <v>45393</v>
      </c>
      <c r="B372" s="42">
        <v>45393.70890046296</v>
      </c>
      <c r="C372" s="31">
        <v>25</v>
      </c>
      <c r="D372" s="34">
        <v>18.239999999999998</v>
      </c>
      <c r="E372" s="28">
        <v>455.99999999999994</v>
      </c>
      <c r="F372" s="31" t="s">
        <v>18</v>
      </c>
    </row>
    <row r="373" spans="1:6">
      <c r="A373" s="29">
        <v>45393</v>
      </c>
      <c r="B373" s="42">
        <v>45393.70890046296</v>
      </c>
      <c r="C373" s="31">
        <v>100</v>
      </c>
      <c r="D373" s="34">
        <v>18.239999999999998</v>
      </c>
      <c r="E373" s="28">
        <v>1823.9999999999998</v>
      </c>
      <c r="F373" s="31" t="s">
        <v>18</v>
      </c>
    </row>
    <row r="374" spans="1:6">
      <c r="A374" s="29">
        <v>45393</v>
      </c>
      <c r="B374" s="42">
        <v>45393.70890046296</v>
      </c>
      <c r="C374" s="31">
        <v>10</v>
      </c>
      <c r="D374" s="34">
        <v>18.239999999999998</v>
      </c>
      <c r="E374" s="28">
        <v>182.39999999999998</v>
      </c>
      <c r="F374" s="31" t="s">
        <v>18</v>
      </c>
    </row>
    <row r="375" spans="1:6">
      <c r="A375" s="29">
        <v>45393</v>
      </c>
      <c r="B375" s="42">
        <v>45393.70890046296</v>
      </c>
      <c r="C375" s="31">
        <v>125</v>
      </c>
      <c r="D375" s="34">
        <v>18.239999999999998</v>
      </c>
      <c r="E375" s="28">
        <v>2280</v>
      </c>
      <c r="F375" s="31" t="s">
        <v>18</v>
      </c>
    </row>
    <row r="376" spans="1:6">
      <c r="A376" s="29">
        <v>45393</v>
      </c>
      <c r="B376" s="42">
        <v>45393.70890046296</v>
      </c>
      <c r="C376" s="31">
        <v>132</v>
      </c>
      <c r="D376" s="34">
        <v>18.239999999999998</v>
      </c>
      <c r="E376" s="28">
        <v>2407.6799999999998</v>
      </c>
      <c r="F376" s="31" t="s">
        <v>18</v>
      </c>
    </row>
    <row r="377" spans="1:6">
      <c r="A377" s="29">
        <v>45393</v>
      </c>
      <c r="B377" s="42">
        <v>45393.70890046296</v>
      </c>
      <c r="C377" s="31">
        <v>162</v>
      </c>
      <c r="D377" s="34">
        <v>18.239999999999998</v>
      </c>
      <c r="E377" s="28">
        <v>2954.8799999999997</v>
      </c>
      <c r="F377" s="31" t="s">
        <v>18</v>
      </c>
    </row>
    <row r="378" spans="1:6">
      <c r="A378" s="29">
        <v>45393</v>
      </c>
      <c r="B378" s="42">
        <v>45393.709166666667</v>
      </c>
      <c r="C378" s="31">
        <v>37</v>
      </c>
      <c r="D378" s="34">
        <v>18.239999999999998</v>
      </c>
      <c r="E378" s="28">
        <v>674.88</v>
      </c>
      <c r="F378" s="31" t="s">
        <v>18</v>
      </c>
    </row>
    <row r="379" spans="1:6">
      <c r="A379" s="29">
        <v>45393</v>
      </c>
      <c r="B379" s="42">
        <v>45393.709166666667</v>
      </c>
      <c r="C379" s="31">
        <v>21</v>
      </c>
      <c r="D379" s="34">
        <v>18.239999999999998</v>
      </c>
      <c r="E379" s="28">
        <v>383.03999999999996</v>
      </c>
      <c r="F379" s="31" t="s">
        <v>18</v>
      </c>
    </row>
    <row r="380" spans="1:6">
      <c r="A380" s="29">
        <v>45393</v>
      </c>
      <c r="B380" s="42">
        <v>45393.709166666667</v>
      </c>
      <c r="C380" s="31">
        <v>21</v>
      </c>
      <c r="D380" s="34">
        <v>18.239999999999998</v>
      </c>
      <c r="E380" s="28">
        <v>383.03999999999996</v>
      </c>
      <c r="F380" s="31" t="s">
        <v>18</v>
      </c>
    </row>
    <row r="381" spans="1:6">
      <c r="A381" s="29">
        <v>45393</v>
      </c>
      <c r="B381" s="42">
        <v>45393.709166666667</v>
      </c>
      <c r="C381" s="31">
        <v>21</v>
      </c>
      <c r="D381" s="34">
        <v>18.239999999999998</v>
      </c>
      <c r="E381" s="28">
        <v>383.03999999999996</v>
      </c>
      <c r="F381" s="31" t="s">
        <v>18</v>
      </c>
    </row>
    <row r="382" spans="1:6">
      <c r="A382" s="29">
        <v>45393</v>
      </c>
      <c r="B382" s="42">
        <v>45393.709166666667</v>
      </c>
      <c r="C382" s="31">
        <v>62</v>
      </c>
      <c r="D382" s="34">
        <v>18.239999999999998</v>
      </c>
      <c r="E382" s="28">
        <v>1130.8799999999999</v>
      </c>
      <c r="F382" s="31" t="s">
        <v>18</v>
      </c>
    </row>
    <row r="383" spans="1:6">
      <c r="A383" s="29">
        <v>45393</v>
      </c>
      <c r="B383" s="42">
        <v>45393.718101851853</v>
      </c>
      <c r="C383" s="31">
        <v>879</v>
      </c>
      <c r="D383" s="34">
        <v>18.260000000000002</v>
      </c>
      <c r="E383" s="28">
        <v>16050.54</v>
      </c>
      <c r="F383" s="31" t="s">
        <v>18</v>
      </c>
    </row>
    <row r="384" spans="1:6">
      <c r="A384" s="29">
        <v>45393</v>
      </c>
      <c r="B384" s="42">
        <v>45393.718101851853</v>
      </c>
      <c r="C384" s="31">
        <v>194</v>
      </c>
      <c r="D384" s="34">
        <v>18.260000000000002</v>
      </c>
      <c r="E384" s="28">
        <v>3542.4400000000005</v>
      </c>
      <c r="F384" s="31" t="s">
        <v>18</v>
      </c>
    </row>
    <row r="385" spans="1:6">
      <c r="A385" s="29">
        <v>45393</v>
      </c>
      <c r="B385" s="42">
        <v>45393.718101851853</v>
      </c>
      <c r="C385" s="31">
        <v>40</v>
      </c>
      <c r="D385" s="34">
        <v>18.260000000000002</v>
      </c>
      <c r="E385" s="28">
        <v>730.40000000000009</v>
      </c>
      <c r="F385" s="31" t="s">
        <v>18</v>
      </c>
    </row>
    <row r="386" spans="1:6">
      <c r="A386" s="29">
        <v>45393</v>
      </c>
      <c r="B386" s="42">
        <v>45393.718240740738</v>
      </c>
      <c r="C386" s="31">
        <v>103</v>
      </c>
      <c r="D386" s="34">
        <v>18.260000000000002</v>
      </c>
      <c r="E386" s="28">
        <v>1880.7800000000002</v>
      </c>
      <c r="F386" s="31" t="s">
        <v>18</v>
      </c>
    </row>
    <row r="387" spans="1:6">
      <c r="A387" s="29">
        <v>45393</v>
      </c>
      <c r="B387" s="42">
        <v>45393.718240740738</v>
      </c>
      <c r="C387" s="31">
        <v>41</v>
      </c>
      <c r="D387" s="34">
        <v>18.260000000000002</v>
      </c>
      <c r="E387" s="28">
        <v>748.66000000000008</v>
      </c>
      <c r="F387" s="31" t="s">
        <v>18</v>
      </c>
    </row>
    <row r="388" spans="1:6">
      <c r="A388" s="29">
        <v>45393</v>
      </c>
      <c r="B388" s="42">
        <v>45393.719097222223</v>
      </c>
      <c r="C388" s="31">
        <v>27</v>
      </c>
      <c r="D388" s="34">
        <v>18.260000000000002</v>
      </c>
      <c r="E388" s="28">
        <v>493.02000000000004</v>
      </c>
      <c r="F388" s="31" t="s">
        <v>18</v>
      </c>
    </row>
    <row r="389" spans="1:6">
      <c r="A389" s="29">
        <v>45393</v>
      </c>
      <c r="B389" s="42">
        <v>45393.719270833331</v>
      </c>
      <c r="C389" s="31">
        <v>20</v>
      </c>
      <c r="D389" s="34">
        <v>18.260000000000002</v>
      </c>
      <c r="E389" s="28">
        <v>365.20000000000005</v>
      </c>
      <c r="F389" s="31" t="s">
        <v>18</v>
      </c>
    </row>
    <row r="390" spans="1:6">
      <c r="A390" s="29">
        <v>45393</v>
      </c>
      <c r="B390" s="42">
        <v>45393.719270833331</v>
      </c>
      <c r="C390" s="31">
        <v>73</v>
      </c>
      <c r="D390" s="34">
        <v>18.260000000000002</v>
      </c>
      <c r="E390" s="28">
        <v>1332.98</v>
      </c>
      <c r="F390" s="31" t="s">
        <v>18</v>
      </c>
    </row>
    <row r="391" spans="1:6">
      <c r="A391" s="29">
        <v>45393</v>
      </c>
      <c r="B391" s="42">
        <v>45393.719270833331</v>
      </c>
      <c r="C391" s="31">
        <v>40</v>
      </c>
      <c r="D391" s="34">
        <v>18.260000000000002</v>
      </c>
      <c r="E391" s="28">
        <v>730.40000000000009</v>
      </c>
      <c r="F391" s="31" t="s">
        <v>18</v>
      </c>
    </row>
    <row r="392" spans="1:6">
      <c r="A392" s="29">
        <v>45393</v>
      </c>
      <c r="B392" s="42">
        <v>45393.719826388886</v>
      </c>
      <c r="C392" s="31">
        <v>30</v>
      </c>
      <c r="D392" s="34">
        <v>18.260000000000002</v>
      </c>
      <c r="E392" s="28">
        <v>547.80000000000007</v>
      </c>
      <c r="F392" s="31" t="s">
        <v>18</v>
      </c>
    </row>
    <row r="393" spans="1:6">
      <c r="A393" s="29">
        <v>45393</v>
      </c>
      <c r="B393" s="42">
        <v>45393.720092592594</v>
      </c>
      <c r="C393" s="31">
        <v>36</v>
      </c>
      <c r="D393" s="34">
        <v>18.260000000000002</v>
      </c>
      <c r="E393" s="28">
        <v>657.36</v>
      </c>
      <c r="F393" s="31" t="s">
        <v>18</v>
      </c>
    </row>
    <row r="394" spans="1:6">
      <c r="A394" s="29">
        <v>45393</v>
      </c>
      <c r="B394" s="42">
        <v>45393.720879629633</v>
      </c>
      <c r="C394" s="31">
        <v>24</v>
      </c>
      <c r="D394" s="34">
        <v>18.260000000000002</v>
      </c>
      <c r="E394" s="28">
        <v>438.24</v>
      </c>
      <c r="F394" s="31" t="s">
        <v>18</v>
      </c>
    </row>
    <row r="395" spans="1:6">
      <c r="A395" s="29">
        <v>45393</v>
      </c>
      <c r="B395" s="42">
        <v>45393.720879629633</v>
      </c>
      <c r="C395" s="31">
        <v>250</v>
      </c>
      <c r="D395" s="34">
        <v>18.260000000000002</v>
      </c>
      <c r="E395" s="28">
        <v>4565</v>
      </c>
      <c r="F395" s="31" t="s">
        <v>18</v>
      </c>
    </row>
    <row r="396" spans="1:6">
      <c r="A396" s="29">
        <v>45393</v>
      </c>
      <c r="B396" s="42">
        <v>45393.722002314818</v>
      </c>
      <c r="C396" s="31">
        <v>7</v>
      </c>
      <c r="D396" s="34">
        <v>18.260000000000002</v>
      </c>
      <c r="E396" s="28">
        <v>127.82000000000001</v>
      </c>
      <c r="F396" s="31" t="s">
        <v>18</v>
      </c>
    </row>
    <row r="397" spans="1:6">
      <c r="A397" s="29">
        <v>45393</v>
      </c>
      <c r="B397" s="42">
        <v>45393.722002314818</v>
      </c>
      <c r="C397" s="31">
        <v>15</v>
      </c>
      <c r="D397" s="34">
        <v>18.260000000000002</v>
      </c>
      <c r="E397" s="28">
        <v>273.90000000000003</v>
      </c>
      <c r="F397" s="31" t="s">
        <v>18</v>
      </c>
    </row>
    <row r="398" spans="1:6">
      <c r="A398" s="29">
        <v>45393</v>
      </c>
      <c r="B398" s="42">
        <v>45393.722002314818</v>
      </c>
      <c r="C398" s="31">
        <v>85</v>
      </c>
      <c r="D398" s="34">
        <v>18.260000000000002</v>
      </c>
      <c r="E398" s="28">
        <v>1552.1000000000001</v>
      </c>
      <c r="F398" s="31" t="s">
        <v>18</v>
      </c>
    </row>
    <row r="399" spans="1:6">
      <c r="A399" s="29">
        <v>45393</v>
      </c>
      <c r="B399" s="42">
        <v>45393.722002314818</v>
      </c>
      <c r="C399" s="31">
        <v>125</v>
      </c>
      <c r="D399" s="34">
        <v>18.260000000000002</v>
      </c>
      <c r="E399" s="28">
        <v>2282.5</v>
      </c>
      <c r="F399" s="31" t="s">
        <v>18</v>
      </c>
    </row>
    <row r="400" spans="1:6">
      <c r="A400" s="29">
        <v>45394</v>
      </c>
      <c r="B400" s="42">
        <v>45394.378472222219</v>
      </c>
      <c r="C400" s="31">
        <v>38</v>
      </c>
      <c r="D400" s="34">
        <v>18.38</v>
      </c>
      <c r="E400" s="28">
        <v>698.43999999999994</v>
      </c>
      <c r="F400" s="31" t="s">
        <v>18</v>
      </c>
    </row>
    <row r="401" spans="1:6">
      <c r="A401" s="29">
        <v>45394</v>
      </c>
      <c r="B401" s="42">
        <v>45394.399398148147</v>
      </c>
      <c r="C401" s="31">
        <v>51</v>
      </c>
      <c r="D401" s="34">
        <v>18.399999999999999</v>
      </c>
      <c r="E401" s="28">
        <v>938.4</v>
      </c>
      <c r="F401" s="31" t="s">
        <v>18</v>
      </c>
    </row>
    <row r="402" spans="1:6">
      <c r="A402" s="29">
        <v>45394</v>
      </c>
      <c r="B402" s="42">
        <v>45394.399398148147</v>
      </c>
      <c r="C402" s="31">
        <v>141</v>
      </c>
      <c r="D402" s="34">
        <v>18.399999999999999</v>
      </c>
      <c r="E402" s="28">
        <v>2594.3999999999996</v>
      </c>
      <c r="F402" s="31" t="s">
        <v>18</v>
      </c>
    </row>
    <row r="403" spans="1:6">
      <c r="A403" s="29">
        <v>45394</v>
      </c>
      <c r="B403" s="42">
        <v>45394.399398148147</v>
      </c>
      <c r="C403" s="31">
        <v>137</v>
      </c>
      <c r="D403" s="34">
        <v>18.399999999999999</v>
      </c>
      <c r="E403" s="28">
        <v>2520.7999999999997</v>
      </c>
      <c r="F403" s="31" t="s">
        <v>18</v>
      </c>
    </row>
    <row r="404" spans="1:6">
      <c r="A404" s="29">
        <v>45394</v>
      </c>
      <c r="B404" s="42">
        <v>45394.399398148147</v>
      </c>
      <c r="C404" s="31">
        <v>88</v>
      </c>
      <c r="D404" s="34">
        <v>18.399999999999999</v>
      </c>
      <c r="E404" s="28">
        <v>1619.1999999999998</v>
      </c>
      <c r="F404" s="31" t="s">
        <v>18</v>
      </c>
    </row>
    <row r="405" spans="1:6">
      <c r="A405" s="29">
        <v>45394</v>
      </c>
      <c r="B405" s="42">
        <v>45394.441516203704</v>
      </c>
      <c r="C405" s="31">
        <v>115</v>
      </c>
      <c r="D405" s="34">
        <v>18.36</v>
      </c>
      <c r="E405" s="28">
        <v>2111.4</v>
      </c>
      <c r="F405" s="31" t="s">
        <v>18</v>
      </c>
    </row>
    <row r="406" spans="1:6">
      <c r="A406" s="29">
        <v>45394</v>
      </c>
      <c r="B406" s="42">
        <v>45394.441516203704</v>
      </c>
      <c r="C406" s="31">
        <v>27</v>
      </c>
      <c r="D406" s="34">
        <v>18.36</v>
      </c>
      <c r="E406" s="28">
        <v>495.71999999999997</v>
      </c>
      <c r="F406" s="31" t="s">
        <v>18</v>
      </c>
    </row>
    <row r="407" spans="1:6">
      <c r="A407" s="29">
        <v>45394</v>
      </c>
      <c r="B407" s="42">
        <v>45394.441516203704</v>
      </c>
      <c r="C407" s="31">
        <v>5</v>
      </c>
      <c r="D407" s="34">
        <v>18.36</v>
      </c>
      <c r="E407" s="28">
        <v>91.8</v>
      </c>
      <c r="F407" s="31" t="s">
        <v>18</v>
      </c>
    </row>
    <row r="408" spans="1:6">
      <c r="A408" s="29">
        <v>45394</v>
      </c>
      <c r="B408" s="42">
        <v>45394.489282407405</v>
      </c>
      <c r="C408" s="31">
        <v>137</v>
      </c>
      <c r="D408" s="34">
        <v>18.32</v>
      </c>
      <c r="E408" s="28">
        <v>2509.84</v>
      </c>
      <c r="F408" s="31" t="s">
        <v>18</v>
      </c>
    </row>
    <row r="409" spans="1:6">
      <c r="A409" s="29">
        <v>45394</v>
      </c>
      <c r="B409" s="42">
        <v>45394.489282407405</v>
      </c>
      <c r="C409" s="31">
        <v>10</v>
      </c>
      <c r="D409" s="34">
        <v>18.32</v>
      </c>
      <c r="E409" s="28">
        <v>183.2</v>
      </c>
      <c r="F409" s="31" t="s">
        <v>18</v>
      </c>
    </row>
    <row r="410" spans="1:6">
      <c r="A410" s="29">
        <v>45394</v>
      </c>
      <c r="B410" s="42">
        <v>45394.489282407405</v>
      </c>
      <c r="C410" s="31">
        <v>125</v>
      </c>
      <c r="D410" s="34">
        <v>18.3</v>
      </c>
      <c r="E410" s="28">
        <v>2287.5</v>
      </c>
      <c r="F410" s="31" t="s">
        <v>16</v>
      </c>
    </row>
    <row r="411" spans="1:6">
      <c r="A411" s="29">
        <v>45394</v>
      </c>
      <c r="B411" s="42">
        <v>45394.489282407405</v>
      </c>
      <c r="C411" s="31">
        <v>125</v>
      </c>
      <c r="D411" s="34">
        <v>18.3</v>
      </c>
      <c r="E411" s="28">
        <v>2287.5</v>
      </c>
      <c r="F411" s="31" t="s">
        <v>16</v>
      </c>
    </row>
    <row r="412" spans="1:6">
      <c r="A412" s="29">
        <v>45394</v>
      </c>
      <c r="B412" s="42">
        <v>45394.489282407405</v>
      </c>
      <c r="C412" s="31">
        <v>162</v>
      </c>
      <c r="D412" s="34">
        <v>18.3</v>
      </c>
      <c r="E412" s="28">
        <v>2964.6</v>
      </c>
      <c r="F412" s="31" t="s">
        <v>16</v>
      </c>
    </row>
    <row r="413" spans="1:6">
      <c r="A413" s="29">
        <v>45394</v>
      </c>
      <c r="B413" s="42">
        <v>45394.489282407405</v>
      </c>
      <c r="C413" s="31">
        <v>10</v>
      </c>
      <c r="D413" s="34">
        <v>18.3</v>
      </c>
      <c r="E413" s="28">
        <v>183</v>
      </c>
      <c r="F413" s="31" t="s">
        <v>16</v>
      </c>
    </row>
    <row r="414" spans="1:6">
      <c r="A414" s="29">
        <v>45394</v>
      </c>
      <c r="B414" s="42">
        <v>45394.499259259261</v>
      </c>
      <c r="C414" s="31">
        <v>65</v>
      </c>
      <c r="D414" s="34">
        <v>18.399999999999999</v>
      </c>
      <c r="E414" s="28">
        <v>1196</v>
      </c>
      <c r="F414" s="31" t="s">
        <v>18</v>
      </c>
    </row>
    <row r="415" spans="1:6">
      <c r="A415" s="29">
        <v>45394</v>
      </c>
      <c r="B415" s="42">
        <v>45394.499259259261</v>
      </c>
      <c r="C415" s="31">
        <v>100</v>
      </c>
      <c r="D415" s="34">
        <v>18.399999999999999</v>
      </c>
      <c r="E415" s="28">
        <v>1839.9999999999998</v>
      </c>
      <c r="F415" s="31" t="s">
        <v>18</v>
      </c>
    </row>
    <row r="416" spans="1:6">
      <c r="A416" s="29">
        <v>45394</v>
      </c>
      <c r="B416" s="42">
        <v>45394.503680555557</v>
      </c>
      <c r="C416" s="31">
        <v>159</v>
      </c>
      <c r="D416" s="34">
        <v>18.399999999999999</v>
      </c>
      <c r="E416" s="28">
        <v>2925.6</v>
      </c>
      <c r="F416" s="31" t="s">
        <v>18</v>
      </c>
    </row>
    <row r="417" spans="1:6">
      <c r="A417" s="29">
        <v>45394</v>
      </c>
      <c r="B417" s="42">
        <v>45394.5078125</v>
      </c>
      <c r="C417" s="31">
        <v>164</v>
      </c>
      <c r="D417" s="34">
        <v>18.399999999999999</v>
      </c>
      <c r="E417" s="28">
        <v>3017.6</v>
      </c>
      <c r="F417" s="31" t="s">
        <v>18</v>
      </c>
    </row>
    <row r="418" spans="1:6">
      <c r="A418" s="29">
        <v>45394</v>
      </c>
      <c r="B418" s="42">
        <v>45394.512476851851</v>
      </c>
      <c r="C418" s="31">
        <v>136</v>
      </c>
      <c r="D418" s="34">
        <v>18.46</v>
      </c>
      <c r="E418" s="28">
        <v>2510.56</v>
      </c>
      <c r="F418" s="31" t="s">
        <v>18</v>
      </c>
    </row>
    <row r="419" spans="1:6">
      <c r="A419" s="29">
        <v>45394</v>
      </c>
      <c r="B419" s="42">
        <v>45394.513437499998</v>
      </c>
      <c r="C419" s="31">
        <v>235</v>
      </c>
      <c r="D419" s="34">
        <v>18.440000000000001</v>
      </c>
      <c r="E419" s="28">
        <v>4333.4000000000005</v>
      </c>
      <c r="F419" s="31" t="s">
        <v>18</v>
      </c>
    </row>
    <row r="420" spans="1:6">
      <c r="A420" s="29">
        <v>45394</v>
      </c>
      <c r="B420" s="42">
        <v>45394.521122685182</v>
      </c>
      <c r="C420" s="31">
        <v>162</v>
      </c>
      <c r="D420" s="34">
        <v>18.48</v>
      </c>
      <c r="E420" s="28">
        <v>2993.76</v>
      </c>
      <c r="F420" s="31" t="s">
        <v>18</v>
      </c>
    </row>
    <row r="421" spans="1:6">
      <c r="A421" s="29">
        <v>45394</v>
      </c>
      <c r="B421" s="42">
        <v>45394.524780092594</v>
      </c>
      <c r="C421" s="31">
        <v>100</v>
      </c>
      <c r="D421" s="34">
        <v>18.48</v>
      </c>
      <c r="E421" s="28">
        <v>1848</v>
      </c>
      <c r="F421" s="31" t="s">
        <v>18</v>
      </c>
    </row>
    <row r="422" spans="1:6">
      <c r="A422" s="29">
        <v>45394</v>
      </c>
      <c r="B422" s="42">
        <v>45394.527499999997</v>
      </c>
      <c r="C422" s="31">
        <v>14</v>
      </c>
      <c r="D422" s="34">
        <v>18.5</v>
      </c>
      <c r="E422" s="28">
        <v>259</v>
      </c>
      <c r="F422" s="31" t="s">
        <v>18</v>
      </c>
    </row>
    <row r="423" spans="1:6">
      <c r="A423" s="29">
        <v>45394</v>
      </c>
      <c r="B423" s="42">
        <v>45394.527499999997</v>
      </c>
      <c r="C423" s="31">
        <v>137</v>
      </c>
      <c r="D423" s="34">
        <v>18.5</v>
      </c>
      <c r="E423" s="28">
        <v>2534.5</v>
      </c>
      <c r="F423" s="31" t="s">
        <v>18</v>
      </c>
    </row>
    <row r="424" spans="1:6">
      <c r="A424" s="29">
        <v>45394</v>
      </c>
      <c r="B424" s="42">
        <v>45394.531076388892</v>
      </c>
      <c r="C424" s="31">
        <v>15</v>
      </c>
      <c r="D424" s="34">
        <v>18.5</v>
      </c>
      <c r="E424" s="28">
        <v>277.5</v>
      </c>
      <c r="F424" s="31" t="s">
        <v>18</v>
      </c>
    </row>
    <row r="425" spans="1:6">
      <c r="A425" s="29">
        <v>45394</v>
      </c>
      <c r="B425" s="42">
        <v>45394.531076388892</v>
      </c>
      <c r="C425" s="31">
        <v>140</v>
      </c>
      <c r="D425" s="34">
        <v>18.5</v>
      </c>
      <c r="E425" s="28">
        <v>2590</v>
      </c>
      <c r="F425" s="31" t="s">
        <v>18</v>
      </c>
    </row>
    <row r="426" spans="1:6">
      <c r="A426" s="29">
        <v>45394</v>
      </c>
      <c r="B426" s="42">
        <v>45394.534537037034</v>
      </c>
      <c r="C426" s="31">
        <v>17</v>
      </c>
      <c r="D426" s="34">
        <v>18.5</v>
      </c>
      <c r="E426" s="28">
        <v>314.5</v>
      </c>
      <c r="F426" s="31" t="s">
        <v>18</v>
      </c>
    </row>
    <row r="427" spans="1:6">
      <c r="A427" s="29">
        <v>45394</v>
      </c>
      <c r="B427" s="42">
        <v>45394.534537037034</v>
      </c>
      <c r="C427" s="31">
        <v>130</v>
      </c>
      <c r="D427" s="34">
        <v>18.5</v>
      </c>
      <c r="E427" s="28">
        <v>2405</v>
      </c>
      <c r="F427" s="31" t="s">
        <v>18</v>
      </c>
    </row>
    <row r="428" spans="1:6">
      <c r="A428" s="29">
        <v>45394</v>
      </c>
      <c r="B428" s="42">
        <v>45394.537743055553</v>
      </c>
      <c r="C428" s="31">
        <v>154</v>
      </c>
      <c r="D428" s="34">
        <v>18.5</v>
      </c>
      <c r="E428" s="28">
        <v>2849</v>
      </c>
      <c r="F428" s="31" t="s">
        <v>18</v>
      </c>
    </row>
    <row r="429" spans="1:6">
      <c r="A429" s="29">
        <v>45394</v>
      </c>
      <c r="B429" s="42">
        <v>45394.537743055553</v>
      </c>
      <c r="C429" s="31">
        <v>5</v>
      </c>
      <c r="D429" s="34">
        <v>18.5</v>
      </c>
      <c r="E429" s="28">
        <v>92.5</v>
      </c>
      <c r="F429" s="31" t="s">
        <v>18</v>
      </c>
    </row>
    <row r="430" spans="1:6">
      <c r="A430" s="29">
        <v>45394</v>
      </c>
      <c r="B430" s="42">
        <v>45394.541273148148</v>
      </c>
      <c r="C430" s="31">
        <v>145</v>
      </c>
      <c r="D430" s="34">
        <v>18.5</v>
      </c>
      <c r="E430" s="28">
        <v>2682.5</v>
      </c>
      <c r="F430" s="31" t="s">
        <v>18</v>
      </c>
    </row>
    <row r="431" spans="1:6">
      <c r="A431" s="29">
        <v>45394</v>
      </c>
      <c r="B431" s="42">
        <v>45394.54483796296</v>
      </c>
      <c r="C431" s="31">
        <v>7</v>
      </c>
      <c r="D431" s="34">
        <v>18.5</v>
      </c>
      <c r="E431" s="28">
        <v>129.5</v>
      </c>
      <c r="F431" s="31" t="s">
        <v>18</v>
      </c>
    </row>
    <row r="432" spans="1:6">
      <c r="A432" s="29">
        <v>45394</v>
      </c>
      <c r="B432" s="42">
        <v>45394.54483796296</v>
      </c>
      <c r="C432" s="31">
        <v>131</v>
      </c>
      <c r="D432" s="34">
        <v>18.5</v>
      </c>
      <c r="E432" s="28">
        <v>2423.5</v>
      </c>
      <c r="F432" s="31" t="s">
        <v>18</v>
      </c>
    </row>
    <row r="433" spans="1:6">
      <c r="A433" s="29">
        <v>45394</v>
      </c>
      <c r="B433" s="42">
        <v>45394.548182870371</v>
      </c>
      <c r="C433" s="31">
        <v>19</v>
      </c>
      <c r="D433" s="34">
        <v>18.5</v>
      </c>
      <c r="E433" s="28">
        <v>351.5</v>
      </c>
      <c r="F433" s="31" t="s">
        <v>18</v>
      </c>
    </row>
    <row r="434" spans="1:6">
      <c r="A434" s="29">
        <v>45394</v>
      </c>
      <c r="B434" s="42">
        <v>45394.548182870371</v>
      </c>
      <c r="C434" s="31">
        <v>139</v>
      </c>
      <c r="D434" s="34">
        <v>18.5</v>
      </c>
      <c r="E434" s="28">
        <v>2571.5</v>
      </c>
      <c r="F434" s="31" t="s">
        <v>18</v>
      </c>
    </row>
    <row r="435" spans="1:6">
      <c r="A435" s="29">
        <v>45394</v>
      </c>
      <c r="B435" s="42">
        <v>45394.557337962964</v>
      </c>
      <c r="C435" s="31">
        <v>74</v>
      </c>
      <c r="D435" s="34">
        <v>18.5</v>
      </c>
      <c r="E435" s="28">
        <v>1369</v>
      </c>
      <c r="F435" s="31" t="s">
        <v>18</v>
      </c>
    </row>
    <row r="436" spans="1:6">
      <c r="A436" s="29">
        <v>45394</v>
      </c>
      <c r="B436" s="42">
        <v>45394.557337962964</v>
      </c>
      <c r="C436" s="31">
        <v>82</v>
      </c>
      <c r="D436" s="34">
        <v>18.5</v>
      </c>
      <c r="E436" s="28">
        <v>1517</v>
      </c>
      <c r="F436" s="31" t="s">
        <v>18</v>
      </c>
    </row>
    <row r="437" spans="1:6">
      <c r="A437" s="29">
        <v>45394</v>
      </c>
      <c r="B437" s="42">
        <v>45394.557337962964</v>
      </c>
      <c r="C437" s="31">
        <v>142</v>
      </c>
      <c r="D437" s="34">
        <v>18.5</v>
      </c>
      <c r="E437" s="28">
        <v>2627</v>
      </c>
      <c r="F437" s="31" t="s">
        <v>18</v>
      </c>
    </row>
    <row r="438" spans="1:6">
      <c r="A438" s="29">
        <v>45394</v>
      </c>
      <c r="B438" s="42">
        <v>45394.559930555559</v>
      </c>
      <c r="C438" s="31">
        <v>22</v>
      </c>
      <c r="D438" s="34">
        <v>18.5</v>
      </c>
      <c r="E438" s="28">
        <v>407</v>
      </c>
      <c r="F438" s="31" t="s">
        <v>18</v>
      </c>
    </row>
    <row r="439" spans="1:6">
      <c r="A439" s="29">
        <v>45394</v>
      </c>
      <c r="B439" s="42">
        <v>45394.559930555559</v>
      </c>
      <c r="C439" s="31">
        <v>138</v>
      </c>
      <c r="D439" s="34">
        <v>18.5</v>
      </c>
      <c r="E439" s="28">
        <v>2553</v>
      </c>
      <c r="F439" s="31" t="s">
        <v>18</v>
      </c>
    </row>
    <row r="440" spans="1:6">
      <c r="A440" s="29">
        <v>45394</v>
      </c>
      <c r="B440" s="42">
        <v>45394.564409722225</v>
      </c>
      <c r="C440" s="31">
        <v>21</v>
      </c>
      <c r="D440" s="34">
        <v>18.5</v>
      </c>
      <c r="E440" s="28">
        <v>388.5</v>
      </c>
      <c r="F440" s="31" t="s">
        <v>18</v>
      </c>
    </row>
    <row r="441" spans="1:6">
      <c r="A441" s="29">
        <v>45394</v>
      </c>
      <c r="B441" s="42">
        <v>45394.564409722225</v>
      </c>
      <c r="C441" s="31">
        <v>129</v>
      </c>
      <c r="D441" s="34">
        <v>18.5</v>
      </c>
      <c r="E441" s="28">
        <v>2386.5</v>
      </c>
      <c r="F441" s="31" t="s">
        <v>18</v>
      </c>
    </row>
    <row r="442" spans="1:6">
      <c r="A442" s="29">
        <v>45394</v>
      </c>
      <c r="B442" s="42">
        <v>45394.568506944444</v>
      </c>
      <c r="C442" s="31">
        <v>22</v>
      </c>
      <c r="D442" s="34">
        <v>18.5</v>
      </c>
      <c r="E442" s="28">
        <v>407</v>
      </c>
      <c r="F442" s="31" t="s">
        <v>18</v>
      </c>
    </row>
    <row r="443" spans="1:6">
      <c r="A443" s="29">
        <v>45394</v>
      </c>
      <c r="B443" s="42">
        <v>45394.568506944444</v>
      </c>
      <c r="C443" s="31">
        <v>134</v>
      </c>
      <c r="D443" s="34">
        <v>18.5</v>
      </c>
      <c r="E443" s="28">
        <v>2479</v>
      </c>
      <c r="F443" s="31" t="s">
        <v>18</v>
      </c>
    </row>
    <row r="444" spans="1:6">
      <c r="A444" s="29">
        <v>45394</v>
      </c>
      <c r="B444" s="42">
        <v>45394.572951388887</v>
      </c>
      <c r="C444" s="31">
        <v>140</v>
      </c>
      <c r="D444" s="34">
        <v>18.5</v>
      </c>
      <c r="E444" s="28">
        <v>2590</v>
      </c>
      <c r="F444" s="31" t="s">
        <v>18</v>
      </c>
    </row>
    <row r="445" spans="1:6">
      <c r="A445" s="29">
        <v>45394</v>
      </c>
      <c r="B445" s="42">
        <v>45394.573437500003</v>
      </c>
      <c r="C445" s="31">
        <v>150</v>
      </c>
      <c r="D445" s="34">
        <v>18.48</v>
      </c>
      <c r="E445" s="28">
        <v>2772</v>
      </c>
      <c r="F445" s="31" t="s">
        <v>18</v>
      </c>
    </row>
    <row r="446" spans="1:6">
      <c r="A446" s="29">
        <v>45394</v>
      </c>
      <c r="B446" s="42">
        <v>45394.580937500003</v>
      </c>
      <c r="C446" s="31">
        <v>146</v>
      </c>
      <c r="D446" s="34">
        <v>18.5</v>
      </c>
      <c r="E446" s="28">
        <v>2701</v>
      </c>
      <c r="F446" s="31" t="s">
        <v>18</v>
      </c>
    </row>
    <row r="447" spans="1:6">
      <c r="A447" s="29">
        <v>45394</v>
      </c>
      <c r="B447" s="42">
        <v>45394.589155092595</v>
      </c>
      <c r="C447" s="31">
        <v>139</v>
      </c>
      <c r="D447" s="34">
        <v>18.5</v>
      </c>
      <c r="E447" s="28">
        <v>2571.5</v>
      </c>
      <c r="F447" s="31" t="s">
        <v>18</v>
      </c>
    </row>
    <row r="448" spans="1:6">
      <c r="A448" s="29">
        <v>45394</v>
      </c>
      <c r="B448" s="42">
        <v>45394.59888888889</v>
      </c>
      <c r="C448" s="31">
        <v>59</v>
      </c>
      <c r="D448" s="34">
        <v>18.48</v>
      </c>
      <c r="E448" s="28">
        <v>1090.32</v>
      </c>
      <c r="F448" s="31" t="s">
        <v>18</v>
      </c>
    </row>
    <row r="449" spans="1:6">
      <c r="A449" s="29">
        <v>45394</v>
      </c>
      <c r="B449" s="42">
        <v>45394.59888888889</v>
      </c>
      <c r="C449" s="31">
        <v>100</v>
      </c>
      <c r="D449" s="34">
        <v>18.48</v>
      </c>
      <c r="E449" s="28">
        <v>1848</v>
      </c>
      <c r="F449" s="31" t="s">
        <v>18</v>
      </c>
    </row>
    <row r="450" spans="1:6">
      <c r="A450" s="29">
        <v>45394</v>
      </c>
      <c r="B450" s="42">
        <v>45394.605393518519</v>
      </c>
      <c r="C450" s="31">
        <v>143</v>
      </c>
      <c r="D450" s="34">
        <v>18.440000000000001</v>
      </c>
      <c r="E450" s="28">
        <v>2636.92</v>
      </c>
      <c r="F450" s="31" t="s">
        <v>18</v>
      </c>
    </row>
    <row r="451" spans="1:6">
      <c r="A451" s="29">
        <v>45394</v>
      </c>
      <c r="B451" s="42">
        <v>45394.605393518519</v>
      </c>
      <c r="C451" s="31">
        <v>170</v>
      </c>
      <c r="D451" s="34">
        <v>18.440000000000001</v>
      </c>
      <c r="E451" s="28">
        <v>3134.8</v>
      </c>
      <c r="F451" s="31" t="s">
        <v>18</v>
      </c>
    </row>
    <row r="452" spans="1:6">
      <c r="A452" s="29">
        <v>45394</v>
      </c>
      <c r="B452" s="42">
        <v>45394.625405092593</v>
      </c>
      <c r="C452" s="31">
        <v>152</v>
      </c>
      <c r="D452" s="34">
        <v>18.38</v>
      </c>
      <c r="E452" s="28">
        <v>2793.7599999999998</v>
      </c>
      <c r="F452" s="31" t="s">
        <v>18</v>
      </c>
    </row>
    <row r="453" spans="1:6">
      <c r="A453" s="29">
        <v>45394</v>
      </c>
      <c r="B453" s="42">
        <v>45394.625856481478</v>
      </c>
      <c r="C453" s="31">
        <v>10</v>
      </c>
      <c r="D453" s="34">
        <v>18.36</v>
      </c>
      <c r="E453" s="28">
        <v>183.6</v>
      </c>
      <c r="F453" s="31" t="s">
        <v>18</v>
      </c>
    </row>
    <row r="454" spans="1:6">
      <c r="A454" s="29">
        <v>45394</v>
      </c>
      <c r="B454" s="42">
        <v>45394.637037037035</v>
      </c>
      <c r="C454" s="31">
        <v>157</v>
      </c>
      <c r="D454" s="34">
        <v>18.420000000000002</v>
      </c>
      <c r="E454" s="28">
        <v>2891.94</v>
      </c>
      <c r="F454" s="31" t="s">
        <v>18</v>
      </c>
    </row>
    <row r="455" spans="1:6">
      <c r="A455" s="29">
        <v>45394</v>
      </c>
      <c r="B455" s="42">
        <v>45394.637037037035</v>
      </c>
      <c r="C455" s="31">
        <v>125</v>
      </c>
      <c r="D455" s="34">
        <v>18.420000000000002</v>
      </c>
      <c r="E455" s="28">
        <v>2302.5</v>
      </c>
      <c r="F455" s="31" t="s">
        <v>18</v>
      </c>
    </row>
    <row r="456" spans="1:6">
      <c r="A456" s="29">
        <v>45394</v>
      </c>
      <c r="B456" s="42">
        <v>45394.639826388891</v>
      </c>
      <c r="C456" s="31">
        <v>100</v>
      </c>
      <c r="D456" s="34">
        <v>18.420000000000002</v>
      </c>
      <c r="E456" s="28">
        <v>1842.0000000000002</v>
      </c>
      <c r="F456" s="31" t="s">
        <v>18</v>
      </c>
    </row>
    <row r="457" spans="1:6">
      <c r="A457" s="29">
        <v>45394</v>
      </c>
      <c r="B457" s="42">
        <v>45394.642430555556</v>
      </c>
      <c r="C457" s="31">
        <v>5</v>
      </c>
      <c r="D457" s="34">
        <v>18.420000000000002</v>
      </c>
      <c r="E457" s="28">
        <v>92.100000000000009</v>
      </c>
      <c r="F457" s="31" t="s">
        <v>18</v>
      </c>
    </row>
    <row r="458" spans="1:6">
      <c r="A458" s="29">
        <v>45394</v>
      </c>
      <c r="B458" s="42">
        <v>45394.645601851851</v>
      </c>
      <c r="C458" s="31">
        <v>74</v>
      </c>
      <c r="D458" s="34">
        <v>18.440000000000001</v>
      </c>
      <c r="E458" s="28">
        <v>1364.5600000000002</v>
      </c>
      <c r="F458" s="31" t="s">
        <v>18</v>
      </c>
    </row>
    <row r="459" spans="1:6">
      <c r="A459" s="29">
        <v>45394</v>
      </c>
      <c r="B459" s="42">
        <v>45394.645601851851</v>
      </c>
      <c r="C459" s="31">
        <v>4</v>
      </c>
      <c r="D459" s="34">
        <v>18.440000000000001</v>
      </c>
      <c r="E459" s="28">
        <v>73.760000000000005</v>
      </c>
      <c r="F459" s="31" t="s">
        <v>18</v>
      </c>
    </row>
    <row r="460" spans="1:6">
      <c r="A460" s="29">
        <v>45394</v>
      </c>
      <c r="B460" s="42">
        <v>45394.645601851851</v>
      </c>
      <c r="C460" s="31">
        <v>1</v>
      </c>
      <c r="D460" s="34">
        <v>18.440000000000001</v>
      </c>
      <c r="E460" s="28">
        <v>18.440000000000001</v>
      </c>
      <c r="F460" s="31" t="s">
        <v>18</v>
      </c>
    </row>
    <row r="461" spans="1:6">
      <c r="A461" s="29">
        <v>45394</v>
      </c>
      <c r="B461" s="42">
        <v>45394.645601851851</v>
      </c>
      <c r="C461" s="31">
        <v>9</v>
      </c>
      <c r="D461" s="34">
        <v>18.440000000000001</v>
      </c>
      <c r="E461" s="28">
        <v>165.96</v>
      </c>
      <c r="F461" s="31" t="s">
        <v>18</v>
      </c>
    </row>
    <row r="462" spans="1:6">
      <c r="A462" s="29">
        <v>45394</v>
      </c>
      <c r="B462" s="42">
        <v>45394.645601851851</v>
      </c>
      <c r="C462" s="31">
        <v>5</v>
      </c>
      <c r="D462" s="34">
        <v>18.440000000000001</v>
      </c>
      <c r="E462" s="28">
        <v>92.2</v>
      </c>
      <c r="F462" s="31" t="s">
        <v>18</v>
      </c>
    </row>
    <row r="463" spans="1:6">
      <c r="A463" s="29">
        <v>45394</v>
      </c>
      <c r="B463" s="42">
        <v>45394.645601851851</v>
      </c>
      <c r="C463" s="31">
        <v>31</v>
      </c>
      <c r="D463" s="34">
        <v>18.440000000000001</v>
      </c>
      <c r="E463" s="28">
        <v>571.64</v>
      </c>
      <c r="F463" s="31" t="s">
        <v>18</v>
      </c>
    </row>
    <row r="464" spans="1:6">
      <c r="A464" s="29">
        <v>45394</v>
      </c>
      <c r="B464" s="42">
        <v>45394.645601851851</v>
      </c>
      <c r="C464" s="31">
        <v>38</v>
      </c>
      <c r="D464" s="34">
        <v>18.440000000000001</v>
      </c>
      <c r="E464" s="28">
        <v>700.72</v>
      </c>
      <c r="F464" s="31" t="s">
        <v>18</v>
      </c>
    </row>
    <row r="465" spans="1:6">
      <c r="A465" s="29">
        <v>45394</v>
      </c>
      <c r="B465" s="42">
        <v>45394.646064814813</v>
      </c>
      <c r="C465" s="31">
        <v>39</v>
      </c>
      <c r="D465" s="34">
        <v>18.440000000000001</v>
      </c>
      <c r="E465" s="28">
        <v>719.16000000000008</v>
      </c>
      <c r="F465" s="31" t="s">
        <v>18</v>
      </c>
    </row>
    <row r="466" spans="1:6">
      <c r="A466" s="29">
        <v>45394</v>
      </c>
      <c r="B466" s="42">
        <v>45394.646064814813</v>
      </c>
      <c r="C466" s="31">
        <v>100</v>
      </c>
      <c r="D466" s="34">
        <v>18.440000000000001</v>
      </c>
      <c r="E466" s="28">
        <v>1844.0000000000002</v>
      </c>
      <c r="F466" s="31" t="s">
        <v>18</v>
      </c>
    </row>
    <row r="467" spans="1:6">
      <c r="A467" s="29">
        <v>45394</v>
      </c>
      <c r="B467" s="42">
        <v>45394.646064814813</v>
      </c>
      <c r="C467" s="31">
        <v>140</v>
      </c>
      <c r="D467" s="34">
        <v>18.440000000000001</v>
      </c>
      <c r="E467" s="28">
        <v>2581.6000000000004</v>
      </c>
      <c r="F467" s="31" t="s">
        <v>18</v>
      </c>
    </row>
    <row r="468" spans="1:6">
      <c r="A468" s="29">
        <v>45394</v>
      </c>
      <c r="B468" s="42">
        <v>45394.665520833332</v>
      </c>
      <c r="C468" s="31">
        <v>117</v>
      </c>
      <c r="D468" s="34">
        <v>18.440000000000001</v>
      </c>
      <c r="E468" s="28">
        <v>2157.48</v>
      </c>
      <c r="F468" s="31" t="s">
        <v>18</v>
      </c>
    </row>
    <row r="469" spans="1:6">
      <c r="A469" s="29">
        <v>45394</v>
      </c>
      <c r="B469" s="42">
        <v>45394.665520833332</v>
      </c>
      <c r="C469" s="31">
        <v>31</v>
      </c>
      <c r="D469" s="34">
        <v>18.440000000000001</v>
      </c>
      <c r="E469" s="28">
        <v>571.64</v>
      </c>
      <c r="F469" s="31" t="s">
        <v>18</v>
      </c>
    </row>
    <row r="470" spans="1:6">
      <c r="A470" s="29">
        <v>45394</v>
      </c>
      <c r="B470" s="42">
        <v>45394.685324074075</v>
      </c>
      <c r="C470" s="31">
        <v>125</v>
      </c>
      <c r="D470" s="34">
        <v>18.440000000000001</v>
      </c>
      <c r="E470" s="28">
        <v>2305</v>
      </c>
      <c r="F470" s="31" t="s">
        <v>18</v>
      </c>
    </row>
    <row r="471" spans="1:6">
      <c r="A471" s="29">
        <v>45394</v>
      </c>
      <c r="B471" s="42">
        <v>45394.687488425923</v>
      </c>
      <c r="C471" s="31">
        <v>231</v>
      </c>
      <c r="D471" s="34">
        <v>18.440000000000001</v>
      </c>
      <c r="E471" s="28">
        <v>4259.6400000000003</v>
      </c>
      <c r="F471" s="31" t="s">
        <v>18</v>
      </c>
    </row>
    <row r="472" spans="1:6">
      <c r="A472" s="29">
        <v>45394</v>
      </c>
      <c r="B472" s="42">
        <v>45394.687488425923</v>
      </c>
      <c r="C472" s="31">
        <v>88</v>
      </c>
      <c r="D472" s="34">
        <v>18.440000000000001</v>
      </c>
      <c r="E472" s="28">
        <v>1622.72</v>
      </c>
      <c r="F472" s="31" t="s">
        <v>18</v>
      </c>
    </row>
    <row r="473" spans="1:6">
      <c r="A473" s="29">
        <v>45394</v>
      </c>
      <c r="B473" s="42">
        <v>45394.701631944445</v>
      </c>
      <c r="C473" s="31">
        <v>136</v>
      </c>
      <c r="D473" s="34">
        <v>18.48</v>
      </c>
      <c r="E473" s="28">
        <v>2513.2800000000002</v>
      </c>
      <c r="F473" s="31" t="s">
        <v>18</v>
      </c>
    </row>
    <row r="474" spans="1:6">
      <c r="A474" s="29">
        <v>45394</v>
      </c>
      <c r="B474" s="42">
        <v>45394.701631944445</v>
      </c>
      <c r="C474" s="31">
        <v>13</v>
      </c>
      <c r="D474" s="34">
        <v>18.48</v>
      </c>
      <c r="E474" s="28">
        <v>240.24</v>
      </c>
      <c r="F474" s="31" t="s">
        <v>18</v>
      </c>
    </row>
    <row r="475" spans="1:6">
      <c r="A475" s="29">
        <v>45394</v>
      </c>
      <c r="B475" s="42">
        <v>45394.702743055554</v>
      </c>
      <c r="C475" s="31">
        <v>149</v>
      </c>
      <c r="D475" s="34">
        <v>18.48</v>
      </c>
      <c r="E475" s="28">
        <v>2753.52</v>
      </c>
      <c r="F475" s="31" t="s">
        <v>18</v>
      </c>
    </row>
    <row r="476" spans="1:6">
      <c r="A476" s="29">
        <v>45394</v>
      </c>
      <c r="B476" s="42">
        <v>45394.702743055554</v>
      </c>
      <c r="C476" s="31">
        <v>97</v>
      </c>
      <c r="D476" s="34">
        <v>18.48</v>
      </c>
      <c r="E476" s="28">
        <v>1792.56</v>
      </c>
      <c r="F476" s="31" t="s">
        <v>18</v>
      </c>
    </row>
    <row r="477" spans="1:6">
      <c r="A477" s="29">
        <v>45394</v>
      </c>
      <c r="B477" s="42">
        <v>45394.702743055554</v>
      </c>
      <c r="C477" s="31">
        <v>122</v>
      </c>
      <c r="D477" s="34">
        <v>18.48</v>
      </c>
      <c r="E477" s="28">
        <v>2254.56</v>
      </c>
      <c r="F477" s="31" t="s">
        <v>18</v>
      </c>
    </row>
    <row r="478" spans="1:6">
      <c r="A478" s="29">
        <v>45394</v>
      </c>
      <c r="B478" s="42">
        <v>45394.702743055554</v>
      </c>
      <c r="C478" s="31">
        <v>40</v>
      </c>
      <c r="D478" s="34">
        <v>18.48</v>
      </c>
      <c r="E478" s="28">
        <v>739.2</v>
      </c>
      <c r="F478" s="31" t="s">
        <v>18</v>
      </c>
    </row>
    <row r="479" spans="1:6">
      <c r="A479" s="29">
        <v>45394</v>
      </c>
      <c r="B479" s="42">
        <v>45394.702743055554</v>
      </c>
      <c r="C479" s="31">
        <v>157</v>
      </c>
      <c r="D479" s="34">
        <v>18.48</v>
      </c>
      <c r="E479" s="28">
        <v>2901.36</v>
      </c>
      <c r="F479" s="31" t="s">
        <v>18</v>
      </c>
    </row>
    <row r="480" spans="1:6">
      <c r="A480" s="29">
        <v>45394</v>
      </c>
      <c r="B480" s="42">
        <v>45394.702743055554</v>
      </c>
      <c r="C480" s="31">
        <v>29</v>
      </c>
      <c r="D480" s="34">
        <v>18.48</v>
      </c>
      <c r="E480" s="28">
        <v>535.91999999999996</v>
      </c>
      <c r="F480" s="31" t="s">
        <v>18</v>
      </c>
    </row>
    <row r="481" spans="1:6">
      <c r="A481" s="29">
        <v>45394</v>
      </c>
      <c r="B481" s="42">
        <v>45394.707453703704</v>
      </c>
      <c r="C481" s="31">
        <v>52</v>
      </c>
      <c r="D481" s="34">
        <v>18.48</v>
      </c>
      <c r="E481" s="28">
        <v>960.96</v>
      </c>
      <c r="F481" s="31" t="s">
        <v>18</v>
      </c>
    </row>
    <row r="482" spans="1:6">
      <c r="A482" s="29">
        <v>45394</v>
      </c>
      <c r="B482" s="42">
        <v>45394.707453703704</v>
      </c>
      <c r="C482" s="31">
        <v>101</v>
      </c>
      <c r="D482" s="34">
        <v>18.48</v>
      </c>
      <c r="E482" s="28">
        <v>1866.48</v>
      </c>
      <c r="F482" s="31" t="s">
        <v>18</v>
      </c>
    </row>
    <row r="483" spans="1:6">
      <c r="A483" s="29">
        <v>45394</v>
      </c>
      <c r="B483" s="42">
        <v>45394.709618055553</v>
      </c>
      <c r="C483" s="31">
        <v>148</v>
      </c>
      <c r="D483" s="34">
        <v>18.48</v>
      </c>
      <c r="E483" s="28">
        <v>2735.04</v>
      </c>
      <c r="F483" s="31" t="s">
        <v>18</v>
      </c>
    </row>
    <row r="484" spans="1:6">
      <c r="A484" s="29">
        <v>45394</v>
      </c>
      <c r="B484" s="42">
        <v>45394.713217592594</v>
      </c>
      <c r="C484" s="31">
        <v>72</v>
      </c>
      <c r="D484" s="34">
        <v>18.46</v>
      </c>
      <c r="E484" s="28">
        <v>1329.1200000000001</v>
      </c>
      <c r="F484" s="31" t="s">
        <v>18</v>
      </c>
    </row>
    <row r="485" spans="1:6">
      <c r="A485" s="29">
        <v>45394</v>
      </c>
      <c r="B485" s="42">
        <v>45394.713217592594</v>
      </c>
      <c r="C485" s="31">
        <v>116</v>
      </c>
      <c r="D485" s="34">
        <v>18.46</v>
      </c>
      <c r="E485" s="28">
        <v>2141.36</v>
      </c>
      <c r="F485" s="31" t="s">
        <v>18</v>
      </c>
    </row>
    <row r="486" spans="1:6">
      <c r="A486" s="29">
        <v>45394</v>
      </c>
      <c r="B486" s="42">
        <v>45394.713217592594</v>
      </c>
      <c r="C486" s="31">
        <v>109</v>
      </c>
      <c r="D486" s="34">
        <v>18.46</v>
      </c>
      <c r="E486" s="28">
        <v>2012.14</v>
      </c>
      <c r="F486" s="31" t="s">
        <v>18</v>
      </c>
    </row>
    <row r="487" spans="1:6">
      <c r="A487" s="29">
        <v>45394</v>
      </c>
      <c r="B487" s="42">
        <v>45394.717916666668</v>
      </c>
      <c r="C487" s="31">
        <v>370</v>
      </c>
      <c r="D487" s="34">
        <v>18.440000000000001</v>
      </c>
      <c r="E487" s="28">
        <v>6822.8</v>
      </c>
      <c r="F487" s="31" t="s">
        <v>21</v>
      </c>
    </row>
    <row r="488" spans="1:6">
      <c r="A488" s="29">
        <v>45394</v>
      </c>
      <c r="B488" s="42">
        <v>45394.717916666668</v>
      </c>
      <c r="C488" s="31">
        <v>317</v>
      </c>
      <c r="D488" s="34">
        <v>18.46</v>
      </c>
      <c r="E488" s="28">
        <v>5851.8200000000006</v>
      </c>
      <c r="F488" s="31" t="s">
        <v>16</v>
      </c>
    </row>
    <row r="489" spans="1:6">
      <c r="A489" s="29">
        <v>45394</v>
      </c>
      <c r="B489" s="42">
        <v>45394.717916666668</v>
      </c>
      <c r="C489" s="31">
        <v>96</v>
      </c>
      <c r="D489" s="34">
        <v>18.46</v>
      </c>
      <c r="E489" s="28">
        <v>1772.16</v>
      </c>
      <c r="F489" s="31" t="s">
        <v>16</v>
      </c>
    </row>
    <row r="490" spans="1:6">
      <c r="A490" s="29">
        <v>45394</v>
      </c>
      <c r="B490" s="42">
        <v>45394.717916666668</v>
      </c>
      <c r="C490" s="31">
        <v>1</v>
      </c>
      <c r="D490" s="34">
        <v>18.46</v>
      </c>
      <c r="E490" s="28">
        <v>18.46</v>
      </c>
      <c r="F490" s="31" t="s">
        <v>16</v>
      </c>
    </row>
    <row r="491" spans="1:6">
      <c r="A491" s="29">
        <v>45394</v>
      </c>
      <c r="B491" s="42">
        <v>45394.723738425928</v>
      </c>
      <c r="C491" s="31">
        <v>31</v>
      </c>
      <c r="D491" s="34">
        <v>18.420000000000002</v>
      </c>
      <c r="E491" s="28">
        <v>571.0200000000001</v>
      </c>
      <c r="F491" s="31" t="s">
        <v>18</v>
      </c>
    </row>
    <row r="492" spans="1:6">
      <c r="A492" s="29">
        <v>45394</v>
      </c>
      <c r="B492" s="42">
        <v>45394.725185185183</v>
      </c>
      <c r="C492" s="31">
        <v>71</v>
      </c>
      <c r="D492" s="34">
        <v>18.420000000000002</v>
      </c>
      <c r="E492" s="28">
        <v>1307.8200000000002</v>
      </c>
      <c r="F492" s="31" t="s">
        <v>18</v>
      </c>
    </row>
    <row r="493" spans="1:6">
      <c r="A493" s="29">
        <v>45394</v>
      </c>
      <c r="B493" s="42">
        <v>45394.725185185183</v>
      </c>
      <c r="C493" s="31">
        <v>391</v>
      </c>
      <c r="D493" s="34">
        <v>18.420000000000002</v>
      </c>
      <c r="E493" s="28">
        <v>7202.22</v>
      </c>
      <c r="F493" s="31" t="s">
        <v>18</v>
      </c>
    </row>
    <row r="494" spans="1:6">
      <c r="A494" s="29">
        <v>45394</v>
      </c>
      <c r="B494" s="42">
        <v>45394.725185185183</v>
      </c>
      <c r="C494" s="31">
        <v>100</v>
      </c>
      <c r="D494" s="34">
        <v>18.420000000000002</v>
      </c>
      <c r="E494" s="28">
        <v>1842.0000000000002</v>
      </c>
      <c r="F494" s="31" t="s">
        <v>18</v>
      </c>
    </row>
    <row r="495" spans="1:6">
      <c r="A495" s="29">
        <v>45394</v>
      </c>
      <c r="B495" s="42">
        <v>45394.725185185183</v>
      </c>
      <c r="C495" s="31">
        <v>207</v>
      </c>
      <c r="D495" s="34">
        <v>18.420000000000002</v>
      </c>
      <c r="E495" s="28">
        <v>3812.9400000000005</v>
      </c>
      <c r="F495" s="31" t="s">
        <v>18</v>
      </c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99A9311-9A54-4FFC-9744-9DF1E9210608}">
  <dimension ref="A1:F401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45384</v>
      </c>
      <c r="B5" s="42">
        <v>45384.382708333331</v>
      </c>
      <c r="C5" s="31">
        <v>7</v>
      </c>
      <c r="D5" s="34">
        <v>19</v>
      </c>
      <c r="E5" s="28">
        <v>133</v>
      </c>
      <c r="F5" s="31" t="s">
        <v>18</v>
      </c>
    </row>
    <row r="6" spans="1:6">
      <c r="A6" s="29">
        <v>45384</v>
      </c>
      <c r="B6" s="42">
        <v>45384.382708333331</v>
      </c>
      <c r="C6" s="31">
        <v>152</v>
      </c>
      <c r="D6" s="34">
        <v>19</v>
      </c>
      <c r="E6" s="28">
        <v>2888</v>
      </c>
      <c r="F6" s="31" t="s">
        <v>18</v>
      </c>
    </row>
    <row r="7" spans="1:6">
      <c r="A7" s="29">
        <v>45384</v>
      </c>
      <c r="B7" s="42">
        <v>45384.402106481481</v>
      </c>
      <c r="C7" s="31">
        <v>137</v>
      </c>
      <c r="D7" s="34">
        <v>18.940000000000001</v>
      </c>
      <c r="E7" s="28">
        <v>2594.7800000000002</v>
      </c>
      <c r="F7" s="31" t="s">
        <v>18</v>
      </c>
    </row>
    <row r="8" spans="1:6">
      <c r="A8" s="29">
        <v>45384</v>
      </c>
      <c r="B8" s="42">
        <v>45384.402222222219</v>
      </c>
      <c r="C8" s="31">
        <v>142</v>
      </c>
      <c r="D8" s="34">
        <v>18.920000000000002</v>
      </c>
      <c r="E8" s="28">
        <v>2686.6400000000003</v>
      </c>
      <c r="F8" s="31" t="s">
        <v>18</v>
      </c>
    </row>
    <row r="9" spans="1:6">
      <c r="A9" s="29">
        <v>45384</v>
      </c>
      <c r="B9" s="42">
        <v>45384.402222222219</v>
      </c>
      <c r="C9" s="31">
        <v>142</v>
      </c>
      <c r="D9" s="34">
        <v>18.920000000000002</v>
      </c>
      <c r="E9" s="28">
        <v>2686.6400000000003</v>
      </c>
      <c r="F9" s="31" t="s">
        <v>18</v>
      </c>
    </row>
    <row r="10" spans="1:6">
      <c r="A10" s="29">
        <v>45384</v>
      </c>
      <c r="B10" s="42">
        <v>45384.421805555554</v>
      </c>
      <c r="C10" s="31">
        <v>8</v>
      </c>
      <c r="D10" s="34">
        <v>18.920000000000002</v>
      </c>
      <c r="E10" s="28">
        <v>151.36000000000001</v>
      </c>
      <c r="F10" s="31" t="s">
        <v>18</v>
      </c>
    </row>
    <row r="11" spans="1:6">
      <c r="A11" s="29">
        <v>45384</v>
      </c>
      <c r="B11" s="42">
        <v>45384.421805555554</v>
      </c>
      <c r="C11" s="31">
        <v>285</v>
      </c>
      <c r="D11" s="34">
        <v>18.920000000000002</v>
      </c>
      <c r="E11" s="28">
        <v>5392.2000000000007</v>
      </c>
      <c r="F11" s="31" t="s">
        <v>18</v>
      </c>
    </row>
    <row r="12" spans="1:6">
      <c r="A12" s="29">
        <v>45384</v>
      </c>
      <c r="B12" s="42">
        <v>45384.421805555554</v>
      </c>
      <c r="C12" s="31">
        <v>500</v>
      </c>
      <c r="D12" s="34">
        <v>18.920000000000002</v>
      </c>
      <c r="E12" s="28">
        <v>9460</v>
      </c>
      <c r="F12" s="31" t="s">
        <v>16</v>
      </c>
    </row>
    <row r="13" spans="1:6">
      <c r="A13" s="29">
        <v>45384</v>
      </c>
      <c r="B13" s="42">
        <v>45384.421805555554</v>
      </c>
      <c r="C13" s="31">
        <v>32</v>
      </c>
      <c r="D13" s="34">
        <v>18.920000000000002</v>
      </c>
      <c r="E13" s="28">
        <v>605.44000000000005</v>
      </c>
      <c r="F13" s="31" t="s">
        <v>16</v>
      </c>
    </row>
    <row r="14" spans="1:6">
      <c r="A14" s="29">
        <v>45384</v>
      </c>
      <c r="B14" s="42">
        <v>45384.421805555554</v>
      </c>
      <c r="C14" s="31">
        <v>468</v>
      </c>
      <c r="D14" s="34">
        <v>18.920000000000002</v>
      </c>
      <c r="E14" s="28">
        <v>8854.5600000000013</v>
      </c>
      <c r="F14" s="31" t="s">
        <v>16</v>
      </c>
    </row>
    <row r="15" spans="1:6">
      <c r="A15" s="29">
        <v>45384</v>
      </c>
      <c r="B15" s="42">
        <v>45384.439363425925</v>
      </c>
      <c r="C15" s="31">
        <v>152</v>
      </c>
      <c r="D15" s="34">
        <v>18.88</v>
      </c>
      <c r="E15" s="28">
        <v>2869.7599999999998</v>
      </c>
      <c r="F15" s="31" t="s">
        <v>18</v>
      </c>
    </row>
    <row r="16" spans="1:6">
      <c r="A16" s="29">
        <v>45384</v>
      </c>
      <c r="B16" s="42">
        <v>45384.440509259257</v>
      </c>
      <c r="C16" s="31">
        <v>25</v>
      </c>
      <c r="D16" s="34">
        <v>18.86</v>
      </c>
      <c r="E16" s="28">
        <v>471.5</v>
      </c>
      <c r="F16" s="31" t="s">
        <v>18</v>
      </c>
    </row>
    <row r="17" spans="1:6">
      <c r="A17" s="29">
        <v>45384</v>
      </c>
      <c r="B17" s="42">
        <v>45384.445636574077</v>
      </c>
      <c r="C17" s="31">
        <v>140</v>
      </c>
      <c r="D17" s="34">
        <v>18.86</v>
      </c>
      <c r="E17" s="28">
        <v>2640.4</v>
      </c>
      <c r="F17" s="31" t="s">
        <v>18</v>
      </c>
    </row>
    <row r="18" spans="1:6">
      <c r="A18" s="29">
        <v>45384</v>
      </c>
      <c r="B18" s="42">
        <v>45384.445636574077</v>
      </c>
      <c r="C18" s="31">
        <v>137</v>
      </c>
      <c r="D18" s="34">
        <v>18.86</v>
      </c>
      <c r="E18" s="28">
        <v>2583.8199999999997</v>
      </c>
      <c r="F18" s="31" t="s">
        <v>18</v>
      </c>
    </row>
    <row r="19" spans="1:6">
      <c r="A19" s="29">
        <v>45384</v>
      </c>
      <c r="B19" s="42">
        <v>45384.451874999999</v>
      </c>
      <c r="C19" s="31">
        <v>150</v>
      </c>
      <c r="D19" s="34">
        <v>18.84</v>
      </c>
      <c r="E19" s="28">
        <v>2826</v>
      </c>
      <c r="F19" s="31" t="s">
        <v>18</v>
      </c>
    </row>
    <row r="20" spans="1:6">
      <c r="A20" s="29">
        <v>45384</v>
      </c>
      <c r="B20" s="42">
        <v>45384.470868055556</v>
      </c>
      <c r="C20" s="31">
        <v>140</v>
      </c>
      <c r="D20" s="34">
        <v>18.84</v>
      </c>
      <c r="E20" s="28">
        <v>2637.6</v>
      </c>
      <c r="F20" s="31" t="s">
        <v>18</v>
      </c>
    </row>
    <row r="21" spans="1:6">
      <c r="A21" s="29">
        <v>45384</v>
      </c>
      <c r="B21" s="42">
        <v>45384.476689814815</v>
      </c>
      <c r="C21" s="31">
        <v>46</v>
      </c>
      <c r="D21" s="34">
        <v>18.8</v>
      </c>
      <c r="E21" s="28">
        <v>864.80000000000007</v>
      </c>
      <c r="F21" s="31" t="s">
        <v>18</v>
      </c>
    </row>
    <row r="22" spans="1:6">
      <c r="A22" s="29">
        <v>45384</v>
      </c>
      <c r="B22" s="42">
        <v>45384.476689814815</v>
      </c>
      <c r="C22" s="31">
        <v>112</v>
      </c>
      <c r="D22" s="34">
        <v>18.8</v>
      </c>
      <c r="E22" s="28">
        <v>2105.6</v>
      </c>
      <c r="F22" s="31" t="s">
        <v>18</v>
      </c>
    </row>
    <row r="23" spans="1:6">
      <c r="A23" s="29">
        <v>45384</v>
      </c>
      <c r="B23" s="42">
        <v>45384.481273148151</v>
      </c>
      <c r="C23" s="31">
        <v>150</v>
      </c>
      <c r="D23" s="34">
        <v>18.760000000000002</v>
      </c>
      <c r="E23" s="28">
        <v>2814.0000000000005</v>
      </c>
      <c r="F23" s="31" t="s">
        <v>18</v>
      </c>
    </row>
    <row r="24" spans="1:6">
      <c r="A24" s="29">
        <v>45384</v>
      </c>
      <c r="B24" s="42">
        <v>45384.484178240738</v>
      </c>
      <c r="C24" s="31">
        <v>143</v>
      </c>
      <c r="D24" s="34">
        <v>18.72</v>
      </c>
      <c r="E24" s="28">
        <v>2676.96</v>
      </c>
      <c r="F24" s="31" t="s">
        <v>18</v>
      </c>
    </row>
    <row r="25" spans="1:6">
      <c r="A25" s="29">
        <v>45384</v>
      </c>
      <c r="B25" s="42">
        <v>45384.484178240738</v>
      </c>
      <c r="C25" s="31">
        <v>146</v>
      </c>
      <c r="D25" s="34">
        <v>18.739999999999998</v>
      </c>
      <c r="E25" s="28">
        <v>2736.04</v>
      </c>
      <c r="F25" s="31" t="s">
        <v>18</v>
      </c>
    </row>
    <row r="26" spans="1:6">
      <c r="A26" s="29">
        <v>45384</v>
      </c>
      <c r="B26" s="42">
        <v>45384.493402777778</v>
      </c>
      <c r="C26" s="31">
        <v>303</v>
      </c>
      <c r="D26" s="34">
        <v>18.7</v>
      </c>
      <c r="E26" s="28">
        <v>5666.0999999999995</v>
      </c>
      <c r="F26" s="31" t="s">
        <v>21</v>
      </c>
    </row>
    <row r="27" spans="1:6">
      <c r="A27" s="29">
        <v>45384</v>
      </c>
      <c r="B27" s="42">
        <v>45384.493402777778</v>
      </c>
      <c r="C27" s="31">
        <v>75</v>
      </c>
      <c r="D27" s="34">
        <v>18.7</v>
      </c>
      <c r="E27" s="28">
        <v>1402.5</v>
      </c>
      <c r="F27" s="31" t="s">
        <v>21</v>
      </c>
    </row>
    <row r="28" spans="1:6">
      <c r="A28" s="29">
        <v>45384</v>
      </c>
      <c r="B28" s="42">
        <v>45384.493854166663</v>
      </c>
      <c r="C28" s="31">
        <v>497</v>
      </c>
      <c r="D28" s="34">
        <v>18.7</v>
      </c>
      <c r="E28" s="28">
        <v>9293.9</v>
      </c>
      <c r="F28" s="31" t="s">
        <v>16</v>
      </c>
    </row>
    <row r="29" spans="1:6">
      <c r="A29" s="29">
        <v>45384</v>
      </c>
      <c r="B29" s="42">
        <v>45384.493854166663</v>
      </c>
      <c r="C29" s="31">
        <v>99</v>
      </c>
      <c r="D29" s="34">
        <v>18.7</v>
      </c>
      <c r="E29" s="28">
        <v>1851.3</v>
      </c>
      <c r="F29" s="31" t="s">
        <v>16</v>
      </c>
    </row>
    <row r="30" spans="1:6">
      <c r="A30" s="29">
        <v>45384</v>
      </c>
      <c r="B30" s="42">
        <v>45384.499872685185</v>
      </c>
      <c r="C30" s="31">
        <v>5</v>
      </c>
      <c r="D30" s="34">
        <v>18.7</v>
      </c>
      <c r="E30" s="28">
        <v>93.5</v>
      </c>
      <c r="F30" s="31" t="s">
        <v>18</v>
      </c>
    </row>
    <row r="31" spans="1:6">
      <c r="A31" s="29">
        <v>45384</v>
      </c>
      <c r="B31" s="42">
        <v>45384.499872685185</v>
      </c>
      <c r="C31" s="31">
        <v>83</v>
      </c>
      <c r="D31" s="34">
        <v>18.7</v>
      </c>
      <c r="E31" s="28">
        <v>1552.1</v>
      </c>
      <c r="F31" s="31" t="s">
        <v>18</v>
      </c>
    </row>
    <row r="32" spans="1:6">
      <c r="A32" s="29">
        <v>45384</v>
      </c>
      <c r="B32" s="42">
        <v>45384.499872685185</v>
      </c>
      <c r="C32" s="31">
        <v>128</v>
      </c>
      <c r="D32" s="34">
        <v>18.7</v>
      </c>
      <c r="E32" s="28">
        <v>2393.6</v>
      </c>
      <c r="F32" s="31" t="s">
        <v>18</v>
      </c>
    </row>
    <row r="33" spans="1:6">
      <c r="A33" s="29">
        <v>45384</v>
      </c>
      <c r="B33" s="42">
        <v>45384.499872685185</v>
      </c>
      <c r="C33" s="31">
        <v>112</v>
      </c>
      <c r="D33" s="34">
        <v>18.7</v>
      </c>
      <c r="E33" s="28">
        <v>2094.4</v>
      </c>
      <c r="F33" s="31" t="s">
        <v>18</v>
      </c>
    </row>
    <row r="34" spans="1:6">
      <c r="A34" s="29">
        <v>45384</v>
      </c>
      <c r="B34" s="42">
        <v>45384.501377314817</v>
      </c>
      <c r="C34" s="31">
        <v>70</v>
      </c>
      <c r="D34" s="34">
        <v>18.760000000000002</v>
      </c>
      <c r="E34" s="28">
        <v>1313.2</v>
      </c>
      <c r="F34" s="31" t="s">
        <v>18</v>
      </c>
    </row>
    <row r="35" spans="1:6">
      <c r="A35" s="29">
        <v>45384</v>
      </c>
      <c r="B35" s="42">
        <v>45384.50445601852</v>
      </c>
      <c r="C35" s="31">
        <v>4</v>
      </c>
      <c r="D35" s="34">
        <v>18.72</v>
      </c>
      <c r="E35" s="28">
        <v>74.88</v>
      </c>
      <c r="F35" s="31" t="s">
        <v>18</v>
      </c>
    </row>
    <row r="36" spans="1:6">
      <c r="A36" s="29">
        <v>45384</v>
      </c>
      <c r="B36" s="42">
        <v>45384.50445601852</v>
      </c>
      <c r="C36" s="31">
        <v>5</v>
      </c>
      <c r="D36" s="34">
        <v>18.72</v>
      </c>
      <c r="E36" s="28">
        <v>93.6</v>
      </c>
      <c r="F36" s="31" t="s">
        <v>18</v>
      </c>
    </row>
    <row r="37" spans="1:6">
      <c r="A37" s="29">
        <v>45384</v>
      </c>
      <c r="B37" s="42">
        <v>45384.50445601852</v>
      </c>
      <c r="C37" s="31">
        <v>83</v>
      </c>
      <c r="D37" s="34">
        <v>18.72</v>
      </c>
      <c r="E37" s="28">
        <v>1553.76</v>
      </c>
      <c r="F37" s="31" t="s">
        <v>18</v>
      </c>
    </row>
    <row r="38" spans="1:6">
      <c r="A38" s="29">
        <v>45384</v>
      </c>
      <c r="B38" s="42">
        <v>45384.525219907409</v>
      </c>
      <c r="C38" s="31">
        <v>5</v>
      </c>
      <c r="D38" s="34">
        <v>18.72</v>
      </c>
      <c r="E38" s="28">
        <v>93.6</v>
      </c>
      <c r="F38" s="31" t="s">
        <v>18</v>
      </c>
    </row>
    <row r="39" spans="1:6">
      <c r="A39" s="29">
        <v>45384</v>
      </c>
      <c r="B39" s="42">
        <v>45384.527592592596</v>
      </c>
      <c r="C39" s="31">
        <v>201</v>
      </c>
      <c r="D39" s="34">
        <v>18.7</v>
      </c>
      <c r="E39" s="28">
        <v>3758.7</v>
      </c>
      <c r="F39" s="31" t="s">
        <v>18</v>
      </c>
    </row>
    <row r="40" spans="1:6">
      <c r="A40" s="29">
        <v>45384</v>
      </c>
      <c r="B40" s="42">
        <v>45384.527592592596</v>
      </c>
      <c r="C40" s="31">
        <v>196</v>
      </c>
      <c r="D40" s="34">
        <v>18.7</v>
      </c>
      <c r="E40" s="28">
        <v>3665.2</v>
      </c>
      <c r="F40" s="31" t="s">
        <v>18</v>
      </c>
    </row>
    <row r="41" spans="1:6">
      <c r="A41" s="29">
        <v>45384</v>
      </c>
      <c r="B41" s="42">
        <v>45384.527592592596</v>
      </c>
      <c r="C41" s="31">
        <v>39</v>
      </c>
      <c r="D41" s="34">
        <v>18.7</v>
      </c>
      <c r="E41" s="28">
        <v>729.3</v>
      </c>
      <c r="F41" s="31" t="s">
        <v>18</v>
      </c>
    </row>
    <row r="42" spans="1:6">
      <c r="A42" s="29">
        <v>45384</v>
      </c>
      <c r="B42" s="42">
        <v>45384.527592592596</v>
      </c>
      <c r="C42" s="31">
        <v>126</v>
      </c>
      <c r="D42" s="34">
        <v>18.72</v>
      </c>
      <c r="E42" s="28">
        <v>2358.7199999999998</v>
      </c>
      <c r="F42" s="31" t="s">
        <v>18</v>
      </c>
    </row>
    <row r="43" spans="1:6">
      <c r="A43" s="29">
        <v>45384</v>
      </c>
      <c r="B43" s="42">
        <v>45384.527592592596</v>
      </c>
      <c r="C43" s="31">
        <v>51</v>
      </c>
      <c r="D43" s="34">
        <v>18.72</v>
      </c>
      <c r="E43" s="28">
        <v>954.71999999999991</v>
      </c>
      <c r="F43" s="31" t="s">
        <v>18</v>
      </c>
    </row>
    <row r="44" spans="1:6">
      <c r="A44" s="29">
        <v>45384</v>
      </c>
      <c r="B44" s="42">
        <v>45384.527592592596</v>
      </c>
      <c r="C44" s="31">
        <v>274</v>
      </c>
      <c r="D44" s="34">
        <v>18.72</v>
      </c>
      <c r="E44" s="28">
        <v>5129.28</v>
      </c>
      <c r="F44" s="31" t="s">
        <v>18</v>
      </c>
    </row>
    <row r="45" spans="1:6">
      <c r="A45" s="29">
        <v>45384</v>
      </c>
      <c r="B45" s="42">
        <v>45384.527592592596</v>
      </c>
      <c r="C45" s="31">
        <v>233</v>
      </c>
      <c r="D45" s="34">
        <v>18.72</v>
      </c>
      <c r="E45" s="28">
        <v>4361.7599999999993</v>
      </c>
      <c r="F45" s="31" t="s">
        <v>18</v>
      </c>
    </row>
    <row r="46" spans="1:6">
      <c r="A46" s="29">
        <v>45384</v>
      </c>
      <c r="B46" s="42">
        <v>45384.527592592596</v>
      </c>
      <c r="C46" s="31">
        <v>272</v>
      </c>
      <c r="D46" s="34">
        <v>18.72</v>
      </c>
      <c r="E46" s="28">
        <v>5091.84</v>
      </c>
      <c r="F46" s="31" t="s">
        <v>18</v>
      </c>
    </row>
    <row r="47" spans="1:6">
      <c r="A47" s="29">
        <v>45384</v>
      </c>
      <c r="B47" s="42">
        <v>45384.543912037036</v>
      </c>
      <c r="C47" s="31">
        <v>152</v>
      </c>
      <c r="D47" s="34">
        <v>18.68</v>
      </c>
      <c r="E47" s="28">
        <v>2839.36</v>
      </c>
      <c r="F47" s="31" t="s">
        <v>18</v>
      </c>
    </row>
    <row r="48" spans="1:6">
      <c r="A48" s="29">
        <v>45384</v>
      </c>
      <c r="B48" s="42">
        <v>45384.543912037036</v>
      </c>
      <c r="C48" s="31">
        <v>153</v>
      </c>
      <c r="D48" s="34">
        <v>18.68</v>
      </c>
      <c r="E48" s="28">
        <v>2858.04</v>
      </c>
      <c r="F48" s="31" t="s">
        <v>18</v>
      </c>
    </row>
    <row r="49" spans="1:6">
      <c r="A49" s="29">
        <v>45384</v>
      </c>
      <c r="B49" s="42">
        <v>45384.56108796296</v>
      </c>
      <c r="C49" s="31">
        <v>2</v>
      </c>
      <c r="D49" s="34">
        <v>18.7</v>
      </c>
      <c r="E49" s="28">
        <v>37.4</v>
      </c>
      <c r="F49" s="31" t="s">
        <v>18</v>
      </c>
    </row>
    <row r="50" spans="1:6">
      <c r="A50" s="29">
        <v>45384</v>
      </c>
      <c r="B50" s="42">
        <v>45384.562060185184</v>
      </c>
      <c r="C50" s="31">
        <v>166</v>
      </c>
      <c r="D50" s="34">
        <v>18.7</v>
      </c>
      <c r="E50" s="28">
        <v>3104.2</v>
      </c>
      <c r="F50" s="31" t="s">
        <v>18</v>
      </c>
    </row>
    <row r="51" spans="1:6">
      <c r="A51" s="29">
        <v>45384</v>
      </c>
      <c r="B51" s="42">
        <v>45384.562881944446</v>
      </c>
      <c r="C51" s="31">
        <v>7</v>
      </c>
      <c r="D51" s="34">
        <v>18.68</v>
      </c>
      <c r="E51" s="28">
        <v>130.76</v>
      </c>
      <c r="F51" s="31" t="s">
        <v>18</v>
      </c>
    </row>
    <row r="52" spans="1:6">
      <c r="A52" s="29">
        <v>45384</v>
      </c>
      <c r="B52" s="42">
        <v>45384.568865740737</v>
      </c>
      <c r="C52" s="31">
        <v>39</v>
      </c>
      <c r="D52" s="34">
        <v>18.68</v>
      </c>
      <c r="E52" s="28">
        <v>728.52</v>
      </c>
      <c r="F52" s="31" t="s">
        <v>18</v>
      </c>
    </row>
    <row r="53" spans="1:6">
      <c r="A53" s="29">
        <v>45384</v>
      </c>
      <c r="B53" s="42">
        <v>45384.568865740737</v>
      </c>
      <c r="C53" s="31">
        <v>396</v>
      </c>
      <c r="D53" s="34">
        <v>18.68</v>
      </c>
      <c r="E53" s="28">
        <v>7397.28</v>
      </c>
      <c r="F53" s="31" t="s">
        <v>18</v>
      </c>
    </row>
    <row r="54" spans="1:6">
      <c r="A54" s="29">
        <v>45384</v>
      </c>
      <c r="B54" s="42">
        <v>45384.568865740737</v>
      </c>
      <c r="C54" s="31">
        <v>160</v>
      </c>
      <c r="D54" s="34">
        <v>18.7</v>
      </c>
      <c r="E54" s="28">
        <v>2992</v>
      </c>
      <c r="F54" s="31" t="s">
        <v>18</v>
      </c>
    </row>
    <row r="55" spans="1:6">
      <c r="A55" s="29">
        <v>45384</v>
      </c>
      <c r="B55" s="42">
        <v>45384.596342592595</v>
      </c>
      <c r="C55" s="31">
        <v>231</v>
      </c>
      <c r="D55" s="34">
        <v>18.68</v>
      </c>
      <c r="E55" s="28">
        <v>4315.08</v>
      </c>
      <c r="F55" s="31" t="s">
        <v>18</v>
      </c>
    </row>
    <row r="56" spans="1:6">
      <c r="A56" s="29">
        <v>45384</v>
      </c>
      <c r="B56" s="42">
        <v>45384.596342592595</v>
      </c>
      <c r="C56" s="31">
        <v>138</v>
      </c>
      <c r="D56" s="34">
        <v>18.68</v>
      </c>
      <c r="E56" s="28">
        <v>2577.84</v>
      </c>
      <c r="F56" s="31" t="s">
        <v>18</v>
      </c>
    </row>
    <row r="57" spans="1:6">
      <c r="A57" s="29">
        <v>45384</v>
      </c>
      <c r="B57" s="42">
        <v>45384.596342592595</v>
      </c>
      <c r="C57" s="31">
        <v>185</v>
      </c>
      <c r="D57" s="34">
        <v>18.68</v>
      </c>
      <c r="E57" s="28">
        <v>3455.7999999999997</v>
      </c>
      <c r="F57" s="31" t="s">
        <v>18</v>
      </c>
    </row>
    <row r="58" spans="1:6">
      <c r="A58" s="29">
        <v>45384</v>
      </c>
      <c r="B58" s="42">
        <v>45384.613969907405</v>
      </c>
      <c r="C58" s="31">
        <v>72</v>
      </c>
      <c r="D58" s="34">
        <v>18.66</v>
      </c>
      <c r="E58" s="28">
        <v>1343.52</v>
      </c>
      <c r="F58" s="31" t="s">
        <v>18</v>
      </c>
    </row>
    <row r="59" spans="1:6">
      <c r="A59" s="29">
        <v>45384</v>
      </c>
      <c r="B59" s="42">
        <v>45384.613969907405</v>
      </c>
      <c r="C59" s="31">
        <v>137</v>
      </c>
      <c r="D59" s="34">
        <v>18.66</v>
      </c>
      <c r="E59" s="28">
        <v>2556.42</v>
      </c>
      <c r="F59" s="31" t="s">
        <v>18</v>
      </c>
    </row>
    <row r="60" spans="1:6">
      <c r="A60" s="29">
        <v>45384</v>
      </c>
      <c r="B60" s="42">
        <v>45384.613981481481</v>
      </c>
      <c r="C60" s="31">
        <v>136</v>
      </c>
      <c r="D60" s="34">
        <v>18.66</v>
      </c>
      <c r="E60" s="28">
        <v>2537.7600000000002</v>
      </c>
      <c r="F60" s="31" t="s">
        <v>18</v>
      </c>
    </row>
    <row r="61" spans="1:6">
      <c r="A61" s="29">
        <v>45384</v>
      </c>
      <c r="B61" s="42">
        <v>45384.613981481481</v>
      </c>
      <c r="C61" s="31">
        <v>53</v>
      </c>
      <c r="D61" s="34">
        <v>18.66</v>
      </c>
      <c r="E61" s="28">
        <v>988.98</v>
      </c>
      <c r="F61" s="31" t="s">
        <v>18</v>
      </c>
    </row>
    <row r="62" spans="1:6">
      <c r="A62" s="29">
        <v>45384</v>
      </c>
      <c r="B62" s="42">
        <v>45384.613981481481</v>
      </c>
      <c r="C62" s="31">
        <v>12</v>
      </c>
      <c r="D62" s="34">
        <v>18.66</v>
      </c>
      <c r="E62" s="28">
        <v>223.92000000000002</v>
      </c>
      <c r="F62" s="31" t="s">
        <v>18</v>
      </c>
    </row>
    <row r="63" spans="1:6">
      <c r="A63" s="29">
        <v>45384</v>
      </c>
      <c r="B63" s="42">
        <v>45384.624803240738</v>
      </c>
      <c r="C63" s="31">
        <v>287</v>
      </c>
      <c r="D63" s="34">
        <v>18.66</v>
      </c>
      <c r="E63" s="28">
        <v>5355.42</v>
      </c>
      <c r="F63" s="31" t="s">
        <v>18</v>
      </c>
    </row>
    <row r="64" spans="1:6">
      <c r="A64" s="29">
        <v>45384</v>
      </c>
      <c r="B64" s="42">
        <v>45384.629930555559</v>
      </c>
      <c r="C64" s="31">
        <v>157</v>
      </c>
      <c r="D64" s="34">
        <v>18.64</v>
      </c>
      <c r="E64" s="28">
        <v>2926.48</v>
      </c>
      <c r="F64" s="31" t="s">
        <v>18</v>
      </c>
    </row>
    <row r="65" spans="1:6">
      <c r="A65" s="29">
        <v>45384</v>
      </c>
      <c r="B65" s="42">
        <v>45384.629930555559</v>
      </c>
      <c r="C65" s="31">
        <v>80</v>
      </c>
      <c r="D65" s="34">
        <v>18.64</v>
      </c>
      <c r="E65" s="28">
        <v>1491.2</v>
      </c>
      <c r="F65" s="31" t="s">
        <v>16</v>
      </c>
    </row>
    <row r="66" spans="1:6">
      <c r="A66" s="29">
        <v>45384</v>
      </c>
      <c r="B66" s="42">
        <v>45384.636446759258</v>
      </c>
      <c r="C66" s="31">
        <v>147</v>
      </c>
      <c r="D66" s="34">
        <v>18.600000000000001</v>
      </c>
      <c r="E66" s="28">
        <v>2734.2000000000003</v>
      </c>
      <c r="F66" s="31" t="s">
        <v>18</v>
      </c>
    </row>
    <row r="67" spans="1:6">
      <c r="A67" s="29">
        <v>45384</v>
      </c>
      <c r="B67" s="42">
        <v>45384.640486111108</v>
      </c>
      <c r="C67" s="31">
        <v>153</v>
      </c>
      <c r="D67" s="34">
        <v>18.600000000000001</v>
      </c>
      <c r="E67" s="28">
        <v>2845.8</v>
      </c>
      <c r="F67" s="31" t="s">
        <v>18</v>
      </c>
    </row>
    <row r="68" spans="1:6">
      <c r="A68" s="29">
        <v>45384</v>
      </c>
      <c r="B68" s="42">
        <v>45384.640486111108</v>
      </c>
      <c r="C68" s="31">
        <v>132</v>
      </c>
      <c r="D68" s="34">
        <v>18.600000000000001</v>
      </c>
      <c r="E68" s="28">
        <v>2455.2000000000003</v>
      </c>
      <c r="F68" s="31" t="s">
        <v>18</v>
      </c>
    </row>
    <row r="69" spans="1:6">
      <c r="A69" s="29">
        <v>45384</v>
      </c>
      <c r="B69" s="42">
        <v>45384.645891203705</v>
      </c>
      <c r="C69" s="31">
        <v>145</v>
      </c>
      <c r="D69" s="34">
        <v>18.579999999999998</v>
      </c>
      <c r="E69" s="28">
        <v>2694.1</v>
      </c>
      <c r="F69" s="31" t="s">
        <v>18</v>
      </c>
    </row>
    <row r="70" spans="1:6">
      <c r="A70" s="29">
        <v>45384</v>
      </c>
      <c r="B70" s="42">
        <v>45384.649328703701</v>
      </c>
      <c r="C70" s="31">
        <v>19</v>
      </c>
      <c r="D70" s="34">
        <v>18.5</v>
      </c>
      <c r="E70" s="28">
        <v>351.5</v>
      </c>
      <c r="F70" s="31" t="s">
        <v>18</v>
      </c>
    </row>
    <row r="71" spans="1:6">
      <c r="A71" s="29">
        <v>45384</v>
      </c>
      <c r="B71" s="42">
        <v>45384.649409722224</v>
      </c>
      <c r="C71" s="31">
        <v>130</v>
      </c>
      <c r="D71" s="34">
        <v>18.5</v>
      </c>
      <c r="E71" s="28">
        <v>2405</v>
      </c>
      <c r="F71" s="31" t="s">
        <v>18</v>
      </c>
    </row>
    <row r="72" spans="1:6">
      <c r="A72" s="29">
        <v>45384</v>
      </c>
      <c r="B72" s="42">
        <v>45384.65898148148</v>
      </c>
      <c r="C72" s="31">
        <v>59</v>
      </c>
      <c r="D72" s="34">
        <v>18.52</v>
      </c>
      <c r="E72" s="28">
        <v>1092.68</v>
      </c>
      <c r="F72" s="31" t="s">
        <v>18</v>
      </c>
    </row>
    <row r="73" spans="1:6">
      <c r="A73" s="29">
        <v>45384</v>
      </c>
      <c r="B73" s="42">
        <v>45384.65898148148</v>
      </c>
      <c r="C73" s="31">
        <v>58</v>
      </c>
      <c r="D73" s="34">
        <v>18.52</v>
      </c>
      <c r="E73" s="28">
        <v>1074.1600000000001</v>
      </c>
      <c r="F73" s="31" t="s">
        <v>18</v>
      </c>
    </row>
    <row r="74" spans="1:6">
      <c r="A74" s="29">
        <v>45384</v>
      </c>
      <c r="B74" s="42">
        <v>45384.65898148148</v>
      </c>
      <c r="C74" s="31">
        <v>28</v>
      </c>
      <c r="D74" s="34">
        <v>18.52</v>
      </c>
      <c r="E74" s="28">
        <v>518.55999999999995</v>
      </c>
      <c r="F74" s="31" t="s">
        <v>18</v>
      </c>
    </row>
    <row r="75" spans="1:6">
      <c r="A75" s="29">
        <v>45384</v>
      </c>
      <c r="B75" s="42">
        <v>45384.66333333333</v>
      </c>
      <c r="C75" s="31">
        <v>154</v>
      </c>
      <c r="D75" s="34">
        <v>18.52</v>
      </c>
      <c r="E75" s="28">
        <v>2852.08</v>
      </c>
      <c r="F75" s="31" t="s">
        <v>18</v>
      </c>
    </row>
    <row r="76" spans="1:6">
      <c r="A76" s="29">
        <v>45384</v>
      </c>
      <c r="B76" s="42">
        <v>45384.667280092595</v>
      </c>
      <c r="C76" s="31">
        <v>63</v>
      </c>
      <c r="D76" s="34">
        <v>18.54</v>
      </c>
      <c r="E76" s="28">
        <v>1168.02</v>
      </c>
      <c r="F76" s="31" t="s">
        <v>18</v>
      </c>
    </row>
    <row r="77" spans="1:6">
      <c r="A77" s="29">
        <v>45384</v>
      </c>
      <c r="B77" s="42">
        <v>45384.667280092595</v>
      </c>
      <c r="C77" s="31">
        <v>100</v>
      </c>
      <c r="D77" s="34">
        <v>18.54</v>
      </c>
      <c r="E77" s="28">
        <v>1854</v>
      </c>
      <c r="F77" s="31" t="s">
        <v>18</v>
      </c>
    </row>
    <row r="78" spans="1:6">
      <c r="A78" s="29">
        <v>45384</v>
      </c>
      <c r="B78" s="42">
        <v>45384.67083333333</v>
      </c>
      <c r="C78" s="31">
        <v>19</v>
      </c>
      <c r="D78" s="34">
        <v>18.54</v>
      </c>
      <c r="E78" s="28">
        <v>352.26</v>
      </c>
      <c r="F78" s="31" t="s">
        <v>18</v>
      </c>
    </row>
    <row r="79" spans="1:6">
      <c r="A79" s="29">
        <v>45384</v>
      </c>
      <c r="B79" s="42">
        <v>45384.67083333333</v>
      </c>
      <c r="C79" s="31">
        <v>141</v>
      </c>
      <c r="D79" s="34">
        <v>18.54</v>
      </c>
      <c r="E79" s="28">
        <v>2614.14</v>
      </c>
      <c r="F79" s="31" t="s">
        <v>18</v>
      </c>
    </row>
    <row r="80" spans="1:6">
      <c r="A80" s="29">
        <v>45384</v>
      </c>
      <c r="B80" s="42">
        <v>45384.674375000002</v>
      </c>
      <c r="C80" s="31">
        <v>137</v>
      </c>
      <c r="D80" s="34">
        <v>18.54</v>
      </c>
      <c r="E80" s="28">
        <v>2539.98</v>
      </c>
      <c r="F80" s="31" t="s">
        <v>18</v>
      </c>
    </row>
    <row r="81" spans="1:6">
      <c r="A81" s="29">
        <v>45384</v>
      </c>
      <c r="B81" s="42">
        <v>45384.675995370373</v>
      </c>
      <c r="C81" s="31">
        <v>410</v>
      </c>
      <c r="D81" s="34">
        <v>18.5</v>
      </c>
      <c r="E81" s="28">
        <v>7585</v>
      </c>
      <c r="F81" s="31" t="s">
        <v>18</v>
      </c>
    </row>
    <row r="82" spans="1:6">
      <c r="A82" s="29">
        <v>45384</v>
      </c>
      <c r="B82" s="42">
        <v>45384.68917824074</v>
      </c>
      <c r="C82" s="31">
        <v>74</v>
      </c>
      <c r="D82" s="34">
        <v>18.48</v>
      </c>
      <c r="E82" s="28">
        <v>1367.52</v>
      </c>
      <c r="F82" s="31" t="s">
        <v>18</v>
      </c>
    </row>
    <row r="83" spans="1:6">
      <c r="A83" s="29">
        <v>45384</v>
      </c>
      <c r="B83" s="42">
        <v>45384.690960648149</v>
      </c>
      <c r="C83" s="31">
        <v>42</v>
      </c>
      <c r="D83" s="34">
        <v>18.48</v>
      </c>
      <c r="E83" s="28">
        <v>776.16</v>
      </c>
      <c r="F83" s="31" t="s">
        <v>18</v>
      </c>
    </row>
    <row r="84" spans="1:6">
      <c r="A84" s="29">
        <v>45384</v>
      </c>
      <c r="B84" s="42">
        <v>45384.690960648149</v>
      </c>
      <c r="C84" s="31">
        <v>100</v>
      </c>
      <c r="D84" s="34">
        <v>18.48</v>
      </c>
      <c r="E84" s="28">
        <v>1848</v>
      </c>
      <c r="F84" s="31" t="s">
        <v>18</v>
      </c>
    </row>
    <row r="85" spans="1:6">
      <c r="A85" s="29">
        <v>45384</v>
      </c>
      <c r="B85" s="42">
        <v>45384.694733796299</v>
      </c>
      <c r="C85" s="31">
        <v>86</v>
      </c>
      <c r="D85" s="34">
        <v>18.46</v>
      </c>
      <c r="E85" s="28">
        <v>1587.5600000000002</v>
      </c>
      <c r="F85" s="31" t="s">
        <v>18</v>
      </c>
    </row>
    <row r="86" spans="1:6">
      <c r="A86" s="29">
        <v>45384</v>
      </c>
      <c r="B86" s="42">
        <v>45384.697152777779</v>
      </c>
      <c r="C86" s="31">
        <v>164</v>
      </c>
      <c r="D86" s="34">
        <v>18.46</v>
      </c>
      <c r="E86" s="28">
        <v>3027.44</v>
      </c>
      <c r="F86" s="31" t="s">
        <v>18</v>
      </c>
    </row>
    <row r="87" spans="1:6">
      <c r="A87" s="29">
        <v>45384</v>
      </c>
      <c r="B87" s="42">
        <v>45384.698217592595</v>
      </c>
      <c r="C87" s="31">
        <v>162</v>
      </c>
      <c r="D87" s="34">
        <v>18.420000000000002</v>
      </c>
      <c r="E87" s="28">
        <v>2984.0400000000004</v>
      </c>
      <c r="F87" s="31" t="s">
        <v>18</v>
      </c>
    </row>
    <row r="88" spans="1:6">
      <c r="A88" s="29">
        <v>45384</v>
      </c>
      <c r="B88" s="42">
        <v>45384.698217592595</v>
      </c>
      <c r="C88" s="31">
        <v>32</v>
      </c>
      <c r="D88" s="34">
        <v>18.420000000000002</v>
      </c>
      <c r="E88" s="28">
        <v>589.44000000000005</v>
      </c>
      <c r="F88" s="31" t="s">
        <v>18</v>
      </c>
    </row>
    <row r="89" spans="1:6">
      <c r="A89" s="29">
        <v>45384</v>
      </c>
      <c r="B89" s="42">
        <v>45384.708240740743</v>
      </c>
      <c r="C89" s="31">
        <v>139</v>
      </c>
      <c r="D89" s="34">
        <v>18.420000000000002</v>
      </c>
      <c r="E89" s="28">
        <v>2560.38</v>
      </c>
      <c r="F89" s="31" t="s">
        <v>18</v>
      </c>
    </row>
    <row r="90" spans="1:6">
      <c r="A90" s="29">
        <v>45384</v>
      </c>
      <c r="B90" s="42">
        <v>45384.708240740743</v>
      </c>
      <c r="C90" s="31">
        <v>139</v>
      </c>
      <c r="D90" s="34">
        <v>18.420000000000002</v>
      </c>
      <c r="E90" s="28">
        <v>2560.38</v>
      </c>
      <c r="F90" s="31" t="s">
        <v>18</v>
      </c>
    </row>
    <row r="91" spans="1:6">
      <c r="A91" s="29">
        <v>45384</v>
      </c>
      <c r="B91" s="42">
        <v>45384.708240740743</v>
      </c>
      <c r="C91" s="31">
        <v>160</v>
      </c>
      <c r="D91" s="34">
        <v>18.420000000000002</v>
      </c>
      <c r="E91" s="28">
        <v>2947.2000000000003</v>
      </c>
      <c r="F91" s="31" t="s">
        <v>18</v>
      </c>
    </row>
    <row r="92" spans="1:6">
      <c r="A92" s="29">
        <v>45384</v>
      </c>
      <c r="B92" s="42">
        <v>45384.708240740743</v>
      </c>
      <c r="C92" s="31">
        <v>13</v>
      </c>
      <c r="D92" s="34">
        <v>18.420000000000002</v>
      </c>
      <c r="E92" s="28">
        <v>239.46000000000004</v>
      </c>
      <c r="F92" s="31" t="s">
        <v>18</v>
      </c>
    </row>
    <row r="93" spans="1:6">
      <c r="A93" s="29">
        <v>45384</v>
      </c>
      <c r="B93" s="42">
        <v>45384.708240740743</v>
      </c>
      <c r="C93" s="31">
        <v>235</v>
      </c>
      <c r="D93" s="34">
        <v>18.420000000000002</v>
      </c>
      <c r="E93" s="28">
        <v>4328.7000000000007</v>
      </c>
      <c r="F93" s="31" t="s">
        <v>18</v>
      </c>
    </row>
    <row r="94" spans="1:6">
      <c r="A94" s="29">
        <v>45384</v>
      </c>
      <c r="B94" s="42">
        <v>45384.72016203704</v>
      </c>
      <c r="C94" s="31">
        <v>165</v>
      </c>
      <c r="D94" s="34">
        <v>18.399999999999999</v>
      </c>
      <c r="E94" s="28">
        <v>3035.9999999999995</v>
      </c>
      <c r="F94" s="31" t="s">
        <v>18</v>
      </c>
    </row>
    <row r="95" spans="1:6">
      <c r="A95" s="29">
        <v>45384</v>
      </c>
      <c r="B95" s="42">
        <v>45384.721921296295</v>
      </c>
      <c r="C95" s="31">
        <v>13</v>
      </c>
      <c r="D95" s="34">
        <v>18.399999999999999</v>
      </c>
      <c r="E95" s="28">
        <v>239.2</v>
      </c>
      <c r="F95" s="31" t="s">
        <v>18</v>
      </c>
    </row>
    <row r="96" spans="1:6">
      <c r="A96" s="29">
        <v>45384</v>
      </c>
      <c r="B96" s="42">
        <v>45384.721921296295</v>
      </c>
      <c r="C96" s="31">
        <v>14</v>
      </c>
      <c r="D96" s="34">
        <v>18.399999999999999</v>
      </c>
      <c r="E96" s="28">
        <v>257.59999999999997</v>
      </c>
      <c r="F96" s="31" t="s">
        <v>18</v>
      </c>
    </row>
    <row r="97" spans="1:6">
      <c r="A97" s="29">
        <v>45384</v>
      </c>
      <c r="B97" s="42">
        <v>45384.721921296295</v>
      </c>
      <c r="C97" s="31">
        <v>160</v>
      </c>
      <c r="D97" s="34">
        <v>18.399999999999999</v>
      </c>
      <c r="E97" s="28">
        <v>2944</v>
      </c>
      <c r="F97" s="31" t="s">
        <v>18</v>
      </c>
    </row>
    <row r="98" spans="1:6">
      <c r="A98" s="29">
        <v>45385</v>
      </c>
      <c r="B98" s="42">
        <v>45385.379270833335</v>
      </c>
      <c r="C98" s="31">
        <v>236</v>
      </c>
      <c r="D98" s="34">
        <v>18.34</v>
      </c>
      <c r="E98" s="28">
        <v>4328.24</v>
      </c>
      <c r="F98" s="31" t="s">
        <v>18</v>
      </c>
    </row>
    <row r="99" spans="1:6">
      <c r="A99" s="29">
        <v>45385</v>
      </c>
      <c r="B99" s="42">
        <v>45385.379965277774</v>
      </c>
      <c r="C99" s="31">
        <v>80</v>
      </c>
      <c r="D99" s="34">
        <v>18.38</v>
      </c>
      <c r="E99" s="28">
        <v>1470.3999999999999</v>
      </c>
      <c r="F99" s="31" t="s">
        <v>18</v>
      </c>
    </row>
    <row r="100" spans="1:6">
      <c r="A100" s="29">
        <v>45385</v>
      </c>
      <c r="B100" s="42">
        <v>45385.380439814813</v>
      </c>
      <c r="C100" s="31">
        <v>78</v>
      </c>
      <c r="D100" s="34">
        <v>18.399999999999999</v>
      </c>
      <c r="E100" s="28">
        <v>1435.1999999999998</v>
      </c>
      <c r="F100" s="31" t="s">
        <v>18</v>
      </c>
    </row>
    <row r="101" spans="1:6">
      <c r="A101" s="29">
        <v>45385</v>
      </c>
      <c r="B101" s="42">
        <v>45385.38962962963</v>
      </c>
      <c r="C101" s="31">
        <v>45</v>
      </c>
      <c r="D101" s="34">
        <v>18.420000000000002</v>
      </c>
      <c r="E101" s="28">
        <v>828.90000000000009</v>
      </c>
      <c r="F101" s="31" t="s">
        <v>18</v>
      </c>
    </row>
    <row r="102" spans="1:6">
      <c r="A102" s="29">
        <v>45385</v>
      </c>
      <c r="B102" s="42">
        <v>45385.38962962963</v>
      </c>
      <c r="C102" s="31">
        <v>107</v>
      </c>
      <c r="D102" s="34">
        <v>18.420000000000002</v>
      </c>
      <c r="E102" s="28">
        <v>1970.9400000000003</v>
      </c>
      <c r="F102" s="31" t="s">
        <v>18</v>
      </c>
    </row>
    <row r="103" spans="1:6">
      <c r="A103" s="29">
        <v>45385</v>
      </c>
      <c r="B103" s="42">
        <v>45385.39234953704</v>
      </c>
      <c r="C103" s="31">
        <v>26</v>
      </c>
      <c r="D103" s="34">
        <v>18.399999999999999</v>
      </c>
      <c r="E103" s="28">
        <v>478.4</v>
      </c>
      <c r="F103" s="31" t="s">
        <v>21</v>
      </c>
    </row>
    <row r="104" spans="1:6">
      <c r="A104" s="29">
        <v>45385</v>
      </c>
      <c r="B104" s="42">
        <v>45385.393078703702</v>
      </c>
      <c r="C104" s="31">
        <v>182</v>
      </c>
      <c r="D104" s="34">
        <v>18.399999999999999</v>
      </c>
      <c r="E104" s="28">
        <v>3348.7999999999997</v>
      </c>
      <c r="F104" s="31" t="s">
        <v>21</v>
      </c>
    </row>
    <row r="105" spans="1:6">
      <c r="A105" s="29">
        <v>45385</v>
      </c>
      <c r="B105" s="42">
        <v>45385.393078703702</v>
      </c>
      <c r="C105" s="31">
        <v>163</v>
      </c>
      <c r="D105" s="34">
        <v>18.399999999999999</v>
      </c>
      <c r="E105" s="28">
        <v>2999.2</v>
      </c>
      <c r="F105" s="31" t="s">
        <v>21</v>
      </c>
    </row>
    <row r="106" spans="1:6">
      <c r="A106" s="29">
        <v>45385</v>
      </c>
      <c r="B106" s="42">
        <v>45385.394988425927</v>
      </c>
      <c r="C106" s="31">
        <v>180</v>
      </c>
      <c r="D106" s="34">
        <v>18.38</v>
      </c>
      <c r="E106" s="28">
        <v>3308.3999999999996</v>
      </c>
      <c r="F106" s="31" t="s">
        <v>18</v>
      </c>
    </row>
    <row r="107" spans="1:6">
      <c r="A107" s="29">
        <v>45385</v>
      </c>
      <c r="B107" s="42">
        <v>45385.394988425927</v>
      </c>
      <c r="C107" s="31">
        <v>495</v>
      </c>
      <c r="D107" s="34">
        <v>18.38</v>
      </c>
      <c r="E107" s="28">
        <v>9098.1</v>
      </c>
      <c r="F107" s="31" t="s">
        <v>16</v>
      </c>
    </row>
    <row r="108" spans="1:6">
      <c r="A108" s="29">
        <v>45385</v>
      </c>
      <c r="B108" s="42">
        <v>45385.394988425927</v>
      </c>
      <c r="C108" s="31">
        <v>215</v>
      </c>
      <c r="D108" s="34">
        <v>18.38</v>
      </c>
      <c r="E108" s="28">
        <v>3951.7</v>
      </c>
      <c r="F108" s="31" t="s">
        <v>16</v>
      </c>
    </row>
    <row r="109" spans="1:6">
      <c r="A109" s="29">
        <v>45385</v>
      </c>
      <c r="B109" s="42">
        <v>45385.396550925929</v>
      </c>
      <c r="C109" s="31">
        <v>162</v>
      </c>
      <c r="D109" s="34">
        <v>18.34</v>
      </c>
      <c r="E109" s="28">
        <v>2971.08</v>
      </c>
      <c r="F109" s="31" t="s">
        <v>18</v>
      </c>
    </row>
    <row r="110" spans="1:6">
      <c r="A110" s="29">
        <v>45385</v>
      </c>
      <c r="B110" s="42">
        <v>45385.409236111111</v>
      </c>
      <c r="C110" s="31">
        <v>164</v>
      </c>
      <c r="D110" s="34">
        <v>18.34</v>
      </c>
      <c r="E110" s="28">
        <v>3007.7599999999998</v>
      </c>
      <c r="F110" s="31" t="s">
        <v>18</v>
      </c>
    </row>
    <row r="111" spans="1:6">
      <c r="A111" s="29">
        <v>45385</v>
      </c>
      <c r="B111" s="42">
        <v>45385.415451388886</v>
      </c>
      <c r="C111" s="31">
        <v>149</v>
      </c>
      <c r="D111" s="34">
        <v>18.36</v>
      </c>
      <c r="E111" s="28">
        <v>2735.64</v>
      </c>
      <c r="F111" s="31" t="s">
        <v>18</v>
      </c>
    </row>
    <row r="112" spans="1:6">
      <c r="A112" s="29">
        <v>45385</v>
      </c>
      <c r="B112" s="42">
        <v>45385.415451388886</v>
      </c>
      <c r="C112" s="31">
        <v>30</v>
      </c>
      <c r="D112" s="34">
        <v>18.36</v>
      </c>
      <c r="E112" s="28">
        <v>550.79999999999995</v>
      </c>
      <c r="F112" s="31" t="s">
        <v>18</v>
      </c>
    </row>
    <row r="113" spans="1:6">
      <c r="A113" s="29">
        <v>45385</v>
      </c>
      <c r="B113" s="42">
        <v>45385.433252314811</v>
      </c>
      <c r="C113" s="31">
        <v>100</v>
      </c>
      <c r="D113" s="34">
        <v>18.440000000000001</v>
      </c>
      <c r="E113" s="28">
        <v>1844.0000000000002</v>
      </c>
      <c r="F113" s="31" t="s">
        <v>18</v>
      </c>
    </row>
    <row r="114" spans="1:6">
      <c r="A114" s="29">
        <v>45385</v>
      </c>
      <c r="B114" s="42">
        <v>45385.434305555558</v>
      </c>
      <c r="C114" s="31">
        <v>69</v>
      </c>
      <c r="D114" s="34">
        <v>18.440000000000001</v>
      </c>
      <c r="E114" s="28">
        <v>1272.3600000000001</v>
      </c>
      <c r="F114" s="31" t="s">
        <v>18</v>
      </c>
    </row>
    <row r="115" spans="1:6">
      <c r="A115" s="29">
        <v>45385</v>
      </c>
      <c r="B115" s="42">
        <v>45385.444872685184</v>
      </c>
      <c r="C115" s="31">
        <v>80</v>
      </c>
      <c r="D115" s="34">
        <v>18.440000000000001</v>
      </c>
      <c r="E115" s="28">
        <v>1475.2</v>
      </c>
      <c r="F115" s="31" t="s">
        <v>18</v>
      </c>
    </row>
    <row r="116" spans="1:6">
      <c r="A116" s="29">
        <v>45385</v>
      </c>
      <c r="B116" s="42">
        <v>45385.444872685184</v>
      </c>
      <c r="C116" s="31">
        <v>156</v>
      </c>
      <c r="D116" s="34">
        <v>18.440000000000001</v>
      </c>
      <c r="E116" s="28">
        <v>2876.6400000000003</v>
      </c>
      <c r="F116" s="31" t="s">
        <v>18</v>
      </c>
    </row>
    <row r="117" spans="1:6">
      <c r="A117" s="29">
        <v>45385</v>
      </c>
      <c r="B117" s="42">
        <v>45385.512638888889</v>
      </c>
      <c r="C117" s="31">
        <v>777</v>
      </c>
      <c r="D117" s="34">
        <v>18.54</v>
      </c>
      <c r="E117" s="28">
        <v>14405.58</v>
      </c>
      <c r="F117" s="31" t="s">
        <v>16</v>
      </c>
    </row>
    <row r="118" spans="1:6">
      <c r="A118" s="29">
        <v>45385</v>
      </c>
      <c r="B118" s="42">
        <v>45385.512638888889</v>
      </c>
      <c r="C118" s="31">
        <v>100</v>
      </c>
      <c r="D118" s="34">
        <v>18.54</v>
      </c>
      <c r="E118" s="28">
        <v>1854</v>
      </c>
      <c r="F118" s="31" t="s">
        <v>16</v>
      </c>
    </row>
    <row r="119" spans="1:6">
      <c r="A119" s="29">
        <v>45385</v>
      </c>
      <c r="B119" s="42">
        <v>45385.512638888889</v>
      </c>
      <c r="C119" s="31">
        <v>12</v>
      </c>
      <c r="D119" s="34">
        <v>18.54</v>
      </c>
      <c r="E119" s="28">
        <v>222.48</v>
      </c>
      <c r="F119" s="31" t="s">
        <v>16</v>
      </c>
    </row>
    <row r="120" spans="1:6">
      <c r="A120" s="29">
        <v>45385</v>
      </c>
      <c r="B120" s="42">
        <v>45385.512638888889</v>
      </c>
      <c r="C120" s="31">
        <v>111</v>
      </c>
      <c r="D120" s="34">
        <v>18.54</v>
      </c>
      <c r="E120" s="28">
        <v>2057.94</v>
      </c>
      <c r="F120" s="31" t="s">
        <v>16</v>
      </c>
    </row>
    <row r="121" spans="1:6">
      <c r="A121" s="29">
        <v>45385</v>
      </c>
      <c r="B121" s="42">
        <v>45385.512708333335</v>
      </c>
      <c r="C121" s="31">
        <v>173</v>
      </c>
      <c r="D121" s="34">
        <v>18.5</v>
      </c>
      <c r="E121" s="28">
        <v>3200.5</v>
      </c>
      <c r="F121" s="31" t="s">
        <v>18</v>
      </c>
    </row>
    <row r="122" spans="1:6">
      <c r="A122" s="29">
        <v>45385</v>
      </c>
      <c r="B122" s="42">
        <v>45385.512708333335</v>
      </c>
      <c r="C122" s="31">
        <v>114</v>
      </c>
      <c r="D122" s="34">
        <v>18.5</v>
      </c>
      <c r="E122" s="28">
        <v>2109</v>
      </c>
      <c r="F122" s="31" t="s">
        <v>18</v>
      </c>
    </row>
    <row r="123" spans="1:6">
      <c r="A123" s="29">
        <v>45385</v>
      </c>
      <c r="B123" s="42">
        <v>45385.512708333335</v>
      </c>
      <c r="C123" s="31">
        <v>53</v>
      </c>
      <c r="D123" s="34">
        <v>18.5</v>
      </c>
      <c r="E123" s="28">
        <v>980.5</v>
      </c>
      <c r="F123" s="31" t="s">
        <v>18</v>
      </c>
    </row>
    <row r="124" spans="1:6">
      <c r="A124" s="29">
        <v>45385</v>
      </c>
      <c r="B124" s="42">
        <v>45385.520856481482</v>
      </c>
      <c r="C124" s="31">
        <v>95</v>
      </c>
      <c r="D124" s="34">
        <v>18.52</v>
      </c>
      <c r="E124" s="28">
        <v>1759.3999999999999</v>
      </c>
      <c r="F124" s="31" t="s">
        <v>18</v>
      </c>
    </row>
    <row r="125" spans="1:6">
      <c r="A125" s="29">
        <v>45385</v>
      </c>
      <c r="B125" s="42">
        <v>45385.520856481482</v>
      </c>
      <c r="C125" s="31">
        <v>171</v>
      </c>
      <c r="D125" s="34">
        <v>18.52</v>
      </c>
      <c r="E125" s="28">
        <v>3166.92</v>
      </c>
      <c r="F125" s="31" t="s">
        <v>18</v>
      </c>
    </row>
    <row r="126" spans="1:6">
      <c r="A126" s="29">
        <v>45385</v>
      </c>
      <c r="B126" s="42">
        <v>45385.520856481482</v>
      </c>
      <c r="C126" s="31">
        <v>62</v>
      </c>
      <c r="D126" s="34">
        <v>18.52</v>
      </c>
      <c r="E126" s="28">
        <v>1148.24</v>
      </c>
      <c r="F126" s="31" t="s">
        <v>18</v>
      </c>
    </row>
    <row r="127" spans="1:6">
      <c r="A127" s="29">
        <v>45385</v>
      </c>
      <c r="B127" s="42">
        <v>45385.536909722221</v>
      </c>
      <c r="C127" s="31">
        <v>178</v>
      </c>
      <c r="D127" s="34">
        <v>18.52</v>
      </c>
      <c r="E127" s="28">
        <v>3296.56</v>
      </c>
      <c r="F127" s="31" t="s">
        <v>18</v>
      </c>
    </row>
    <row r="128" spans="1:6">
      <c r="A128" s="29">
        <v>45385</v>
      </c>
      <c r="B128" s="42">
        <v>45385.536909722221</v>
      </c>
      <c r="C128" s="31">
        <v>4</v>
      </c>
      <c r="D128" s="34">
        <v>18.52</v>
      </c>
      <c r="E128" s="28">
        <v>74.08</v>
      </c>
      <c r="F128" s="31" t="s">
        <v>18</v>
      </c>
    </row>
    <row r="129" spans="1:6">
      <c r="A129" s="29">
        <v>45385</v>
      </c>
      <c r="B129" s="42">
        <v>45385.559537037036</v>
      </c>
      <c r="C129" s="31">
        <v>203</v>
      </c>
      <c r="D129" s="34">
        <v>18.48</v>
      </c>
      <c r="E129" s="28">
        <v>3751.44</v>
      </c>
      <c r="F129" s="31" t="s">
        <v>18</v>
      </c>
    </row>
    <row r="130" spans="1:6">
      <c r="A130" s="29">
        <v>45385</v>
      </c>
      <c r="B130" s="42">
        <v>45385.559537037036</v>
      </c>
      <c r="C130" s="31">
        <v>173</v>
      </c>
      <c r="D130" s="34">
        <v>18.5</v>
      </c>
      <c r="E130" s="28">
        <v>3200.5</v>
      </c>
      <c r="F130" s="31" t="s">
        <v>18</v>
      </c>
    </row>
    <row r="131" spans="1:6">
      <c r="A131" s="29">
        <v>45385</v>
      </c>
      <c r="B131" s="42">
        <v>45385.567812499998</v>
      </c>
      <c r="C131" s="31">
        <v>36</v>
      </c>
      <c r="D131" s="34">
        <v>18.46</v>
      </c>
      <c r="E131" s="28">
        <v>664.56000000000006</v>
      </c>
      <c r="F131" s="31" t="s">
        <v>18</v>
      </c>
    </row>
    <row r="132" spans="1:6">
      <c r="A132" s="29">
        <v>45385</v>
      </c>
      <c r="B132" s="42">
        <v>45385.567812499998</v>
      </c>
      <c r="C132" s="31">
        <v>13</v>
      </c>
      <c r="D132" s="34">
        <v>18.46</v>
      </c>
      <c r="E132" s="28">
        <v>239.98000000000002</v>
      </c>
      <c r="F132" s="31" t="s">
        <v>18</v>
      </c>
    </row>
    <row r="133" spans="1:6">
      <c r="A133" s="29">
        <v>45385</v>
      </c>
      <c r="B133" s="42">
        <v>45385.567812499998</v>
      </c>
      <c r="C133" s="31">
        <v>11</v>
      </c>
      <c r="D133" s="34">
        <v>18.46</v>
      </c>
      <c r="E133" s="28">
        <v>203.06</v>
      </c>
      <c r="F133" s="31" t="s">
        <v>18</v>
      </c>
    </row>
    <row r="134" spans="1:6">
      <c r="A134" s="29">
        <v>45385</v>
      </c>
      <c r="B134" s="42">
        <v>45385.567812499998</v>
      </c>
      <c r="C134" s="31">
        <v>171</v>
      </c>
      <c r="D134" s="34">
        <v>18.46</v>
      </c>
      <c r="E134" s="28">
        <v>3156.6600000000003</v>
      </c>
      <c r="F134" s="31" t="s">
        <v>18</v>
      </c>
    </row>
    <row r="135" spans="1:6">
      <c r="A135" s="29">
        <v>45385</v>
      </c>
      <c r="B135" s="42">
        <v>45385.567870370367</v>
      </c>
      <c r="C135" s="31">
        <v>183</v>
      </c>
      <c r="D135" s="34">
        <v>18.440000000000001</v>
      </c>
      <c r="E135" s="28">
        <v>3374.5200000000004</v>
      </c>
      <c r="F135" s="31" t="s">
        <v>18</v>
      </c>
    </row>
    <row r="136" spans="1:6">
      <c r="A136" s="29">
        <v>45385</v>
      </c>
      <c r="B136" s="42">
        <v>45385.569050925929</v>
      </c>
      <c r="C136" s="31">
        <v>60</v>
      </c>
      <c r="D136" s="34">
        <v>18.440000000000001</v>
      </c>
      <c r="E136" s="28">
        <v>1106.4000000000001</v>
      </c>
      <c r="F136" s="31" t="s">
        <v>18</v>
      </c>
    </row>
    <row r="137" spans="1:6">
      <c r="A137" s="29">
        <v>45385</v>
      </c>
      <c r="B137" s="42">
        <v>45385.569050925929</v>
      </c>
      <c r="C137" s="31">
        <v>64</v>
      </c>
      <c r="D137" s="34">
        <v>18.440000000000001</v>
      </c>
      <c r="E137" s="28">
        <v>1180.1600000000001</v>
      </c>
      <c r="F137" s="31" t="s">
        <v>18</v>
      </c>
    </row>
    <row r="138" spans="1:6">
      <c r="A138" s="29">
        <v>45385</v>
      </c>
      <c r="B138" s="42">
        <v>45385.570057870369</v>
      </c>
      <c r="C138" s="31">
        <v>99</v>
      </c>
      <c r="D138" s="34">
        <v>18.440000000000001</v>
      </c>
      <c r="E138" s="28">
        <v>1825.5600000000002</v>
      </c>
      <c r="F138" s="31" t="s">
        <v>18</v>
      </c>
    </row>
    <row r="139" spans="1:6">
      <c r="A139" s="29">
        <v>45385</v>
      </c>
      <c r="B139" s="42">
        <v>45385.580277777779</v>
      </c>
      <c r="C139" s="31">
        <v>43</v>
      </c>
      <c r="D139" s="34">
        <v>18.440000000000001</v>
      </c>
      <c r="E139" s="28">
        <v>792.92000000000007</v>
      </c>
      <c r="F139" s="31" t="s">
        <v>18</v>
      </c>
    </row>
    <row r="140" spans="1:6">
      <c r="A140" s="29">
        <v>45385</v>
      </c>
      <c r="B140" s="42">
        <v>45385.580277777779</v>
      </c>
      <c r="C140" s="31">
        <v>140</v>
      </c>
      <c r="D140" s="34">
        <v>18.440000000000001</v>
      </c>
      <c r="E140" s="28">
        <v>2581.6000000000004</v>
      </c>
      <c r="F140" s="31" t="s">
        <v>18</v>
      </c>
    </row>
    <row r="141" spans="1:6">
      <c r="A141" s="29">
        <v>45385</v>
      </c>
      <c r="B141" s="42">
        <v>45385.580277777779</v>
      </c>
      <c r="C141" s="31">
        <v>183</v>
      </c>
      <c r="D141" s="34">
        <v>18.440000000000001</v>
      </c>
      <c r="E141" s="28">
        <v>3374.5200000000004</v>
      </c>
      <c r="F141" s="31" t="s">
        <v>18</v>
      </c>
    </row>
    <row r="142" spans="1:6">
      <c r="A142" s="29">
        <v>45385</v>
      </c>
      <c r="B142" s="42">
        <v>45385.592083333337</v>
      </c>
      <c r="C142" s="31">
        <v>169</v>
      </c>
      <c r="D142" s="34">
        <v>18.420000000000002</v>
      </c>
      <c r="E142" s="28">
        <v>3112.9800000000005</v>
      </c>
      <c r="F142" s="31" t="s">
        <v>18</v>
      </c>
    </row>
    <row r="143" spans="1:6">
      <c r="A143" s="29">
        <v>45385</v>
      </c>
      <c r="B143" s="42">
        <v>45385.602824074071</v>
      </c>
      <c r="C143" s="31">
        <v>83</v>
      </c>
      <c r="D143" s="34">
        <v>18.399999999999999</v>
      </c>
      <c r="E143" s="28">
        <v>1527.1999999999998</v>
      </c>
      <c r="F143" s="31" t="s">
        <v>18</v>
      </c>
    </row>
    <row r="144" spans="1:6">
      <c r="A144" s="29">
        <v>45385</v>
      </c>
      <c r="B144" s="42">
        <v>45385.602824074071</v>
      </c>
      <c r="C144" s="31">
        <v>94</v>
      </c>
      <c r="D144" s="34">
        <v>18.399999999999999</v>
      </c>
      <c r="E144" s="28">
        <v>1729.6</v>
      </c>
      <c r="F144" s="31" t="s">
        <v>18</v>
      </c>
    </row>
    <row r="145" spans="1:6">
      <c r="A145" s="29">
        <v>45385</v>
      </c>
      <c r="B145" s="42">
        <v>45385.602824074071</v>
      </c>
      <c r="C145" s="31">
        <v>161</v>
      </c>
      <c r="D145" s="34">
        <v>18.399999999999999</v>
      </c>
      <c r="E145" s="28">
        <v>2962.3999999999996</v>
      </c>
      <c r="F145" s="31" t="s">
        <v>18</v>
      </c>
    </row>
    <row r="146" spans="1:6">
      <c r="A146" s="29">
        <v>45385</v>
      </c>
      <c r="B146" s="42">
        <v>45385.609444444446</v>
      </c>
      <c r="C146" s="31">
        <v>156</v>
      </c>
      <c r="D146" s="34">
        <v>18.440000000000001</v>
      </c>
      <c r="E146" s="28">
        <v>2876.6400000000003</v>
      </c>
      <c r="F146" s="31" t="s">
        <v>18</v>
      </c>
    </row>
    <row r="147" spans="1:6">
      <c r="A147" s="29">
        <v>45385</v>
      </c>
      <c r="B147" s="42">
        <v>45385.609444444446</v>
      </c>
      <c r="C147" s="31">
        <v>64</v>
      </c>
      <c r="D147" s="34">
        <v>18.440000000000001</v>
      </c>
      <c r="E147" s="28">
        <v>1180.1600000000001</v>
      </c>
      <c r="F147" s="31" t="s">
        <v>18</v>
      </c>
    </row>
    <row r="148" spans="1:6">
      <c r="A148" s="29">
        <v>45385</v>
      </c>
      <c r="B148" s="42">
        <v>45385.613495370373</v>
      </c>
      <c r="C148" s="31">
        <v>5</v>
      </c>
      <c r="D148" s="34">
        <v>18.440000000000001</v>
      </c>
      <c r="E148" s="28">
        <v>92.2</v>
      </c>
      <c r="F148" s="31" t="s">
        <v>18</v>
      </c>
    </row>
    <row r="149" spans="1:6">
      <c r="A149" s="29">
        <v>45385</v>
      </c>
      <c r="B149" s="42">
        <v>45385.613495370373</v>
      </c>
      <c r="C149" s="31">
        <v>6</v>
      </c>
      <c r="D149" s="34">
        <v>18.440000000000001</v>
      </c>
      <c r="E149" s="28">
        <v>110.64000000000001</v>
      </c>
      <c r="F149" s="31" t="s">
        <v>18</v>
      </c>
    </row>
    <row r="150" spans="1:6">
      <c r="A150" s="29">
        <v>45385</v>
      </c>
      <c r="B150" s="42">
        <v>45385.613495370373</v>
      </c>
      <c r="C150" s="31">
        <v>183</v>
      </c>
      <c r="D150" s="34">
        <v>18.440000000000001</v>
      </c>
      <c r="E150" s="28">
        <v>3374.5200000000004</v>
      </c>
      <c r="F150" s="31" t="s">
        <v>18</v>
      </c>
    </row>
    <row r="151" spans="1:6">
      <c r="A151" s="29">
        <v>45385</v>
      </c>
      <c r="B151" s="42">
        <v>45385.614189814813</v>
      </c>
      <c r="C151" s="31">
        <v>5</v>
      </c>
      <c r="D151" s="34">
        <v>18.440000000000001</v>
      </c>
      <c r="E151" s="28">
        <v>92.2</v>
      </c>
      <c r="F151" s="31" t="s">
        <v>18</v>
      </c>
    </row>
    <row r="152" spans="1:6">
      <c r="A152" s="29">
        <v>45385</v>
      </c>
      <c r="B152" s="42">
        <v>45385.614189814813</v>
      </c>
      <c r="C152" s="31">
        <v>183</v>
      </c>
      <c r="D152" s="34">
        <v>18.440000000000001</v>
      </c>
      <c r="E152" s="28">
        <v>3374.5200000000004</v>
      </c>
      <c r="F152" s="31" t="s">
        <v>18</v>
      </c>
    </row>
    <row r="153" spans="1:6">
      <c r="A153" s="29">
        <v>45385</v>
      </c>
      <c r="B153" s="42">
        <v>45385.61546296296</v>
      </c>
      <c r="C153" s="31">
        <v>60</v>
      </c>
      <c r="D153" s="34">
        <v>18.440000000000001</v>
      </c>
      <c r="E153" s="28">
        <v>1106.4000000000001</v>
      </c>
      <c r="F153" s="31" t="s">
        <v>18</v>
      </c>
    </row>
    <row r="154" spans="1:6">
      <c r="A154" s="29">
        <v>45385</v>
      </c>
      <c r="B154" s="42">
        <v>45385.61546296296</v>
      </c>
      <c r="C154" s="31">
        <v>116</v>
      </c>
      <c r="D154" s="34">
        <v>18.440000000000001</v>
      </c>
      <c r="E154" s="28">
        <v>2139.04</v>
      </c>
      <c r="F154" s="31" t="s">
        <v>18</v>
      </c>
    </row>
    <row r="155" spans="1:6">
      <c r="A155" s="29">
        <v>45385</v>
      </c>
      <c r="B155" s="42">
        <v>45385.621828703705</v>
      </c>
      <c r="C155" s="31">
        <v>283</v>
      </c>
      <c r="D155" s="34">
        <v>18.46</v>
      </c>
      <c r="E155" s="28">
        <v>5224.18</v>
      </c>
      <c r="F155" s="31" t="s">
        <v>18</v>
      </c>
    </row>
    <row r="156" spans="1:6">
      <c r="A156" s="29">
        <v>45385</v>
      </c>
      <c r="B156" s="42">
        <v>45385.646851851852</v>
      </c>
      <c r="C156" s="31">
        <v>62</v>
      </c>
      <c r="D156" s="34">
        <v>18.5</v>
      </c>
      <c r="E156" s="28">
        <v>1147</v>
      </c>
      <c r="F156" s="31" t="s">
        <v>18</v>
      </c>
    </row>
    <row r="157" spans="1:6">
      <c r="A157" s="29">
        <v>45385</v>
      </c>
      <c r="B157" s="42">
        <v>45385.646851851852</v>
      </c>
      <c r="C157" s="31">
        <v>100</v>
      </c>
      <c r="D157" s="34">
        <v>18.5</v>
      </c>
      <c r="E157" s="28">
        <v>1850</v>
      </c>
      <c r="F157" s="31" t="s">
        <v>18</v>
      </c>
    </row>
    <row r="158" spans="1:6">
      <c r="A158" s="29">
        <v>45385</v>
      </c>
      <c r="B158" s="42">
        <v>45385.64912037037</v>
      </c>
      <c r="C158" s="31">
        <v>54</v>
      </c>
      <c r="D158" s="34">
        <v>18.5</v>
      </c>
      <c r="E158" s="28">
        <v>999</v>
      </c>
      <c r="F158" s="31" t="s">
        <v>18</v>
      </c>
    </row>
    <row r="159" spans="1:6">
      <c r="A159" s="29">
        <v>45385</v>
      </c>
      <c r="B159" s="42">
        <v>45385.64912037037</v>
      </c>
      <c r="C159" s="31">
        <v>100</v>
      </c>
      <c r="D159" s="34">
        <v>18.5</v>
      </c>
      <c r="E159" s="28">
        <v>1850</v>
      </c>
      <c r="F159" s="31" t="s">
        <v>18</v>
      </c>
    </row>
    <row r="160" spans="1:6">
      <c r="A160" s="29">
        <v>45385</v>
      </c>
      <c r="B160" s="42">
        <v>45385.650393518517</v>
      </c>
      <c r="C160" s="31">
        <v>9</v>
      </c>
      <c r="D160" s="34">
        <v>18.46</v>
      </c>
      <c r="E160" s="28">
        <v>166.14000000000001</v>
      </c>
      <c r="F160" s="31" t="s">
        <v>18</v>
      </c>
    </row>
    <row r="161" spans="1:6">
      <c r="A161" s="29">
        <v>45385</v>
      </c>
      <c r="B161" s="42">
        <v>45385.650393518517</v>
      </c>
      <c r="C161" s="31">
        <v>169</v>
      </c>
      <c r="D161" s="34">
        <v>18.46</v>
      </c>
      <c r="E161" s="28">
        <v>3119.7400000000002</v>
      </c>
      <c r="F161" s="31" t="s">
        <v>18</v>
      </c>
    </row>
    <row r="162" spans="1:6">
      <c r="A162" s="29">
        <v>45385</v>
      </c>
      <c r="B162" s="42">
        <v>45385.650393518517</v>
      </c>
      <c r="C162" s="31">
        <v>142</v>
      </c>
      <c r="D162" s="34">
        <v>18.46</v>
      </c>
      <c r="E162" s="28">
        <v>2621.3200000000002</v>
      </c>
      <c r="F162" s="31" t="s">
        <v>18</v>
      </c>
    </row>
    <row r="163" spans="1:6">
      <c r="A163" s="29">
        <v>45385</v>
      </c>
      <c r="B163" s="42">
        <v>45385.650393518517</v>
      </c>
      <c r="C163" s="31">
        <v>5</v>
      </c>
      <c r="D163" s="34">
        <v>18.46</v>
      </c>
      <c r="E163" s="28">
        <v>92.300000000000011</v>
      </c>
      <c r="F163" s="31" t="s">
        <v>18</v>
      </c>
    </row>
    <row r="164" spans="1:6">
      <c r="A164" s="29">
        <v>45385</v>
      </c>
      <c r="B164" s="42">
        <v>45385.65048611111</v>
      </c>
      <c r="C164" s="31">
        <v>280</v>
      </c>
      <c r="D164" s="34">
        <v>18.440000000000001</v>
      </c>
      <c r="E164" s="28">
        <v>5163.2000000000007</v>
      </c>
      <c r="F164" s="31" t="s">
        <v>18</v>
      </c>
    </row>
    <row r="165" spans="1:6">
      <c r="A165" s="29">
        <v>45385</v>
      </c>
      <c r="B165" s="42">
        <v>45385.65048611111</v>
      </c>
      <c r="C165" s="31">
        <v>9</v>
      </c>
      <c r="D165" s="34">
        <v>18.440000000000001</v>
      </c>
      <c r="E165" s="28">
        <v>165.96</v>
      </c>
      <c r="F165" s="31" t="s">
        <v>18</v>
      </c>
    </row>
    <row r="166" spans="1:6">
      <c r="A166" s="29">
        <v>45385</v>
      </c>
      <c r="B166" s="42">
        <v>45385.65048611111</v>
      </c>
      <c r="C166" s="31">
        <v>11</v>
      </c>
      <c r="D166" s="34">
        <v>18.440000000000001</v>
      </c>
      <c r="E166" s="28">
        <v>202.84</v>
      </c>
      <c r="F166" s="31" t="s">
        <v>18</v>
      </c>
    </row>
    <row r="167" spans="1:6">
      <c r="A167" s="29">
        <v>45385</v>
      </c>
      <c r="B167" s="42">
        <v>45385.657777777778</v>
      </c>
      <c r="C167" s="31">
        <v>183</v>
      </c>
      <c r="D167" s="34">
        <v>18.440000000000001</v>
      </c>
      <c r="E167" s="28">
        <v>3374.5200000000004</v>
      </c>
      <c r="F167" s="31" t="s">
        <v>18</v>
      </c>
    </row>
    <row r="168" spans="1:6">
      <c r="A168" s="29">
        <v>45385</v>
      </c>
      <c r="B168" s="42">
        <v>45385.658784722225</v>
      </c>
      <c r="C168" s="31">
        <v>44</v>
      </c>
      <c r="D168" s="34">
        <v>18.440000000000001</v>
      </c>
      <c r="E168" s="28">
        <v>811.36</v>
      </c>
      <c r="F168" s="31" t="s">
        <v>18</v>
      </c>
    </row>
    <row r="169" spans="1:6">
      <c r="A169" s="29">
        <v>45385</v>
      </c>
      <c r="B169" s="42">
        <v>45385.658784722225</v>
      </c>
      <c r="C169" s="31">
        <v>143</v>
      </c>
      <c r="D169" s="34">
        <v>18.440000000000001</v>
      </c>
      <c r="E169" s="28">
        <v>2636.92</v>
      </c>
      <c r="F169" s="31" t="s">
        <v>18</v>
      </c>
    </row>
    <row r="170" spans="1:6">
      <c r="A170" s="29">
        <v>45385</v>
      </c>
      <c r="B170" s="42">
        <v>45385.666712962964</v>
      </c>
      <c r="C170" s="31">
        <v>162</v>
      </c>
      <c r="D170" s="34">
        <v>18.48</v>
      </c>
      <c r="E170" s="28">
        <v>2993.76</v>
      </c>
      <c r="F170" s="31" t="s">
        <v>18</v>
      </c>
    </row>
    <row r="171" spans="1:6">
      <c r="A171" s="29">
        <v>45385</v>
      </c>
      <c r="B171" s="42">
        <v>45385.669374999998</v>
      </c>
      <c r="C171" s="31">
        <v>78</v>
      </c>
      <c r="D171" s="34">
        <v>18.52</v>
      </c>
      <c r="E171" s="28">
        <v>1444.56</v>
      </c>
      <c r="F171" s="31" t="s">
        <v>18</v>
      </c>
    </row>
    <row r="172" spans="1:6">
      <c r="A172" s="29">
        <v>45385</v>
      </c>
      <c r="B172" s="42">
        <v>45385.669374999998</v>
      </c>
      <c r="C172" s="31">
        <v>100</v>
      </c>
      <c r="D172" s="34">
        <v>18.52</v>
      </c>
      <c r="E172" s="28">
        <v>1852</v>
      </c>
      <c r="F172" s="31" t="s">
        <v>18</v>
      </c>
    </row>
    <row r="173" spans="1:6">
      <c r="A173" s="29">
        <v>45385</v>
      </c>
      <c r="B173" s="42">
        <v>45385.671099537038</v>
      </c>
      <c r="C173" s="31">
        <v>70</v>
      </c>
      <c r="D173" s="34">
        <v>18.52</v>
      </c>
      <c r="E173" s="28">
        <v>1296.3999999999999</v>
      </c>
      <c r="F173" s="31" t="s">
        <v>18</v>
      </c>
    </row>
    <row r="174" spans="1:6">
      <c r="A174" s="29">
        <v>45385</v>
      </c>
      <c r="B174" s="42">
        <v>45385.671099537038</v>
      </c>
      <c r="C174" s="31">
        <v>92</v>
      </c>
      <c r="D174" s="34">
        <v>18.52</v>
      </c>
      <c r="E174" s="28">
        <v>1703.84</v>
      </c>
      <c r="F174" s="31" t="s">
        <v>18</v>
      </c>
    </row>
    <row r="175" spans="1:6">
      <c r="A175" s="29">
        <v>45385</v>
      </c>
      <c r="B175" s="42">
        <v>45385.673182870371</v>
      </c>
      <c r="C175" s="31">
        <v>175</v>
      </c>
      <c r="D175" s="34">
        <v>18.52</v>
      </c>
      <c r="E175" s="28">
        <v>3241</v>
      </c>
      <c r="F175" s="31" t="s">
        <v>18</v>
      </c>
    </row>
    <row r="176" spans="1:6">
      <c r="A176" s="29">
        <v>45385</v>
      </c>
      <c r="B176" s="42">
        <v>45385.676388888889</v>
      </c>
      <c r="C176" s="31">
        <v>130</v>
      </c>
      <c r="D176" s="34">
        <v>18.52</v>
      </c>
      <c r="E176" s="28">
        <v>2407.6</v>
      </c>
      <c r="F176" s="31" t="s">
        <v>18</v>
      </c>
    </row>
    <row r="177" spans="1:6">
      <c r="A177" s="29">
        <v>45385</v>
      </c>
      <c r="B177" s="42">
        <v>45385.676388888889</v>
      </c>
      <c r="C177" s="31">
        <v>40</v>
      </c>
      <c r="D177" s="34">
        <v>18.52</v>
      </c>
      <c r="E177" s="28">
        <v>740.8</v>
      </c>
      <c r="F177" s="31" t="s">
        <v>18</v>
      </c>
    </row>
    <row r="178" spans="1:6">
      <c r="A178" s="29">
        <v>45385</v>
      </c>
      <c r="B178" s="42">
        <v>45385.686805555553</v>
      </c>
      <c r="C178" s="31">
        <v>53</v>
      </c>
      <c r="D178" s="34">
        <v>18.52</v>
      </c>
      <c r="E178" s="28">
        <v>981.56</v>
      </c>
      <c r="F178" s="31" t="s">
        <v>18</v>
      </c>
    </row>
    <row r="179" spans="1:6">
      <c r="A179" s="29">
        <v>45385</v>
      </c>
      <c r="B179" s="42">
        <v>45385.686805555553</v>
      </c>
      <c r="C179" s="31">
        <v>111</v>
      </c>
      <c r="D179" s="34">
        <v>18.52</v>
      </c>
      <c r="E179" s="28">
        <v>2055.7199999999998</v>
      </c>
      <c r="F179" s="31" t="s">
        <v>18</v>
      </c>
    </row>
    <row r="180" spans="1:6">
      <c r="A180" s="29">
        <v>45385</v>
      </c>
      <c r="B180" s="42">
        <v>45385.688217592593</v>
      </c>
      <c r="C180" s="31">
        <v>141</v>
      </c>
      <c r="D180" s="34">
        <v>18.5</v>
      </c>
      <c r="E180" s="28">
        <v>2608.5</v>
      </c>
      <c r="F180" s="31" t="s">
        <v>18</v>
      </c>
    </row>
    <row r="181" spans="1:6">
      <c r="A181" s="29">
        <v>45385</v>
      </c>
      <c r="B181" s="42">
        <v>45385.688217592593</v>
      </c>
      <c r="C181" s="31">
        <v>147</v>
      </c>
      <c r="D181" s="34">
        <v>18.5</v>
      </c>
      <c r="E181" s="28">
        <v>2719.5</v>
      </c>
      <c r="F181" s="31" t="s">
        <v>18</v>
      </c>
    </row>
    <row r="182" spans="1:6">
      <c r="A182" s="29">
        <v>45385</v>
      </c>
      <c r="B182" s="42">
        <v>45385.688217592593</v>
      </c>
      <c r="C182" s="31">
        <v>31</v>
      </c>
      <c r="D182" s="34">
        <v>18.5</v>
      </c>
      <c r="E182" s="28">
        <v>573.5</v>
      </c>
      <c r="F182" s="31" t="s">
        <v>18</v>
      </c>
    </row>
    <row r="183" spans="1:6">
      <c r="A183" s="29">
        <v>45385</v>
      </c>
      <c r="B183" s="42">
        <v>45385.688217592593</v>
      </c>
      <c r="C183" s="31">
        <v>105</v>
      </c>
      <c r="D183" s="34">
        <v>18.5</v>
      </c>
      <c r="E183" s="28">
        <v>1942.5</v>
      </c>
      <c r="F183" s="31" t="s">
        <v>18</v>
      </c>
    </row>
    <row r="184" spans="1:6">
      <c r="A184" s="29">
        <v>45385</v>
      </c>
      <c r="B184" s="42">
        <v>45385.688240740739</v>
      </c>
      <c r="C184" s="31">
        <v>197</v>
      </c>
      <c r="D184" s="34">
        <v>18.48</v>
      </c>
      <c r="E184" s="28">
        <v>3640.56</v>
      </c>
      <c r="F184" s="31" t="s">
        <v>18</v>
      </c>
    </row>
    <row r="185" spans="1:6">
      <c r="A185" s="29">
        <v>45385</v>
      </c>
      <c r="B185" s="42">
        <v>45385.695555555554</v>
      </c>
      <c r="C185" s="31">
        <v>168</v>
      </c>
      <c r="D185" s="34">
        <v>18.48</v>
      </c>
      <c r="E185" s="28">
        <v>3104.64</v>
      </c>
      <c r="F185" s="31" t="s">
        <v>18</v>
      </c>
    </row>
    <row r="186" spans="1:6">
      <c r="A186" s="29">
        <v>45385</v>
      </c>
      <c r="B186" s="42">
        <v>45385.698935185188</v>
      </c>
      <c r="C186" s="31">
        <v>261</v>
      </c>
      <c r="D186" s="34">
        <v>18.52</v>
      </c>
      <c r="E186" s="28">
        <v>4833.72</v>
      </c>
      <c r="F186" s="31" t="s">
        <v>18</v>
      </c>
    </row>
    <row r="187" spans="1:6">
      <c r="A187" s="29">
        <v>45385</v>
      </c>
      <c r="B187" s="42">
        <v>45385.698935185188</v>
      </c>
      <c r="C187" s="31">
        <v>43</v>
      </c>
      <c r="D187" s="34">
        <v>18.52</v>
      </c>
      <c r="E187" s="28">
        <v>796.36</v>
      </c>
      <c r="F187" s="31" t="s">
        <v>18</v>
      </c>
    </row>
    <row r="188" spans="1:6">
      <c r="A188" s="29">
        <v>45385</v>
      </c>
      <c r="B188" s="42">
        <v>45385.698935185188</v>
      </c>
      <c r="C188" s="31">
        <v>86</v>
      </c>
      <c r="D188" s="34">
        <v>18.52</v>
      </c>
      <c r="E188" s="28">
        <v>1592.72</v>
      </c>
      <c r="F188" s="31" t="s">
        <v>18</v>
      </c>
    </row>
    <row r="189" spans="1:6">
      <c r="A189" s="29">
        <v>45385</v>
      </c>
      <c r="B189" s="42">
        <v>45385.698935185188</v>
      </c>
      <c r="C189" s="31">
        <v>131</v>
      </c>
      <c r="D189" s="34">
        <v>18.52</v>
      </c>
      <c r="E189" s="28">
        <v>2426.12</v>
      </c>
      <c r="F189" s="31" t="s">
        <v>18</v>
      </c>
    </row>
    <row r="190" spans="1:6">
      <c r="A190" s="29">
        <v>45385</v>
      </c>
      <c r="B190" s="42">
        <v>45385.705636574072</v>
      </c>
      <c r="C190" s="31">
        <v>67</v>
      </c>
      <c r="D190" s="34">
        <v>18.5</v>
      </c>
      <c r="E190" s="28">
        <v>1239.5</v>
      </c>
      <c r="F190" s="31" t="s">
        <v>18</v>
      </c>
    </row>
    <row r="191" spans="1:6">
      <c r="A191" s="29">
        <v>45385</v>
      </c>
      <c r="B191" s="42">
        <v>45385.705636574072</v>
      </c>
      <c r="C191" s="31">
        <v>101</v>
      </c>
      <c r="D191" s="34">
        <v>18.5</v>
      </c>
      <c r="E191" s="28">
        <v>1868.5</v>
      </c>
      <c r="F191" s="31" t="s">
        <v>18</v>
      </c>
    </row>
    <row r="192" spans="1:6">
      <c r="A192" s="29">
        <v>45385</v>
      </c>
      <c r="B192" s="42">
        <v>45385.709745370368</v>
      </c>
      <c r="C192" s="31">
        <v>38</v>
      </c>
      <c r="D192" s="34">
        <v>18.5</v>
      </c>
      <c r="E192" s="28">
        <v>703</v>
      </c>
      <c r="F192" s="31" t="s">
        <v>18</v>
      </c>
    </row>
    <row r="193" spans="1:6">
      <c r="A193" s="29">
        <v>45385</v>
      </c>
      <c r="B193" s="42">
        <v>45385.712523148148</v>
      </c>
      <c r="C193" s="31">
        <v>242</v>
      </c>
      <c r="D193" s="34">
        <v>18.52</v>
      </c>
      <c r="E193" s="28">
        <v>4481.84</v>
      </c>
      <c r="F193" s="31" t="s">
        <v>18</v>
      </c>
    </row>
    <row r="194" spans="1:6">
      <c r="A194" s="29">
        <v>45385</v>
      </c>
      <c r="B194" s="42">
        <v>45385.712523148148</v>
      </c>
      <c r="C194" s="31">
        <v>45</v>
      </c>
      <c r="D194" s="34">
        <v>18.52</v>
      </c>
      <c r="E194" s="28">
        <v>833.4</v>
      </c>
      <c r="F194" s="31" t="s">
        <v>18</v>
      </c>
    </row>
    <row r="195" spans="1:6">
      <c r="A195" s="29">
        <v>45385</v>
      </c>
      <c r="B195" s="42">
        <v>45385.712523148148</v>
      </c>
      <c r="C195" s="31">
        <v>79</v>
      </c>
      <c r="D195" s="34">
        <v>18.52</v>
      </c>
      <c r="E195" s="28">
        <v>1463.08</v>
      </c>
      <c r="F195" s="31" t="s">
        <v>18</v>
      </c>
    </row>
    <row r="196" spans="1:6">
      <c r="A196" s="29">
        <v>45385</v>
      </c>
      <c r="B196" s="42">
        <v>45385.712523148148</v>
      </c>
      <c r="C196" s="31">
        <v>46</v>
      </c>
      <c r="D196" s="34">
        <v>18.52</v>
      </c>
      <c r="E196" s="28">
        <v>851.92</v>
      </c>
      <c r="F196" s="31" t="s">
        <v>18</v>
      </c>
    </row>
    <row r="197" spans="1:6">
      <c r="A197" s="29">
        <v>45385</v>
      </c>
      <c r="B197" s="42">
        <v>45385.712557870371</v>
      </c>
      <c r="C197" s="31">
        <v>121</v>
      </c>
      <c r="D197" s="34">
        <v>18.5</v>
      </c>
      <c r="E197" s="28">
        <v>2238.5</v>
      </c>
      <c r="F197" s="31" t="s">
        <v>18</v>
      </c>
    </row>
    <row r="198" spans="1:6">
      <c r="A198" s="29">
        <v>45385</v>
      </c>
      <c r="B198" s="42">
        <v>45385.712997685187</v>
      </c>
      <c r="C198" s="31">
        <v>166</v>
      </c>
      <c r="D198" s="34">
        <v>18.5</v>
      </c>
      <c r="E198" s="28">
        <v>3071</v>
      </c>
      <c r="F198" s="31" t="s">
        <v>18</v>
      </c>
    </row>
    <row r="199" spans="1:6">
      <c r="A199" s="29">
        <v>45385</v>
      </c>
      <c r="B199" s="42">
        <v>45385.718275462961</v>
      </c>
      <c r="C199" s="31">
        <v>158</v>
      </c>
      <c r="D199" s="34">
        <v>18.52</v>
      </c>
      <c r="E199" s="28">
        <v>2926.16</v>
      </c>
      <c r="F199" s="31" t="s">
        <v>18</v>
      </c>
    </row>
    <row r="200" spans="1:6">
      <c r="A200" s="29">
        <v>45385</v>
      </c>
      <c r="B200" s="42">
        <v>45385.719444444447</v>
      </c>
      <c r="C200" s="31">
        <v>26</v>
      </c>
      <c r="D200" s="34">
        <v>18.52</v>
      </c>
      <c r="E200" s="28">
        <v>481.52</v>
      </c>
      <c r="F200" s="31" t="s">
        <v>18</v>
      </c>
    </row>
    <row r="201" spans="1:6">
      <c r="A201" s="29">
        <v>45385</v>
      </c>
      <c r="B201" s="42">
        <v>45385.719444444447</v>
      </c>
      <c r="C201" s="31">
        <v>45</v>
      </c>
      <c r="D201" s="34">
        <v>18.52</v>
      </c>
      <c r="E201" s="28">
        <v>833.4</v>
      </c>
      <c r="F201" s="31" t="s">
        <v>18</v>
      </c>
    </row>
    <row r="202" spans="1:6">
      <c r="A202" s="29">
        <v>45385</v>
      </c>
      <c r="B202" s="42">
        <v>45385.719444444447</v>
      </c>
      <c r="C202" s="31">
        <v>10</v>
      </c>
      <c r="D202" s="34">
        <v>18.52</v>
      </c>
      <c r="E202" s="28">
        <v>185.2</v>
      </c>
      <c r="F202" s="31" t="s">
        <v>18</v>
      </c>
    </row>
    <row r="203" spans="1:6">
      <c r="A203" s="29">
        <v>45385</v>
      </c>
      <c r="B203" s="42">
        <v>45385.719456018516</v>
      </c>
      <c r="C203" s="31">
        <v>24</v>
      </c>
      <c r="D203" s="34">
        <v>18.52</v>
      </c>
      <c r="E203" s="28">
        <v>444.48</v>
      </c>
      <c r="F203" s="31" t="s">
        <v>18</v>
      </c>
    </row>
    <row r="204" spans="1:6">
      <c r="A204" s="29">
        <v>45385</v>
      </c>
      <c r="B204" s="42">
        <v>45385.719456018516</v>
      </c>
      <c r="C204" s="31">
        <v>240</v>
      </c>
      <c r="D204" s="34">
        <v>18.52</v>
      </c>
      <c r="E204" s="28">
        <v>4444.8</v>
      </c>
      <c r="F204" s="31" t="s">
        <v>18</v>
      </c>
    </row>
    <row r="205" spans="1:6">
      <c r="A205" s="29">
        <v>45385</v>
      </c>
      <c r="B205" s="42">
        <v>45385.719456018516</v>
      </c>
      <c r="C205" s="31">
        <v>78</v>
      </c>
      <c r="D205" s="34">
        <v>18.52</v>
      </c>
      <c r="E205" s="28">
        <v>1444.56</v>
      </c>
      <c r="F205" s="31" t="s">
        <v>18</v>
      </c>
    </row>
    <row r="206" spans="1:6">
      <c r="A206" s="29">
        <v>45386</v>
      </c>
      <c r="B206" s="42">
        <v>45386.383506944447</v>
      </c>
      <c r="C206" s="31">
        <v>100</v>
      </c>
      <c r="D206" s="34">
        <v>18.5</v>
      </c>
      <c r="E206" s="28">
        <v>1850</v>
      </c>
      <c r="F206" s="31" t="s">
        <v>18</v>
      </c>
    </row>
    <row r="207" spans="1:6">
      <c r="A207" s="29">
        <v>45386</v>
      </c>
      <c r="B207" s="42">
        <v>45386.398159722223</v>
      </c>
      <c r="C207" s="31">
        <v>558</v>
      </c>
      <c r="D207" s="34">
        <v>18.52</v>
      </c>
      <c r="E207" s="28">
        <v>10334.16</v>
      </c>
      <c r="F207" s="31" t="s">
        <v>16</v>
      </c>
    </row>
    <row r="208" spans="1:6">
      <c r="A208" s="29">
        <v>45386</v>
      </c>
      <c r="B208" s="42">
        <v>45386.398159722223</v>
      </c>
      <c r="C208" s="31">
        <v>94</v>
      </c>
      <c r="D208" s="34">
        <v>18.52</v>
      </c>
      <c r="E208" s="28">
        <v>1740.8799999999999</v>
      </c>
      <c r="F208" s="31" t="s">
        <v>16</v>
      </c>
    </row>
    <row r="209" spans="1:6">
      <c r="A209" s="29">
        <v>45386</v>
      </c>
      <c r="B209" s="42">
        <v>45386.398159722223</v>
      </c>
      <c r="C209" s="31">
        <v>162</v>
      </c>
      <c r="D209" s="34">
        <v>18.52</v>
      </c>
      <c r="E209" s="28">
        <v>3000.24</v>
      </c>
      <c r="F209" s="31" t="s">
        <v>16</v>
      </c>
    </row>
    <row r="210" spans="1:6">
      <c r="A210" s="29">
        <v>45386</v>
      </c>
      <c r="B210" s="42">
        <v>45386.413263888891</v>
      </c>
      <c r="C210" s="31">
        <v>161</v>
      </c>
      <c r="D210" s="34">
        <v>18.579999999999998</v>
      </c>
      <c r="E210" s="28">
        <v>2991.3799999999997</v>
      </c>
      <c r="F210" s="31" t="s">
        <v>18</v>
      </c>
    </row>
    <row r="211" spans="1:6">
      <c r="A211" s="29">
        <v>45386</v>
      </c>
      <c r="B211" s="42">
        <v>45386.420046296298</v>
      </c>
      <c r="C211" s="31">
        <v>7</v>
      </c>
      <c r="D211" s="34">
        <v>18.579999999999998</v>
      </c>
      <c r="E211" s="28">
        <v>130.06</v>
      </c>
      <c r="F211" s="31" t="s">
        <v>18</v>
      </c>
    </row>
    <row r="212" spans="1:6">
      <c r="A212" s="29">
        <v>45386</v>
      </c>
      <c r="B212" s="42">
        <v>45386.420046296298</v>
      </c>
      <c r="C212" s="31">
        <v>154</v>
      </c>
      <c r="D212" s="34">
        <v>18.579999999999998</v>
      </c>
      <c r="E212" s="28">
        <v>2861.3199999999997</v>
      </c>
      <c r="F212" s="31" t="s">
        <v>18</v>
      </c>
    </row>
    <row r="213" spans="1:6">
      <c r="A213" s="29">
        <v>45386</v>
      </c>
      <c r="B213" s="42">
        <v>45386.431597222225</v>
      </c>
      <c r="C213" s="31">
        <v>139</v>
      </c>
      <c r="D213" s="34">
        <v>18.52</v>
      </c>
      <c r="E213" s="28">
        <v>2574.2799999999997</v>
      </c>
      <c r="F213" s="31" t="s">
        <v>18</v>
      </c>
    </row>
    <row r="214" spans="1:6">
      <c r="A214" s="29">
        <v>45386</v>
      </c>
      <c r="B214" s="42">
        <v>45386.446944444448</v>
      </c>
      <c r="C214" s="31">
        <v>294</v>
      </c>
      <c r="D214" s="34">
        <v>18.64</v>
      </c>
      <c r="E214" s="28">
        <v>5480.16</v>
      </c>
      <c r="F214" s="31" t="s">
        <v>18</v>
      </c>
    </row>
    <row r="215" spans="1:6">
      <c r="A215" s="29">
        <v>45386</v>
      </c>
      <c r="B215" s="42">
        <v>45386.446979166663</v>
      </c>
      <c r="C215" s="31">
        <v>294</v>
      </c>
      <c r="D215" s="34">
        <v>18.62</v>
      </c>
      <c r="E215" s="28">
        <v>5474.2800000000007</v>
      </c>
      <c r="F215" s="31" t="s">
        <v>18</v>
      </c>
    </row>
    <row r="216" spans="1:6">
      <c r="A216" s="29">
        <v>45386</v>
      </c>
      <c r="B216" s="42">
        <v>45386.446979166663</v>
      </c>
      <c r="C216" s="31">
        <v>48</v>
      </c>
      <c r="D216" s="34">
        <v>18.62</v>
      </c>
      <c r="E216" s="28">
        <v>893.76</v>
      </c>
      <c r="F216" s="31" t="s">
        <v>18</v>
      </c>
    </row>
    <row r="217" spans="1:6">
      <c r="A217" s="29">
        <v>45386</v>
      </c>
      <c r="B217" s="42">
        <v>45386.446979166663</v>
      </c>
      <c r="C217" s="31">
        <v>117</v>
      </c>
      <c r="D217" s="34">
        <v>18.62</v>
      </c>
      <c r="E217" s="28">
        <v>2178.54</v>
      </c>
      <c r="F217" s="31" t="s">
        <v>18</v>
      </c>
    </row>
    <row r="218" spans="1:6">
      <c r="A218" s="29">
        <v>45386</v>
      </c>
      <c r="B218" s="42">
        <v>45386.481377314813</v>
      </c>
      <c r="C218" s="31">
        <v>155</v>
      </c>
      <c r="D218" s="34">
        <v>18.64</v>
      </c>
      <c r="E218" s="28">
        <v>2889.2000000000003</v>
      </c>
      <c r="F218" s="31" t="s">
        <v>18</v>
      </c>
    </row>
    <row r="219" spans="1:6">
      <c r="A219" s="29">
        <v>45386</v>
      </c>
      <c r="B219" s="42">
        <v>45386.52103009259</v>
      </c>
      <c r="C219" s="31">
        <v>68</v>
      </c>
      <c r="D219" s="34">
        <v>18.600000000000001</v>
      </c>
      <c r="E219" s="28">
        <v>1264.8000000000002</v>
      </c>
      <c r="F219" s="31" t="s">
        <v>18</v>
      </c>
    </row>
    <row r="220" spans="1:6">
      <c r="A220" s="29">
        <v>45386</v>
      </c>
      <c r="B220" s="42">
        <v>45386.52103009259</v>
      </c>
      <c r="C220" s="31">
        <v>105</v>
      </c>
      <c r="D220" s="34">
        <v>18.600000000000001</v>
      </c>
      <c r="E220" s="28">
        <v>1953.0000000000002</v>
      </c>
      <c r="F220" s="31" t="s">
        <v>18</v>
      </c>
    </row>
    <row r="221" spans="1:6">
      <c r="A221" s="29">
        <v>45386</v>
      </c>
      <c r="B221" s="42">
        <v>45386.52103009259</v>
      </c>
      <c r="C221" s="31">
        <v>75</v>
      </c>
      <c r="D221" s="34">
        <v>18.600000000000001</v>
      </c>
      <c r="E221" s="28">
        <v>1395</v>
      </c>
      <c r="F221" s="31" t="s">
        <v>18</v>
      </c>
    </row>
    <row r="222" spans="1:6">
      <c r="A222" s="29">
        <v>45386</v>
      </c>
      <c r="B222" s="42">
        <v>45386.52103009259</v>
      </c>
      <c r="C222" s="31">
        <v>32</v>
      </c>
      <c r="D222" s="34">
        <v>18.600000000000001</v>
      </c>
      <c r="E222" s="28">
        <v>595.20000000000005</v>
      </c>
      <c r="F222" s="31" t="s">
        <v>18</v>
      </c>
    </row>
    <row r="223" spans="1:6">
      <c r="A223" s="29">
        <v>45386</v>
      </c>
      <c r="B223" s="42">
        <v>45386.545277777775</v>
      </c>
      <c r="C223" s="31">
        <v>188</v>
      </c>
      <c r="D223" s="34">
        <v>18.559999999999999</v>
      </c>
      <c r="E223" s="28">
        <v>3489.2799999999997</v>
      </c>
      <c r="F223" s="31" t="s">
        <v>21</v>
      </c>
    </row>
    <row r="224" spans="1:6">
      <c r="A224" s="29">
        <v>45386</v>
      </c>
      <c r="B224" s="42">
        <v>45386.545277777775</v>
      </c>
      <c r="C224" s="31">
        <v>123</v>
      </c>
      <c r="D224" s="34">
        <v>18.559999999999999</v>
      </c>
      <c r="E224" s="28">
        <v>2282.8799999999997</v>
      </c>
      <c r="F224" s="31" t="s">
        <v>21</v>
      </c>
    </row>
    <row r="225" spans="1:6">
      <c r="A225" s="29">
        <v>45386</v>
      </c>
      <c r="B225" s="42">
        <v>45386.545324074075</v>
      </c>
      <c r="C225" s="31">
        <v>115</v>
      </c>
      <c r="D225" s="34">
        <v>18.559999999999999</v>
      </c>
      <c r="E225" s="28">
        <v>2134.3999999999996</v>
      </c>
      <c r="F225" s="31" t="s">
        <v>18</v>
      </c>
    </row>
    <row r="226" spans="1:6">
      <c r="A226" s="29">
        <v>45386</v>
      </c>
      <c r="B226" s="42">
        <v>45386.545324074075</v>
      </c>
      <c r="C226" s="31">
        <v>115</v>
      </c>
      <c r="D226" s="34">
        <v>18.559999999999999</v>
      </c>
      <c r="E226" s="28">
        <v>2134.3999999999996</v>
      </c>
      <c r="F226" s="31" t="s">
        <v>18</v>
      </c>
    </row>
    <row r="227" spans="1:6">
      <c r="A227" s="29">
        <v>45386</v>
      </c>
      <c r="B227" s="42">
        <v>45386.545324074075</v>
      </c>
      <c r="C227" s="31">
        <v>13</v>
      </c>
      <c r="D227" s="34">
        <v>18.559999999999999</v>
      </c>
      <c r="E227" s="28">
        <v>241.27999999999997</v>
      </c>
      <c r="F227" s="31" t="s">
        <v>18</v>
      </c>
    </row>
    <row r="228" spans="1:6">
      <c r="A228" s="29">
        <v>45386</v>
      </c>
      <c r="B228" s="42">
        <v>45386.545324074075</v>
      </c>
      <c r="C228" s="31">
        <v>50</v>
      </c>
      <c r="D228" s="34">
        <v>18.559999999999999</v>
      </c>
      <c r="E228" s="28">
        <v>927.99999999999989</v>
      </c>
      <c r="F228" s="31" t="s">
        <v>18</v>
      </c>
    </row>
    <row r="229" spans="1:6">
      <c r="A229" s="29">
        <v>45386</v>
      </c>
      <c r="B229" s="42">
        <v>45386.545370370368</v>
      </c>
      <c r="C229" s="31">
        <v>42</v>
      </c>
      <c r="D229" s="34">
        <v>18.559999999999999</v>
      </c>
      <c r="E229" s="28">
        <v>779.52</v>
      </c>
      <c r="F229" s="31" t="s">
        <v>18</v>
      </c>
    </row>
    <row r="230" spans="1:6">
      <c r="A230" s="29">
        <v>45386</v>
      </c>
      <c r="B230" s="42">
        <v>45386.545370370368</v>
      </c>
      <c r="C230" s="31">
        <v>15</v>
      </c>
      <c r="D230" s="34">
        <v>18.559999999999999</v>
      </c>
      <c r="E230" s="28">
        <v>278.39999999999998</v>
      </c>
      <c r="F230" s="31" t="s">
        <v>18</v>
      </c>
    </row>
    <row r="231" spans="1:6">
      <c r="A231" s="29">
        <v>45386</v>
      </c>
      <c r="B231" s="42">
        <v>45386.545370370368</v>
      </c>
      <c r="C231" s="31">
        <v>163</v>
      </c>
      <c r="D231" s="34">
        <v>18.559999999999999</v>
      </c>
      <c r="E231" s="28">
        <v>3025.2799999999997</v>
      </c>
      <c r="F231" s="31" t="s">
        <v>18</v>
      </c>
    </row>
    <row r="232" spans="1:6">
      <c r="A232" s="29">
        <v>45386</v>
      </c>
      <c r="B232" s="42">
        <v>45386.545370370368</v>
      </c>
      <c r="C232" s="31">
        <v>63</v>
      </c>
      <c r="D232" s="34">
        <v>18.559999999999999</v>
      </c>
      <c r="E232" s="28">
        <v>1169.28</v>
      </c>
      <c r="F232" s="31" t="s">
        <v>18</v>
      </c>
    </row>
    <row r="233" spans="1:6">
      <c r="A233" s="29">
        <v>45386</v>
      </c>
      <c r="B233" s="42">
        <v>45386.545370370368</v>
      </c>
      <c r="C233" s="31">
        <v>85</v>
      </c>
      <c r="D233" s="34">
        <v>18.559999999999999</v>
      </c>
      <c r="E233" s="28">
        <v>1577.6</v>
      </c>
      <c r="F233" s="31" t="s">
        <v>21</v>
      </c>
    </row>
    <row r="234" spans="1:6">
      <c r="A234" s="29">
        <v>45386</v>
      </c>
      <c r="B234" s="42">
        <v>45386.585057870368</v>
      </c>
      <c r="C234" s="31">
        <v>37</v>
      </c>
      <c r="D234" s="34">
        <v>18.52</v>
      </c>
      <c r="E234" s="28">
        <v>685.24</v>
      </c>
      <c r="F234" s="31" t="s">
        <v>16</v>
      </c>
    </row>
    <row r="235" spans="1:6">
      <c r="A235" s="29">
        <v>45386</v>
      </c>
      <c r="B235" s="42">
        <v>45386.585057870368</v>
      </c>
      <c r="C235" s="31">
        <v>1</v>
      </c>
      <c r="D235" s="34">
        <v>18.52</v>
      </c>
      <c r="E235" s="28">
        <v>18.52</v>
      </c>
      <c r="F235" s="31" t="s">
        <v>16</v>
      </c>
    </row>
    <row r="236" spans="1:6">
      <c r="A236" s="29">
        <v>45386</v>
      </c>
      <c r="B236" s="42">
        <v>45386.591724537036</v>
      </c>
      <c r="C236" s="31">
        <v>12</v>
      </c>
      <c r="D236" s="34">
        <v>18.52</v>
      </c>
      <c r="E236" s="28">
        <v>222.24</v>
      </c>
      <c r="F236" s="31" t="s">
        <v>16</v>
      </c>
    </row>
    <row r="237" spans="1:6">
      <c r="A237" s="29">
        <v>45386</v>
      </c>
      <c r="B237" s="42">
        <v>45386.591724537036</v>
      </c>
      <c r="C237" s="31">
        <v>389</v>
      </c>
      <c r="D237" s="34">
        <v>18.52</v>
      </c>
      <c r="E237" s="28">
        <v>7204.28</v>
      </c>
      <c r="F237" s="31" t="s">
        <v>16</v>
      </c>
    </row>
    <row r="238" spans="1:6">
      <c r="A238" s="29">
        <v>45386</v>
      </c>
      <c r="B238" s="42">
        <v>45386.591724537036</v>
      </c>
      <c r="C238" s="31">
        <v>97</v>
      </c>
      <c r="D238" s="34">
        <v>18.52</v>
      </c>
      <c r="E238" s="28">
        <v>1796.44</v>
      </c>
      <c r="F238" s="31" t="s">
        <v>16</v>
      </c>
    </row>
    <row r="239" spans="1:6">
      <c r="A239" s="29">
        <v>45386</v>
      </c>
      <c r="B239" s="42">
        <v>45386.591724537036</v>
      </c>
      <c r="C239" s="31">
        <v>5</v>
      </c>
      <c r="D239" s="34">
        <v>18.52</v>
      </c>
      <c r="E239" s="28">
        <v>92.6</v>
      </c>
      <c r="F239" s="31" t="s">
        <v>16</v>
      </c>
    </row>
    <row r="240" spans="1:6">
      <c r="A240" s="29">
        <v>45386</v>
      </c>
      <c r="B240" s="42">
        <v>45386.591724537036</v>
      </c>
      <c r="C240" s="31">
        <v>134</v>
      </c>
      <c r="D240" s="34">
        <v>18.52</v>
      </c>
      <c r="E240" s="28">
        <v>2481.6799999999998</v>
      </c>
      <c r="F240" s="31" t="s">
        <v>16</v>
      </c>
    </row>
    <row r="241" spans="1:6">
      <c r="A241" s="29">
        <v>45386</v>
      </c>
      <c r="B241" s="42">
        <v>45386.591724537036</v>
      </c>
      <c r="C241" s="31">
        <v>43</v>
      </c>
      <c r="D241" s="34">
        <v>18.52</v>
      </c>
      <c r="E241" s="28">
        <v>796.36</v>
      </c>
      <c r="F241" s="31" t="s">
        <v>16</v>
      </c>
    </row>
    <row r="242" spans="1:6">
      <c r="A242" s="29">
        <v>45386</v>
      </c>
      <c r="B242" s="42">
        <v>45386.591724537036</v>
      </c>
      <c r="C242" s="31">
        <v>282</v>
      </c>
      <c r="D242" s="34">
        <v>18.52</v>
      </c>
      <c r="E242" s="28">
        <v>5222.6400000000003</v>
      </c>
      <c r="F242" s="31" t="s">
        <v>16</v>
      </c>
    </row>
    <row r="243" spans="1:6">
      <c r="A243" s="29">
        <v>45386</v>
      </c>
      <c r="B243" s="42">
        <v>45386.636192129627</v>
      </c>
      <c r="C243" s="31">
        <v>203</v>
      </c>
      <c r="D243" s="34">
        <v>18.52</v>
      </c>
      <c r="E243" s="28">
        <v>3759.56</v>
      </c>
      <c r="F243" s="31" t="s">
        <v>18</v>
      </c>
    </row>
    <row r="244" spans="1:6">
      <c r="A244" s="29">
        <v>45386</v>
      </c>
      <c r="B244" s="42">
        <v>45386.644652777781</v>
      </c>
      <c r="C244" s="31">
        <v>84</v>
      </c>
      <c r="D244" s="34">
        <v>18.579999999999998</v>
      </c>
      <c r="E244" s="28">
        <v>1560.7199999999998</v>
      </c>
      <c r="F244" s="31" t="s">
        <v>18</v>
      </c>
    </row>
    <row r="245" spans="1:6">
      <c r="A245" s="29">
        <v>45386</v>
      </c>
      <c r="B245" s="42">
        <v>45386.644652777781</v>
      </c>
      <c r="C245" s="31">
        <v>39</v>
      </c>
      <c r="D245" s="34">
        <v>18.579999999999998</v>
      </c>
      <c r="E245" s="28">
        <v>724.61999999999989</v>
      </c>
      <c r="F245" s="31" t="s">
        <v>18</v>
      </c>
    </row>
    <row r="246" spans="1:6">
      <c r="A246" s="29">
        <v>45386</v>
      </c>
      <c r="B246" s="42">
        <v>45386.644652777781</v>
      </c>
      <c r="C246" s="31">
        <v>219</v>
      </c>
      <c r="D246" s="34">
        <v>18.579999999999998</v>
      </c>
      <c r="E246" s="28">
        <v>4069.0199999999995</v>
      </c>
      <c r="F246" s="31" t="s">
        <v>18</v>
      </c>
    </row>
    <row r="247" spans="1:6">
      <c r="A247" s="29">
        <v>45386</v>
      </c>
      <c r="B247" s="42">
        <v>45386.64576388889</v>
      </c>
      <c r="C247" s="31">
        <v>153</v>
      </c>
      <c r="D247" s="34">
        <v>18.600000000000001</v>
      </c>
      <c r="E247" s="28">
        <v>2845.8</v>
      </c>
      <c r="F247" s="31" t="s">
        <v>18</v>
      </c>
    </row>
    <row r="248" spans="1:6">
      <c r="A248" s="29">
        <v>45386</v>
      </c>
      <c r="B248" s="42">
        <v>45386.645914351851</v>
      </c>
      <c r="C248" s="31">
        <v>50</v>
      </c>
      <c r="D248" s="34">
        <v>18.600000000000001</v>
      </c>
      <c r="E248" s="28">
        <v>930.00000000000011</v>
      </c>
      <c r="F248" s="31" t="s">
        <v>18</v>
      </c>
    </row>
    <row r="249" spans="1:6">
      <c r="A249" s="29">
        <v>45386</v>
      </c>
      <c r="B249" s="42">
        <v>45386.645914351851</v>
      </c>
      <c r="C249" s="31">
        <v>100</v>
      </c>
      <c r="D249" s="34">
        <v>18.600000000000001</v>
      </c>
      <c r="E249" s="28">
        <v>1860.0000000000002</v>
      </c>
      <c r="F249" s="31" t="s">
        <v>18</v>
      </c>
    </row>
    <row r="250" spans="1:6">
      <c r="A250" s="29">
        <v>45386</v>
      </c>
      <c r="B250" s="42">
        <v>45386.647870370369</v>
      </c>
      <c r="C250" s="31">
        <v>16</v>
      </c>
      <c r="D250" s="34">
        <v>18.600000000000001</v>
      </c>
      <c r="E250" s="28">
        <v>297.60000000000002</v>
      </c>
      <c r="F250" s="31" t="s">
        <v>18</v>
      </c>
    </row>
    <row r="251" spans="1:6">
      <c r="A251" s="29">
        <v>45386</v>
      </c>
      <c r="B251" s="42">
        <v>45386.648194444446</v>
      </c>
      <c r="C251" s="31">
        <v>25</v>
      </c>
      <c r="D251" s="34">
        <v>18.600000000000001</v>
      </c>
      <c r="E251" s="28">
        <v>465.00000000000006</v>
      </c>
      <c r="F251" s="31" t="s">
        <v>18</v>
      </c>
    </row>
    <row r="252" spans="1:6">
      <c r="A252" s="29">
        <v>45386</v>
      </c>
      <c r="B252" s="42">
        <v>45386.648194444446</v>
      </c>
      <c r="C252" s="31">
        <v>120</v>
      </c>
      <c r="D252" s="34">
        <v>18.600000000000001</v>
      </c>
      <c r="E252" s="28">
        <v>2232</v>
      </c>
      <c r="F252" s="31" t="s">
        <v>18</v>
      </c>
    </row>
    <row r="253" spans="1:6">
      <c r="A253" s="29">
        <v>45386</v>
      </c>
      <c r="B253" s="42">
        <v>45386.649652777778</v>
      </c>
      <c r="C253" s="31">
        <v>57</v>
      </c>
      <c r="D253" s="34">
        <v>18.600000000000001</v>
      </c>
      <c r="E253" s="28">
        <v>1060.2</v>
      </c>
      <c r="F253" s="31" t="s">
        <v>18</v>
      </c>
    </row>
    <row r="254" spans="1:6">
      <c r="A254" s="29">
        <v>45386</v>
      </c>
      <c r="B254" s="42">
        <v>45386.649652777778</v>
      </c>
      <c r="C254" s="31">
        <v>97</v>
      </c>
      <c r="D254" s="34">
        <v>18.600000000000001</v>
      </c>
      <c r="E254" s="28">
        <v>1804.2</v>
      </c>
      <c r="F254" s="31" t="s">
        <v>18</v>
      </c>
    </row>
    <row r="255" spans="1:6">
      <c r="A255" s="29">
        <v>45386</v>
      </c>
      <c r="B255" s="42">
        <v>45386.65184027778</v>
      </c>
      <c r="C255" s="31">
        <v>164</v>
      </c>
      <c r="D255" s="34">
        <v>18.600000000000001</v>
      </c>
      <c r="E255" s="28">
        <v>3050.4</v>
      </c>
      <c r="F255" s="31" t="s">
        <v>18</v>
      </c>
    </row>
    <row r="256" spans="1:6">
      <c r="A256" s="29">
        <v>45386</v>
      </c>
      <c r="B256" s="42">
        <v>45386.652175925927</v>
      </c>
      <c r="C256" s="31">
        <v>155</v>
      </c>
      <c r="D256" s="34">
        <v>18.600000000000001</v>
      </c>
      <c r="E256" s="28">
        <v>2883</v>
      </c>
      <c r="F256" s="31" t="s">
        <v>18</v>
      </c>
    </row>
    <row r="257" spans="1:6">
      <c r="A257" s="29">
        <v>45386</v>
      </c>
      <c r="B257" s="42">
        <v>45386.653437499997</v>
      </c>
      <c r="C257" s="31">
        <v>31</v>
      </c>
      <c r="D257" s="34">
        <v>18.600000000000001</v>
      </c>
      <c r="E257" s="28">
        <v>576.6</v>
      </c>
      <c r="F257" s="31" t="s">
        <v>18</v>
      </c>
    </row>
    <row r="258" spans="1:6">
      <c r="A258" s="29">
        <v>45386</v>
      </c>
      <c r="B258" s="42">
        <v>45386.658078703702</v>
      </c>
      <c r="C258" s="31">
        <v>257</v>
      </c>
      <c r="D258" s="34">
        <v>18.64</v>
      </c>
      <c r="E258" s="28">
        <v>4790.4800000000005</v>
      </c>
      <c r="F258" s="31" t="s">
        <v>18</v>
      </c>
    </row>
    <row r="259" spans="1:6">
      <c r="A259" s="29">
        <v>45386</v>
      </c>
      <c r="B259" s="42">
        <v>45386.658078703702</v>
      </c>
      <c r="C259" s="31">
        <v>122</v>
      </c>
      <c r="D259" s="34">
        <v>18.64</v>
      </c>
      <c r="E259" s="28">
        <v>2274.08</v>
      </c>
      <c r="F259" s="31" t="s">
        <v>18</v>
      </c>
    </row>
    <row r="260" spans="1:6">
      <c r="A260" s="29">
        <v>45386</v>
      </c>
      <c r="B260" s="42">
        <v>45386.658078703702</v>
      </c>
      <c r="C260" s="31">
        <v>321</v>
      </c>
      <c r="D260" s="34">
        <v>18.64</v>
      </c>
      <c r="E260" s="28">
        <v>5983.4400000000005</v>
      </c>
      <c r="F260" s="31" t="s">
        <v>18</v>
      </c>
    </row>
    <row r="261" spans="1:6">
      <c r="A261" s="29">
        <v>45386</v>
      </c>
      <c r="B261" s="42">
        <v>45386.658101851855</v>
      </c>
      <c r="C261" s="31">
        <v>201</v>
      </c>
      <c r="D261" s="34">
        <v>18.62</v>
      </c>
      <c r="E261" s="28">
        <v>3742.6200000000003</v>
      </c>
      <c r="F261" s="31" t="s">
        <v>18</v>
      </c>
    </row>
    <row r="262" spans="1:6">
      <c r="A262" s="29">
        <v>45386</v>
      </c>
      <c r="B262" s="42">
        <v>45386.658101851855</v>
      </c>
      <c r="C262" s="31">
        <v>6</v>
      </c>
      <c r="D262" s="34">
        <v>18.62</v>
      </c>
      <c r="E262" s="28">
        <v>111.72</v>
      </c>
      <c r="F262" s="31" t="s">
        <v>18</v>
      </c>
    </row>
    <row r="263" spans="1:6">
      <c r="A263" s="29">
        <v>45386</v>
      </c>
      <c r="B263" s="42">
        <v>45386.658101851855</v>
      </c>
      <c r="C263" s="31">
        <v>201</v>
      </c>
      <c r="D263" s="34">
        <v>18.62</v>
      </c>
      <c r="E263" s="28">
        <v>3742.6200000000003</v>
      </c>
      <c r="F263" s="31" t="s">
        <v>18</v>
      </c>
    </row>
    <row r="264" spans="1:6">
      <c r="A264" s="29">
        <v>45386</v>
      </c>
      <c r="B264" s="42">
        <v>45386.663425925923</v>
      </c>
      <c r="C264" s="31">
        <v>97</v>
      </c>
      <c r="D264" s="34">
        <v>18.62</v>
      </c>
      <c r="E264" s="28">
        <v>1806.14</v>
      </c>
      <c r="F264" s="31" t="s">
        <v>18</v>
      </c>
    </row>
    <row r="265" spans="1:6">
      <c r="A265" s="29">
        <v>45386</v>
      </c>
      <c r="B265" s="42">
        <v>45386.663425925923</v>
      </c>
      <c r="C265" s="31">
        <v>41</v>
      </c>
      <c r="D265" s="34">
        <v>18.62</v>
      </c>
      <c r="E265" s="28">
        <v>763.42000000000007</v>
      </c>
      <c r="F265" s="31" t="s">
        <v>18</v>
      </c>
    </row>
    <row r="266" spans="1:6">
      <c r="A266" s="29">
        <v>45386</v>
      </c>
      <c r="B266" s="42">
        <v>45386.66443287037</v>
      </c>
      <c r="C266" s="31">
        <v>17</v>
      </c>
      <c r="D266" s="34">
        <v>18.600000000000001</v>
      </c>
      <c r="E266" s="28">
        <v>316.20000000000005</v>
      </c>
      <c r="F266" s="31" t="s">
        <v>18</v>
      </c>
    </row>
    <row r="267" spans="1:6">
      <c r="A267" s="29">
        <v>45386</v>
      </c>
      <c r="B267" s="42">
        <v>45386.676863425928</v>
      </c>
      <c r="C267" s="31">
        <v>17</v>
      </c>
      <c r="D267" s="34">
        <v>18.62</v>
      </c>
      <c r="E267" s="28">
        <v>316.54000000000002</v>
      </c>
      <c r="F267" s="31" t="s">
        <v>18</v>
      </c>
    </row>
    <row r="268" spans="1:6">
      <c r="A268" s="29">
        <v>45386</v>
      </c>
      <c r="B268" s="42">
        <v>45386.676863425928</v>
      </c>
      <c r="C268" s="31">
        <v>54</v>
      </c>
      <c r="D268" s="34">
        <v>18.62</v>
      </c>
      <c r="E268" s="28">
        <v>1005.48</v>
      </c>
      <c r="F268" s="31" t="s">
        <v>18</v>
      </c>
    </row>
    <row r="269" spans="1:6">
      <c r="A269" s="29">
        <v>45386</v>
      </c>
      <c r="B269" s="42">
        <v>45386.676863425928</v>
      </c>
      <c r="C269" s="31">
        <v>6</v>
      </c>
      <c r="D269" s="34">
        <v>18.62</v>
      </c>
      <c r="E269" s="28">
        <v>111.72</v>
      </c>
      <c r="F269" s="31" t="s">
        <v>18</v>
      </c>
    </row>
    <row r="270" spans="1:6">
      <c r="A270" s="29">
        <v>45386</v>
      </c>
      <c r="B270" s="42">
        <v>45386.676863425928</v>
      </c>
      <c r="C270" s="31">
        <v>100</v>
      </c>
      <c r="D270" s="34">
        <v>18.62</v>
      </c>
      <c r="E270" s="28">
        <v>1862</v>
      </c>
      <c r="F270" s="31" t="s">
        <v>18</v>
      </c>
    </row>
    <row r="271" spans="1:6">
      <c r="A271" s="29">
        <v>45386</v>
      </c>
      <c r="B271" s="42">
        <v>45386.676863425928</v>
      </c>
      <c r="C271" s="31">
        <v>1</v>
      </c>
      <c r="D271" s="34">
        <v>18.62</v>
      </c>
      <c r="E271" s="28">
        <v>18.62</v>
      </c>
      <c r="F271" s="31" t="s">
        <v>18</v>
      </c>
    </row>
    <row r="272" spans="1:6">
      <c r="A272" s="29">
        <v>45386</v>
      </c>
      <c r="B272" s="42">
        <v>45386.676863425928</v>
      </c>
      <c r="C272" s="31">
        <v>4</v>
      </c>
      <c r="D272" s="34">
        <v>18.62</v>
      </c>
      <c r="E272" s="28">
        <v>74.48</v>
      </c>
      <c r="F272" s="31" t="s">
        <v>18</v>
      </c>
    </row>
    <row r="273" spans="1:6">
      <c r="A273" s="29">
        <v>45386</v>
      </c>
      <c r="B273" s="42">
        <v>45386.677060185182</v>
      </c>
      <c r="C273" s="31">
        <v>46</v>
      </c>
      <c r="D273" s="34">
        <v>18.64</v>
      </c>
      <c r="E273" s="28">
        <v>857.44</v>
      </c>
      <c r="F273" s="31" t="s">
        <v>18</v>
      </c>
    </row>
    <row r="274" spans="1:6">
      <c r="A274" s="29">
        <v>45386</v>
      </c>
      <c r="B274" s="42">
        <v>45386.677060185182</v>
      </c>
      <c r="C274" s="31">
        <v>149</v>
      </c>
      <c r="D274" s="34">
        <v>18.64</v>
      </c>
      <c r="E274" s="28">
        <v>2777.36</v>
      </c>
      <c r="F274" s="31" t="s">
        <v>18</v>
      </c>
    </row>
    <row r="275" spans="1:6">
      <c r="A275" s="29">
        <v>45386</v>
      </c>
      <c r="B275" s="42">
        <v>45386.677071759259</v>
      </c>
      <c r="C275" s="31">
        <v>124</v>
      </c>
      <c r="D275" s="34">
        <v>18.64</v>
      </c>
      <c r="E275" s="28">
        <v>2311.36</v>
      </c>
      <c r="F275" s="31" t="s">
        <v>18</v>
      </c>
    </row>
    <row r="276" spans="1:6">
      <c r="A276" s="29">
        <v>45386</v>
      </c>
      <c r="B276" s="42">
        <v>45386.677071759259</v>
      </c>
      <c r="C276" s="31">
        <v>12</v>
      </c>
      <c r="D276" s="34">
        <v>18.64</v>
      </c>
      <c r="E276" s="28">
        <v>223.68</v>
      </c>
      <c r="F276" s="31" t="s">
        <v>18</v>
      </c>
    </row>
    <row r="277" spans="1:6">
      <c r="A277" s="29">
        <v>45386</v>
      </c>
      <c r="B277" s="42">
        <v>45386.693240740744</v>
      </c>
      <c r="C277" s="31">
        <v>210</v>
      </c>
      <c r="D277" s="34">
        <v>18.64</v>
      </c>
      <c r="E277" s="28">
        <v>3914.4</v>
      </c>
      <c r="F277" s="31" t="s">
        <v>18</v>
      </c>
    </row>
    <row r="278" spans="1:6">
      <c r="A278" s="29">
        <v>45386</v>
      </c>
      <c r="B278" s="42">
        <v>45386.693240740744</v>
      </c>
      <c r="C278" s="31">
        <v>210</v>
      </c>
      <c r="D278" s="34">
        <v>18.64</v>
      </c>
      <c r="E278" s="28">
        <v>3914.4</v>
      </c>
      <c r="F278" s="31" t="s">
        <v>18</v>
      </c>
    </row>
    <row r="279" spans="1:6">
      <c r="A279" s="29">
        <v>45386</v>
      </c>
      <c r="B279" s="42">
        <v>45386.693240740744</v>
      </c>
      <c r="C279" s="31">
        <v>314</v>
      </c>
      <c r="D279" s="34">
        <v>18.64</v>
      </c>
      <c r="E279" s="28">
        <v>5852.96</v>
      </c>
      <c r="F279" s="31" t="s">
        <v>18</v>
      </c>
    </row>
    <row r="280" spans="1:6">
      <c r="A280" s="29">
        <v>45386</v>
      </c>
      <c r="B280" s="42">
        <v>45386.693240740744</v>
      </c>
      <c r="C280" s="31">
        <v>210</v>
      </c>
      <c r="D280" s="34">
        <v>18.64</v>
      </c>
      <c r="E280" s="28">
        <v>3914.4</v>
      </c>
      <c r="F280" s="31" t="s">
        <v>18</v>
      </c>
    </row>
    <row r="281" spans="1:6">
      <c r="A281" s="29">
        <v>45386</v>
      </c>
      <c r="B281" s="42">
        <v>45386.693240740744</v>
      </c>
      <c r="C281" s="31">
        <v>252</v>
      </c>
      <c r="D281" s="34">
        <v>18.64</v>
      </c>
      <c r="E281" s="28">
        <v>4697.28</v>
      </c>
      <c r="F281" s="31" t="s">
        <v>18</v>
      </c>
    </row>
    <row r="282" spans="1:6">
      <c r="A282" s="29">
        <v>45386</v>
      </c>
      <c r="B282" s="42">
        <v>45386.693240740744</v>
      </c>
      <c r="C282" s="31">
        <v>210</v>
      </c>
      <c r="D282" s="34">
        <v>18.64</v>
      </c>
      <c r="E282" s="28">
        <v>3914.4</v>
      </c>
      <c r="F282" s="31" t="s">
        <v>18</v>
      </c>
    </row>
    <row r="283" spans="1:6">
      <c r="A283" s="29">
        <v>45386</v>
      </c>
      <c r="B283" s="42">
        <v>45386.693240740744</v>
      </c>
      <c r="C283" s="31">
        <v>36</v>
      </c>
      <c r="D283" s="34">
        <v>18.64</v>
      </c>
      <c r="E283" s="28">
        <v>671.04</v>
      </c>
      <c r="F283" s="31" t="s">
        <v>18</v>
      </c>
    </row>
    <row r="284" spans="1:6">
      <c r="A284" s="29">
        <v>45386</v>
      </c>
      <c r="B284" s="42">
        <v>45386.693240740744</v>
      </c>
      <c r="C284" s="31">
        <v>137</v>
      </c>
      <c r="D284" s="34">
        <v>18.64</v>
      </c>
      <c r="E284" s="28">
        <v>2553.6800000000003</v>
      </c>
      <c r="F284" s="31" t="s">
        <v>18</v>
      </c>
    </row>
    <row r="285" spans="1:6">
      <c r="A285" s="29">
        <v>45386</v>
      </c>
      <c r="B285" s="42">
        <v>45386.693240740744</v>
      </c>
      <c r="C285" s="31">
        <v>141</v>
      </c>
      <c r="D285" s="34">
        <v>18.64</v>
      </c>
      <c r="E285" s="28">
        <v>2628.2400000000002</v>
      </c>
      <c r="F285" s="31" t="s">
        <v>18</v>
      </c>
    </row>
    <row r="286" spans="1:6">
      <c r="A286" s="29">
        <v>45386</v>
      </c>
      <c r="B286" s="42">
        <v>45386.693240740744</v>
      </c>
      <c r="C286" s="31">
        <v>105</v>
      </c>
      <c r="D286" s="34">
        <v>18.64</v>
      </c>
      <c r="E286" s="28">
        <v>1957.2</v>
      </c>
      <c r="F286" s="31" t="s">
        <v>18</v>
      </c>
    </row>
    <row r="287" spans="1:6">
      <c r="A287" s="29">
        <v>45386</v>
      </c>
      <c r="B287" s="42">
        <v>45386.693240740744</v>
      </c>
      <c r="C287" s="31">
        <v>139</v>
      </c>
      <c r="D287" s="34">
        <v>18.64</v>
      </c>
      <c r="E287" s="28">
        <v>2590.96</v>
      </c>
      <c r="F287" s="31" t="s">
        <v>18</v>
      </c>
    </row>
    <row r="288" spans="1:6">
      <c r="A288" s="29">
        <v>45386</v>
      </c>
      <c r="B288" s="42">
        <v>45386.693252314813</v>
      </c>
      <c r="C288" s="31">
        <v>17</v>
      </c>
      <c r="D288" s="34">
        <v>18.64</v>
      </c>
      <c r="E288" s="28">
        <v>316.88</v>
      </c>
      <c r="F288" s="31" t="s">
        <v>18</v>
      </c>
    </row>
    <row r="289" spans="1:6">
      <c r="A289" s="29">
        <v>45386</v>
      </c>
      <c r="B289" s="42">
        <v>45386.693252314813</v>
      </c>
      <c r="C289" s="31">
        <v>193</v>
      </c>
      <c r="D289" s="34">
        <v>18.64</v>
      </c>
      <c r="E289" s="28">
        <v>3597.52</v>
      </c>
      <c r="F289" s="31" t="s">
        <v>18</v>
      </c>
    </row>
    <row r="290" spans="1:6">
      <c r="A290" s="29">
        <v>45386</v>
      </c>
      <c r="B290" s="42">
        <v>45386.69326388889</v>
      </c>
      <c r="C290" s="31">
        <v>132</v>
      </c>
      <c r="D290" s="34">
        <v>18.64</v>
      </c>
      <c r="E290" s="28">
        <v>2460.48</v>
      </c>
      <c r="F290" s="31" t="s">
        <v>18</v>
      </c>
    </row>
    <row r="291" spans="1:6">
      <c r="A291" s="29">
        <v>45386</v>
      </c>
      <c r="B291" s="42">
        <v>45386.69326388889</v>
      </c>
      <c r="C291" s="31">
        <v>34</v>
      </c>
      <c r="D291" s="34">
        <v>18.64</v>
      </c>
      <c r="E291" s="28">
        <v>633.76</v>
      </c>
      <c r="F291" s="31" t="s">
        <v>18</v>
      </c>
    </row>
    <row r="292" spans="1:6">
      <c r="A292" s="29">
        <v>45386</v>
      </c>
      <c r="B292" s="42">
        <v>45386.709108796298</v>
      </c>
      <c r="C292" s="31">
        <v>7</v>
      </c>
      <c r="D292" s="34">
        <v>18.66</v>
      </c>
      <c r="E292" s="28">
        <v>130.62</v>
      </c>
      <c r="F292" s="31" t="s">
        <v>18</v>
      </c>
    </row>
    <row r="293" spans="1:6">
      <c r="A293" s="29">
        <v>45386</v>
      </c>
      <c r="B293" s="42">
        <v>45386.709930555553</v>
      </c>
      <c r="C293" s="31">
        <v>142</v>
      </c>
      <c r="D293" s="34">
        <v>18.68</v>
      </c>
      <c r="E293" s="28">
        <v>2652.56</v>
      </c>
      <c r="F293" s="31" t="s">
        <v>18</v>
      </c>
    </row>
    <row r="294" spans="1:6">
      <c r="A294" s="29">
        <v>45386</v>
      </c>
      <c r="B294" s="42">
        <v>45386.709930555553</v>
      </c>
      <c r="C294" s="31">
        <v>200</v>
      </c>
      <c r="D294" s="34">
        <v>18.68</v>
      </c>
      <c r="E294" s="28">
        <v>3736</v>
      </c>
      <c r="F294" s="31" t="s">
        <v>18</v>
      </c>
    </row>
    <row r="295" spans="1:6">
      <c r="A295" s="29">
        <v>45386</v>
      </c>
      <c r="B295" s="42">
        <v>45386.709930555553</v>
      </c>
      <c r="C295" s="31">
        <v>2</v>
      </c>
      <c r="D295" s="34">
        <v>18.68</v>
      </c>
      <c r="E295" s="28">
        <v>37.36</v>
      </c>
      <c r="F295" s="31" t="s">
        <v>18</v>
      </c>
    </row>
    <row r="296" spans="1:6">
      <c r="A296" s="29">
        <v>45386</v>
      </c>
      <c r="B296" s="42">
        <v>45386.710104166668</v>
      </c>
      <c r="C296" s="31">
        <v>286</v>
      </c>
      <c r="D296" s="34">
        <v>18.68</v>
      </c>
      <c r="E296" s="28">
        <v>5342.48</v>
      </c>
      <c r="F296" s="31" t="s">
        <v>18</v>
      </c>
    </row>
    <row r="297" spans="1:6">
      <c r="A297" s="29">
        <v>45386</v>
      </c>
      <c r="B297" s="42">
        <v>45386.710104166668</v>
      </c>
      <c r="C297" s="31">
        <v>43</v>
      </c>
      <c r="D297" s="34">
        <v>18.68</v>
      </c>
      <c r="E297" s="28">
        <v>803.24</v>
      </c>
      <c r="F297" s="31" t="s">
        <v>18</v>
      </c>
    </row>
    <row r="298" spans="1:6">
      <c r="A298" s="29">
        <v>45386</v>
      </c>
      <c r="B298" s="42">
        <v>45386.710104166668</v>
      </c>
      <c r="C298" s="31">
        <v>600</v>
      </c>
      <c r="D298" s="34">
        <v>18.68</v>
      </c>
      <c r="E298" s="28">
        <v>11208</v>
      </c>
      <c r="F298" s="31" t="s">
        <v>18</v>
      </c>
    </row>
    <row r="299" spans="1:6">
      <c r="A299" s="29">
        <v>45386</v>
      </c>
      <c r="B299" s="42">
        <v>45386.710115740738</v>
      </c>
      <c r="C299" s="31">
        <v>101</v>
      </c>
      <c r="D299" s="34">
        <v>18.66</v>
      </c>
      <c r="E299" s="28">
        <v>1884.66</v>
      </c>
      <c r="F299" s="31" t="s">
        <v>18</v>
      </c>
    </row>
    <row r="300" spans="1:6">
      <c r="A300" s="29">
        <v>45386</v>
      </c>
      <c r="B300" s="42">
        <v>45386.710370370369</v>
      </c>
      <c r="C300" s="31">
        <v>5</v>
      </c>
      <c r="D300" s="34">
        <v>18.66</v>
      </c>
      <c r="E300" s="28">
        <v>93.3</v>
      </c>
      <c r="F300" s="31" t="s">
        <v>18</v>
      </c>
    </row>
    <row r="301" spans="1:6">
      <c r="A301" s="29">
        <v>45386</v>
      </c>
      <c r="B301" s="42">
        <v>45386.710370370369</v>
      </c>
      <c r="C301" s="31">
        <v>436</v>
      </c>
      <c r="D301" s="34">
        <v>18.66</v>
      </c>
      <c r="E301" s="28">
        <v>8135.76</v>
      </c>
      <c r="F301" s="31" t="s">
        <v>18</v>
      </c>
    </row>
    <row r="302" spans="1:6">
      <c r="A302" s="29">
        <v>45386</v>
      </c>
      <c r="B302" s="42">
        <v>45386.710370370369</v>
      </c>
      <c r="C302" s="31">
        <v>50</v>
      </c>
      <c r="D302" s="34">
        <v>18.66</v>
      </c>
      <c r="E302" s="28">
        <v>933</v>
      </c>
      <c r="F302" s="31" t="s">
        <v>18</v>
      </c>
    </row>
    <row r="303" spans="1:6">
      <c r="A303" s="29">
        <v>45386</v>
      </c>
      <c r="B303" s="42">
        <v>45386.719027777777</v>
      </c>
      <c r="C303" s="31">
        <v>124</v>
      </c>
      <c r="D303" s="34">
        <v>18.66</v>
      </c>
      <c r="E303" s="28">
        <v>2313.84</v>
      </c>
      <c r="F303" s="31" t="s">
        <v>18</v>
      </c>
    </row>
    <row r="304" spans="1:6">
      <c r="A304" s="29">
        <v>45386</v>
      </c>
      <c r="B304" s="42">
        <v>45386.720891203702</v>
      </c>
      <c r="C304" s="31">
        <v>182</v>
      </c>
      <c r="D304" s="34">
        <v>18.66</v>
      </c>
      <c r="E304" s="28">
        <v>3396.12</v>
      </c>
      <c r="F304" s="31" t="s">
        <v>18</v>
      </c>
    </row>
    <row r="305" spans="1:6">
      <c r="A305" s="29">
        <v>45386</v>
      </c>
      <c r="B305" s="42">
        <v>45386.720891203702</v>
      </c>
      <c r="C305" s="31">
        <v>197</v>
      </c>
      <c r="D305" s="34">
        <v>18.66</v>
      </c>
      <c r="E305" s="28">
        <v>3676.02</v>
      </c>
      <c r="F305" s="31" t="s">
        <v>18</v>
      </c>
    </row>
    <row r="306" spans="1:6">
      <c r="A306" s="29">
        <v>45386</v>
      </c>
      <c r="B306" s="42">
        <v>45386.720891203702</v>
      </c>
      <c r="C306" s="31">
        <v>188</v>
      </c>
      <c r="D306" s="34">
        <v>18.66</v>
      </c>
      <c r="E306" s="28">
        <v>3508.08</v>
      </c>
      <c r="F306" s="31" t="s">
        <v>18</v>
      </c>
    </row>
    <row r="307" spans="1:6">
      <c r="A307" s="29">
        <v>45387</v>
      </c>
      <c r="B307" s="42">
        <v>45387.382604166669</v>
      </c>
      <c r="C307" s="31">
        <v>75</v>
      </c>
      <c r="D307" s="34">
        <v>18.5</v>
      </c>
      <c r="E307" s="28">
        <v>1387.5</v>
      </c>
      <c r="F307" s="31" t="s">
        <v>18</v>
      </c>
    </row>
    <row r="308" spans="1:6">
      <c r="A308" s="29">
        <v>45387</v>
      </c>
      <c r="B308" s="42">
        <v>45387.382604166669</v>
      </c>
      <c r="C308" s="31">
        <v>67</v>
      </c>
      <c r="D308" s="34">
        <v>18.5</v>
      </c>
      <c r="E308" s="28">
        <v>1239.5</v>
      </c>
      <c r="F308" s="31" t="s">
        <v>18</v>
      </c>
    </row>
    <row r="309" spans="1:6">
      <c r="A309" s="29">
        <v>45387</v>
      </c>
      <c r="B309" s="42">
        <v>45387.393182870372</v>
      </c>
      <c r="C309" s="31">
        <v>137</v>
      </c>
      <c r="D309" s="34">
        <v>18.5</v>
      </c>
      <c r="E309" s="28">
        <v>2534.5</v>
      </c>
      <c r="F309" s="31" t="s">
        <v>18</v>
      </c>
    </row>
    <row r="310" spans="1:6">
      <c r="A310" s="29">
        <v>45387</v>
      </c>
      <c r="B310" s="42">
        <v>45387.403703703705</v>
      </c>
      <c r="C310" s="31">
        <v>225</v>
      </c>
      <c r="D310" s="34">
        <v>18.5</v>
      </c>
      <c r="E310" s="28">
        <v>4162.5</v>
      </c>
      <c r="F310" s="31" t="s">
        <v>16</v>
      </c>
    </row>
    <row r="311" spans="1:6">
      <c r="A311" s="29">
        <v>45387</v>
      </c>
      <c r="B311" s="42">
        <v>45387.430752314816</v>
      </c>
      <c r="C311" s="31">
        <v>58</v>
      </c>
      <c r="D311" s="34">
        <v>18.5</v>
      </c>
      <c r="E311" s="28">
        <v>1073</v>
      </c>
      <c r="F311" s="31" t="s">
        <v>18</v>
      </c>
    </row>
    <row r="312" spans="1:6">
      <c r="A312" s="29">
        <v>45387</v>
      </c>
      <c r="B312" s="42">
        <v>45387.430752314816</v>
      </c>
      <c r="C312" s="31">
        <v>26</v>
      </c>
      <c r="D312" s="34">
        <v>18.5</v>
      </c>
      <c r="E312" s="28">
        <v>481</v>
      </c>
      <c r="F312" s="31" t="s">
        <v>18</v>
      </c>
    </row>
    <row r="313" spans="1:6">
      <c r="A313" s="29">
        <v>45387</v>
      </c>
      <c r="B313" s="42">
        <v>45387.430752314816</v>
      </c>
      <c r="C313" s="31">
        <v>57</v>
      </c>
      <c r="D313" s="34">
        <v>18.5</v>
      </c>
      <c r="E313" s="28">
        <v>1054.5</v>
      </c>
      <c r="F313" s="31" t="s">
        <v>18</v>
      </c>
    </row>
    <row r="314" spans="1:6">
      <c r="A314" s="29">
        <v>45387</v>
      </c>
      <c r="B314" s="42">
        <v>45387.430752314816</v>
      </c>
      <c r="C314" s="31">
        <v>62</v>
      </c>
      <c r="D314" s="34">
        <v>18.5</v>
      </c>
      <c r="E314" s="28">
        <v>1147</v>
      </c>
      <c r="F314" s="31" t="s">
        <v>18</v>
      </c>
    </row>
    <row r="315" spans="1:6">
      <c r="A315" s="29">
        <v>45387</v>
      </c>
      <c r="B315" s="42">
        <v>45387.430752314816</v>
      </c>
      <c r="C315" s="31">
        <v>52</v>
      </c>
      <c r="D315" s="34">
        <v>18.5</v>
      </c>
      <c r="E315" s="28">
        <v>962</v>
      </c>
      <c r="F315" s="31" t="s">
        <v>18</v>
      </c>
    </row>
    <row r="316" spans="1:6">
      <c r="A316" s="29">
        <v>45387</v>
      </c>
      <c r="B316" s="42">
        <v>45387.430752314816</v>
      </c>
      <c r="C316" s="31">
        <v>104</v>
      </c>
      <c r="D316" s="34">
        <v>18.5</v>
      </c>
      <c r="E316" s="28">
        <v>1924</v>
      </c>
      <c r="F316" s="31" t="s">
        <v>18</v>
      </c>
    </row>
    <row r="317" spans="1:6">
      <c r="A317" s="29">
        <v>45387</v>
      </c>
      <c r="B317" s="42">
        <v>45387.430752314816</v>
      </c>
      <c r="C317" s="31">
        <v>100</v>
      </c>
      <c r="D317" s="34">
        <v>18.5</v>
      </c>
      <c r="E317" s="28">
        <v>1850</v>
      </c>
      <c r="F317" s="31" t="s">
        <v>18</v>
      </c>
    </row>
    <row r="318" spans="1:6">
      <c r="A318" s="29">
        <v>45387</v>
      </c>
      <c r="B318" s="42">
        <v>45387.430752314816</v>
      </c>
      <c r="C318" s="31">
        <v>46</v>
      </c>
      <c r="D318" s="34">
        <v>18.5</v>
      </c>
      <c r="E318" s="28">
        <v>851</v>
      </c>
      <c r="F318" s="31" t="s">
        <v>16</v>
      </c>
    </row>
    <row r="319" spans="1:6">
      <c r="A319" s="29">
        <v>45387</v>
      </c>
      <c r="B319" s="42">
        <v>45387.430752314816</v>
      </c>
      <c r="C319" s="31">
        <v>1</v>
      </c>
      <c r="D319" s="34">
        <v>18.5</v>
      </c>
      <c r="E319" s="28">
        <v>18.5</v>
      </c>
      <c r="F319" s="31" t="s">
        <v>16</v>
      </c>
    </row>
    <row r="320" spans="1:6">
      <c r="A320" s="29">
        <v>45387</v>
      </c>
      <c r="B320" s="42">
        <v>45387.430752314816</v>
      </c>
      <c r="C320" s="31">
        <v>21</v>
      </c>
      <c r="D320" s="34">
        <v>18.5</v>
      </c>
      <c r="E320" s="28">
        <v>388.5</v>
      </c>
      <c r="F320" s="31" t="s">
        <v>16</v>
      </c>
    </row>
    <row r="321" spans="1:6">
      <c r="A321" s="29">
        <v>45387</v>
      </c>
      <c r="B321" s="42">
        <v>45387.430752314816</v>
      </c>
      <c r="C321" s="31">
        <v>100</v>
      </c>
      <c r="D321" s="34">
        <v>18.5</v>
      </c>
      <c r="E321" s="28">
        <v>1850</v>
      </c>
      <c r="F321" s="31" t="s">
        <v>16</v>
      </c>
    </row>
    <row r="322" spans="1:6">
      <c r="A322" s="29">
        <v>45387</v>
      </c>
      <c r="B322" s="42">
        <v>45387.430752314816</v>
      </c>
      <c r="C322" s="31">
        <v>77</v>
      </c>
      <c r="D322" s="34">
        <v>18.5</v>
      </c>
      <c r="E322" s="28">
        <v>1424.5</v>
      </c>
      <c r="F322" s="31" t="s">
        <v>16</v>
      </c>
    </row>
    <row r="323" spans="1:6">
      <c r="A323" s="29">
        <v>45387</v>
      </c>
      <c r="B323" s="42">
        <v>45387.430752314816</v>
      </c>
      <c r="C323" s="31">
        <v>94</v>
      </c>
      <c r="D323" s="34">
        <v>18.5</v>
      </c>
      <c r="E323" s="28">
        <v>1739</v>
      </c>
      <c r="F323" s="31" t="s">
        <v>16</v>
      </c>
    </row>
    <row r="324" spans="1:6">
      <c r="A324" s="29">
        <v>45387</v>
      </c>
      <c r="B324" s="42">
        <v>45387.430752314816</v>
      </c>
      <c r="C324" s="31">
        <v>33</v>
      </c>
      <c r="D324" s="34">
        <v>18.5</v>
      </c>
      <c r="E324" s="28">
        <v>610.5</v>
      </c>
      <c r="F324" s="31" t="s">
        <v>16</v>
      </c>
    </row>
    <row r="325" spans="1:6">
      <c r="A325" s="29">
        <v>45387</v>
      </c>
      <c r="B325" s="42">
        <v>45387.430752314816</v>
      </c>
      <c r="C325" s="31">
        <v>210</v>
      </c>
      <c r="D325" s="34">
        <v>18.5</v>
      </c>
      <c r="E325" s="28">
        <v>3885</v>
      </c>
      <c r="F325" s="31" t="s">
        <v>16</v>
      </c>
    </row>
    <row r="326" spans="1:6">
      <c r="A326" s="29">
        <v>45387</v>
      </c>
      <c r="B326" s="42">
        <v>45387.467002314814</v>
      </c>
      <c r="C326" s="31">
        <v>165</v>
      </c>
      <c r="D326" s="34">
        <v>18.52</v>
      </c>
      <c r="E326" s="28">
        <v>3055.7999999999997</v>
      </c>
      <c r="F326" s="31" t="s">
        <v>18</v>
      </c>
    </row>
    <row r="327" spans="1:6">
      <c r="A327" s="29">
        <v>45387</v>
      </c>
      <c r="B327" s="42">
        <v>45387.524976851855</v>
      </c>
      <c r="C327" s="31">
        <v>32</v>
      </c>
      <c r="D327" s="34">
        <v>18.559999999999999</v>
      </c>
      <c r="E327" s="28">
        <v>593.91999999999996</v>
      </c>
      <c r="F327" s="31" t="s">
        <v>21</v>
      </c>
    </row>
    <row r="328" spans="1:6">
      <c r="A328" s="29">
        <v>45387</v>
      </c>
      <c r="B328" s="42">
        <v>45387.538414351853</v>
      </c>
      <c r="C328" s="31">
        <v>663</v>
      </c>
      <c r="D328" s="34">
        <v>18.559999999999999</v>
      </c>
      <c r="E328" s="28">
        <v>12305.279999999999</v>
      </c>
      <c r="F328" s="31" t="s">
        <v>16</v>
      </c>
    </row>
    <row r="329" spans="1:6">
      <c r="A329" s="29">
        <v>45387</v>
      </c>
      <c r="B329" s="42">
        <v>45387.538414351853</v>
      </c>
      <c r="C329" s="31">
        <v>2</v>
      </c>
      <c r="D329" s="34">
        <v>18.559999999999999</v>
      </c>
      <c r="E329" s="28">
        <v>37.119999999999997</v>
      </c>
      <c r="F329" s="31" t="s">
        <v>16</v>
      </c>
    </row>
    <row r="330" spans="1:6">
      <c r="A330" s="29">
        <v>45387</v>
      </c>
      <c r="B330" s="42">
        <v>45387.538414351853</v>
      </c>
      <c r="C330" s="31">
        <v>368</v>
      </c>
      <c r="D330" s="34">
        <v>18.559999999999999</v>
      </c>
      <c r="E330" s="28">
        <v>6830.08</v>
      </c>
      <c r="F330" s="31" t="s">
        <v>21</v>
      </c>
    </row>
    <row r="331" spans="1:6">
      <c r="A331" s="29">
        <v>45387</v>
      </c>
      <c r="B331" s="42">
        <v>45387.538414351853</v>
      </c>
      <c r="C331" s="31">
        <v>77</v>
      </c>
      <c r="D331" s="34">
        <v>18.559999999999999</v>
      </c>
      <c r="E331" s="28">
        <v>1429.12</v>
      </c>
      <c r="F331" s="31" t="s">
        <v>16</v>
      </c>
    </row>
    <row r="332" spans="1:6">
      <c r="A332" s="29">
        <v>45387</v>
      </c>
      <c r="B332" s="42">
        <v>45387.538414351853</v>
      </c>
      <c r="C332" s="31">
        <v>4</v>
      </c>
      <c r="D332" s="34">
        <v>18.559999999999999</v>
      </c>
      <c r="E332" s="28">
        <v>74.239999999999995</v>
      </c>
      <c r="F332" s="31" t="s">
        <v>21</v>
      </c>
    </row>
    <row r="333" spans="1:6">
      <c r="A333" s="29">
        <v>45387</v>
      </c>
      <c r="B333" s="42">
        <v>45387.538414351853</v>
      </c>
      <c r="C333" s="31">
        <v>10</v>
      </c>
      <c r="D333" s="34">
        <v>18.559999999999999</v>
      </c>
      <c r="E333" s="28">
        <v>185.6</v>
      </c>
      <c r="F333" s="31" t="s">
        <v>16</v>
      </c>
    </row>
    <row r="334" spans="1:6">
      <c r="A334" s="29">
        <v>45387</v>
      </c>
      <c r="B334" s="42">
        <v>45387.538414351853</v>
      </c>
      <c r="C334" s="31">
        <v>100</v>
      </c>
      <c r="D334" s="34">
        <v>18.559999999999999</v>
      </c>
      <c r="E334" s="28">
        <v>1855.9999999999998</v>
      </c>
      <c r="F334" s="31" t="s">
        <v>16</v>
      </c>
    </row>
    <row r="335" spans="1:6">
      <c r="A335" s="29">
        <v>45387</v>
      </c>
      <c r="B335" s="42">
        <v>45387.538414351853</v>
      </c>
      <c r="C335" s="31">
        <v>100</v>
      </c>
      <c r="D335" s="34">
        <v>18.559999999999999</v>
      </c>
      <c r="E335" s="28">
        <v>1855.9999999999998</v>
      </c>
      <c r="F335" s="31" t="s">
        <v>16</v>
      </c>
    </row>
    <row r="336" spans="1:6">
      <c r="A336" s="29">
        <v>45387</v>
      </c>
      <c r="B336" s="42">
        <v>45387.538414351853</v>
      </c>
      <c r="C336" s="31">
        <v>48</v>
      </c>
      <c r="D336" s="34">
        <v>18.559999999999999</v>
      </c>
      <c r="E336" s="28">
        <v>890.87999999999988</v>
      </c>
      <c r="F336" s="31" t="s">
        <v>16</v>
      </c>
    </row>
    <row r="337" spans="1:6">
      <c r="A337" s="29">
        <v>45387</v>
      </c>
      <c r="B337" s="42">
        <v>45387.543599537035</v>
      </c>
      <c r="C337" s="31">
        <v>96</v>
      </c>
      <c r="D337" s="34">
        <v>18.54</v>
      </c>
      <c r="E337" s="28">
        <v>1779.84</v>
      </c>
      <c r="F337" s="31" t="s">
        <v>18</v>
      </c>
    </row>
    <row r="338" spans="1:6">
      <c r="A338" s="29">
        <v>45387</v>
      </c>
      <c r="B338" s="42">
        <v>45387.544351851851</v>
      </c>
      <c r="C338" s="31">
        <v>27</v>
      </c>
      <c r="D338" s="34">
        <v>18.54</v>
      </c>
      <c r="E338" s="28">
        <v>500.58</v>
      </c>
      <c r="F338" s="31" t="s">
        <v>18</v>
      </c>
    </row>
    <row r="339" spans="1:6">
      <c r="A339" s="29">
        <v>45387</v>
      </c>
      <c r="B339" s="42">
        <v>45387.550104166665</v>
      </c>
      <c r="C339" s="31">
        <v>136</v>
      </c>
      <c r="D339" s="34">
        <v>18.54</v>
      </c>
      <c r="E339" s="28">
        <v>2521.44</v>
      </c>
      <c r="F339" s="31" t="s">
        <v>18</v>
      </c>
    </row>
    <row r="340" spans="1:6">
      <c r="A340" s="29">
        <v>45387</v>
      </c>
      <c r="B340" s="42">
        <v>45387.550104166665</v>
      </c>
      <c r="C340" s="31">
        <v>9</v>
      </c>
      <c r="D340" s="34">
        <v>18.54</v>
      </c>
      <c r="E340" s="28">
        <v>166.85999999999999</v>
      </c>
      <c r="F340" s="31" t="s">
        <v>18</v>
      </c>
    </row>
    <row r="341" spans="1:6">
      <c r="A341" s="29">
        <v>45387</v>
      </c>
      <c r="B341" s="42">
        <v>45387.550104166665</v>
      </c>
      <c r="C341" s="31">
        <v>133</v>
      </c>
      <c r="D341" s="34">
        <v>18.54</v>
      </c>
      <c r="E341" s="28">
        <v>2465.8199999999997</v>
      </c>
      <c r="F341" s="31" t="s">
        <v>18</v>
      </c>
    </row>
    <row r="342" spans="1:6">
      <c r="A342" s="29">
        <v>45387</v>
      </c>
      <c r="B342" s="42">
        <v>45387.550104166665</v>
      </c>
      <c r="C342" s="31">
        <v>13</v>
      </c>
      <c r="D342" s="34">
        <v>18.54</v>
      </c>
      <c r="E342" s="28">
        <v>241.01999999999998</v>
      </c>
      <c r="F342" s="31" t="s">
        <v>18</v>
      </c>
    </row>
    <row r="343" spans="1:6">
      <c r="A343" s="29">
        <v>45387</v>
      </c>
      <c r="B343" s="42">
        <v>45387.60429398148</v>
      </c>
      <c r="C343" s="31">
        <v>141</v>
      </c>
      <c r="D343" s="34">
        <v>18.54</v>
      </c>
      <c r="E343" s="28">
        <v>2614.14</v>
      </c>
      <c r="F343" s="31" t="s">
        <v>18</v>
      </c>
    </row>
    <row r="344" spans="1:6">
      <c r="A344" s="29">
        <v>45387</v>
      </c>
      <c r="B344" s="42">
        <v>45387.60527777778</v>
      </c>
      <c r="C344" s="31">
        <v>20</v>
      </c>
      <c r="D344" s="34">
        <v>18.5</v>
      </c>
      <c r="E344" s="28">
        <v>370</v>
      </c>
      <c r="F344" s="31" t="s">
        <v>18</v>
      </c>
    </row>
    <row r="345" spans="1:6">
      <c r="A345" s="29">
        <v>45387</v>
      </c>
      <c r="B345" s="42">
        <v>45387.60527777778</v>
      </c>
      <c r="C345" s="31">
        <v>129</v>
      </c>
      <c r="D345" s="34">
        <v>18.5</v>
      </c>
      <c r="E345" s="28">
        <v>2386.5</v>
      </c>
      <c r="F345" s="31" t="s">
        <v>18</v>
      </c>
    </row>
    <row r="346" spans="1:6">
      <c r="A346" s="29">
        <v>45387</v>
      </c>
      <c r="B346" s="42">
        <v>45387.610972222225</v>
      </c>
      <c r="C346" s="31">
        <v>80</v>
      </c>
      <c r="D346" s="34">
        <v>18.52</v>
      </c>
      <c r="E346" s="28">
        <v>1481.6</v>
      </c>
      <c r="F346" s="31" t="s">
        <v>18</v>
      </c>
    </row>
    <row r="347" spans="1:6">
      <c r="A347" s="29">
        <v>45387</v>
      </c>
      <c r="B347" s="42">
        <v>45387.610972222225</v>
      </c>
      <c r="C347" s="31">
        <v>85</v>
      </c>
      <c r="D347" s="34">
        <v>18.52</v>
      </c>
      <c r="E347" s="28">
        <v>1574.2</v>
      </c>
      <c r="F347" s="31" t="s">
        <v>18</v>
      </c>
    </row>
    <row r="348" spans="1:6">
      <c r="A348" s="29">
        <v>45387</v>
      </c>
      <c r="B348" s="42">
        <v>45387.618020833332</v>
      </c>
      <c r="C348" s="31">
        <v>143</v>
      </c>
      <c r="D348" s="34">
        <v>18.48</v>
      </c>
      <c r="E348" s="28">
        <v>2642.64</v>
      </c>
      <c r="F348" s="31" t="s">
        <v>18</v>
      </c>
    </row>
    <row r="349" spans="1:6">
      <c r="A349" s="29">
        <v>45387</v>
      </c>
      <c r="B349" s="42">
        <v>45387.618020833332</v>
      </c>
      <c r="C349" s="31">
        <v>140</v>
      </c>
      <c r="D349" s="34">
        <v>18.48</v>
      </c>
      <c r="E349" s="28">
        <v>2587.2000000000003</v>
      </c>
      <c r="F349" s="31" t="s">
        <v>18</v>
      </c>
    </row>
    <row r="350" spans="1:6">
      <c r="A350" s="29">
        <v>45387</v>
      </c>
      <c r="B350" s="42">
        <v>45387.64576388889</v>
      </c>
      <c r="C350" s="31">
        <v>77</v>
      </c>
      <c r="D350" s="34">
        <v>18.440000000000001</v>
      </c>
      <c r="E350" s="28">
        <v>1419.88</v>
      </c>
      <c r="F350" s="31" t="s">
        <v>18</v>
      </c>
    </row>
    <row r="351" spans="1:6">
      <c r="A351" s="29">
        <v>45387</v>
      </c>
      <c r="B351" s="42">
        <v>45387.64576388889</v>
      </c>
      <c r="C351" s="31">
        <v>91</v>
      </c>
      <c r="D351" s="34">
        <v>18.440000000000001</v>
      </c>
      <c r="E351" s="28">
        <v>1678.0400000000002</v>
      </c>
      <c r="F351" s="31" t="s">
        <v>18</v>
      </c>
    </row>
    <row r="352" spans="1:6">
      <c r="A352" s="29">
        <v>45387</v>
      </c>
      <c r="B352" s="42">
        <v>45387.64576388889</v>
      </c>
      <c r="C352" s="31">
        <v>212</v>
      </c>
      <c r="D352" s="34">
        <v>18.440000000000001</v>
      </c>
      <c r="E352" s="28">
        <v>3909.28</v>
      </c>
      <c r="F352" s="31" t="s">
        <v>18</v>
      </c>
    </row>
    <row r="353" spans="1:6">
      <c r="A353" s="29">
        <v>45387</v>
      </c>
      <c r="B353" s="42">
        <v>45387.650648148148</v>
      </c>
      <c r="C353" s="31">
        <v>79</v>
      </c>
      <c r="D353" s="34">
        <v>18.440000000000001</v>
      </c>
      <c r="E353" s="28">
        <v>1456.76</v>
      </c>
      <c r="F353" s="31" t="s">
        <v>18</v>
      </c>
    </row>
    <row r="354" spans="1:6">
      <c r="A354" s="29">
        <v>45387</v>
      </c>
      <c r="B354" s="42">
        <v>45387.653055555558</v>
      </c>
      <c r="C354" s="31">
        <v>634</v>
      </c>
      <c r="D354" s="34">
        <v>18.440000000000001</v>
      </c>
      <c r="E354" s="28">
        <v>11690.960000000001</v>
      </c>
      <c r="F354" s="31" t="s">
        <v>18</v>
      </c>
    </row>
    <row r="355" spans="1:6">
      <c r="A355" s="29">
        <v>45387</v>
      </c>
      <c r="B355" s="42">
        <v>45387.653055555558</v>
      </c>
      <c r="C355" s="31">
        <v>223</v>
      </c>
      <c r="D355" s="34">
        <v>18.440000000000001</v>
      </c>
      <c r="E355" s="28">
        <v>4112.12</v>
      </c>
      <c r="F355" s="31" t="s">
        <v>18</v>
      </c>
    </row>
    <row r="356" spans="1:6">
      <c r="A356" s="29">
        <v>45387</v>
      </c>
      <c r="B356" s="42">
        <v>45387.653055555558</v>
      </c>
      <c r="C356" s="31">
        <v>294</v>
      </c>
      <c r="D356" s="34">
        <v>18.440000000000001</v>
      </c>
      <c r="E356" s="28">
        <v>5421.3600000000006</v>
      </c>
      <c r="F356" s="31" t="s">
        <v>18</v>
      </c>
    </row>
    <row r="357" spans="1:6">
      <c r="A357" s="29">
        <v>45387</v>
      </c>
      <c r="B357" s="42">
        <v>45387.653055555558</v>
      </c>
      <c r="C357" s="31">
        <v>155</v>
      </c>
      <c r="D357" s="34">
        <v>18.440000000000001</v>
      </c>
      <c r="E357" s="28">
        <v>2858.2000000000003</v>
      </c>
      <c r="F357" s="31" t="s">
        <v>18</v>
      </c>
    </row>
    <row r="358" spans="1:6">
      <c r="A358" s="29">
        <v>45387</v>
      </c>
      <c r="B358" s="42">
        <v>45387.653055555558</v>
      </c>
      <c r="C358" s="31">
        <v>34</v>
      </c>
      <c r="D358" s="34">
        <v>18.440000000000001</v>
      </c>
      <c r="E358" s="28">
        <v>626.96</v>
      </c>
      <c r="F358" s="31" t="s">
        <v>18</v>
      </c>
    </row>
    <row r="359" spans="1:6">
      <c r="A359" s="29">
        <v>45387</v>
      </c>
      <c r="B359" s="42">
        <v>45387.653055555558</v>
      </c>
      <c r="C359" s="31">
        <v>146</v>
      </c>
      <c r="D359" s="34">
        <v>18.440000000000001</v>
      </c>
      <c r="E359" s="28">
        <v>2692.2400000000002</v>
      </c>
      <c r="F359" s="31" t="s">
        <v>18</v>
      </c>
    </row>
    <row r="360" spans="1:6">
      <c r="A360" s="29">
        <v>45387</v>
      </c>
      <c r="B360" s="42">
        <v>45387.658379629633</v>
      </c>
      <c r="C360" s="31">
        <v>178</v>
      </c>
      <c r="D360" s="34">
        <v>18.399999999999999</v>
      </c>
      <c r="E360" s="28">
        <v>3275.2</v>
      </c>
      <c r="F360" s="31" t="s">
        <v>18</v>
      </c>
    </row>
    <row r="361" spans="1:6">
      <c r="A361" s="29">
        <v>45387</v>
      </c>
      <c r="B361" s="42">
        <v>45387.658379629633</v>
      </c>
      <c r="C361" s="31">
        <v>176</v>
      </c>
      <c r="D361" s="34">
        <v>18.399999999999999</v>
      </c>
      <c r="E361" s="28">
        <v>3238.3999999999996</v>
      </c>
      <c r="F361" s="31" t="s">
        <v>18</v>
      </c>
    </row>
    <row r="362" spans="1:6">
      <c r="A362" s="29">
        <v>45387</v>
      </c>
      <c r="B362" s="42">
        <v>45387.658379629633</v>
      </c>
      <c r="C362" s="31">
        <v>183</v>
      </c>
      <c r="D362" s="34">
        <v>18.399999999999999</v>
      </c>
      <c r="E362" s="28">
        <v>3367.2</v>
      </c>
      <c r="F362" s="31" t="s">
        <v>18</v>
      </c>
    </row>
    <row r="363" spans="1:6">
      <c r="A363" s="29">
        <v>45387</v>
      </c>
      <c r="B363" s="42">
        <v>45387.671631944446</v>
      </c>
      <c r="C363" s="31">
        <v>138</v>
      </c>
      <c r="D363" s="34">
        <v>18.38</v>
      </c>
      <c r="E363" s="28">
        <v>2536.44</v>
      </c>
      <c r="F363" s="31" t="s">
        <v>18</v>
      </c>
    </row>
    <row r="364" spans="1:6">
      <c r="A364" s="29">
        <v>45387</v>
      </c>
      <c r="B364" s="42">
        <v>45387.671631944446</v>
      </c>
      <c r="C364" s="31">
        <v>139</v>
      </c>
      <c r="D364" s="34">
        <v>18.38</v>
      </c>
      <c r="E364" s="28">
        <v>2554.8199999999997</v>
      </c>
      <c r="F364" s="31" t="s">
        <v>18</v>
      </c>
    </row>
    <row r="365" spans="1:6">
      <c r="A365" s="29">
        <v>45387</v>
      </c>
      <c r="B365" s="42">
        <v>45387.671631944446</v>
      </c>
      <c r="C365" s="31">
        <v>86</v>
      </c>
      <c r="D365" s="34">
        <v>18.38</v>
      </c>
      <c r="E365" s="28">
        <v>1580.6799999999998</v>
      </c>
      <c r="F365" s="31" t="s">
        <v>18</v>
      </c>
    </row>
    <row r="366" spans="1:6">
      <c r="A366" s="29">
        <v>45387</v>
      </c>
      <c r="B366" s="42">
        <v>45387.671631944446</v>
      </c>
      <c r="C366" s="31">
        <v>315</v>
      </c>
      <c r="D366" s="34">
        <v>18.38</v>
      </c>
      <c r="E366" s="28">
        <v>5789.7</v>
      </c>
      <c r="F366" s="31" t="s">
        <v>18</v>
      </c>
    </row>
    <row r="367" spans="1:6">
      <c r="A367" s="29">
        <v>45387</v>
      </c>
      <c r="B367" s="42">
        <v>45387.671631944446</v>
      </c>
      <c r="C367" s="31">
        <v>77</v>
      </c>
      <c r="D367" s="34">
        <v>18.38</v>
      </c>
      <c r="E367" s="28">
        <v>1415.26</v>
      </c>
      <c r="F367" s="31" t="s">
        <v>18</v>
      </c>
    </row>
    <row r="368" spans="1:6">
      <c r="A368" s="29">
        <v>45387</v>
      </c>
      <c r="B368" s="42">
        <v>45387.713761574072</v>
      </c>
      <c r="C368" s="31">
        <v>78</v>
      </c>
      <c r="D368" s="34">
        <v>18.46</v>
      </c>
      <c r="E368" s="28">
        <v>1439.88</v>
      </c>
      <c r="F368" s="31" t="s">
        <v>18</v>
      </c>
    </row>
    <row r="369" spans="1:6">
      <c r="A369" s="29">
        <v>45387</v>
      </c>
      <c r="B369" s="42">
        <v>45387.714016203703</v>
      </c>
      <c r="C369" s="31">
        <v>1</v>
      </c>
      <c r="D369" s="34">
        <v>18.46</v>
      </c>
      <c r="E369" s="28">
        <v>18.46</v>
      </c>
      <c r="F369" s="31" t="s">
        <v>18</v>
      </c>
    </row>
    <row r="370" spans="1:6">
      <c r="A370" s="29">
        <v>45387</v>
      </c>
      <c r="B370" s="42">
        <v>45387.71497685185</v>
      </c>
      <c r="C370" s="31">
        <v>147</v>
      </c>
      <c r="D370" s="34">
        <v>18.46</v>
      </c>
      <c r="E370" s="28">
        <v>2713.6200000000003</v>
      </c>
      <c r="F370" s="31" t="s">
        <v>18</v>
      </c>
    </row>
    <row r="371" spans="1:6">
      <c r="A371" s="29">
        <v>45387</v>
      </c>
      <c r="B371" s="42">
        <v>45387.71497685185</v>
      </c>
      <c r="C371" s="31">
        <v>53</v>
      </c>
      <c r="D371" s="34">
        <v>18.46</v>
      </c>
      <c r="E371" s="28">
        <v>978.38</v>
      </c>
      <c r="F371" s="31" t="s">
        <v>18</v>
      </c>
    </row>
    <row r="372" spans="1:6">
      <c r="A372" s="29">
        <v>45387</v>
      </c>
      <c r="B372" s="42">
        <v>45387.71497685185</v>
      </c>
      <c r="C372" s="31">
        <v>32</v>
      </c>
      <c r="D372" s="34">
        <v>18.46</v>
      </c>
      <c r="E372" s="28">
        <v>590.72</v>
      </c>
      <c r="F372" s="31" t="s">
        <v>18</v>
      </c>
    </row>
    <row r="373" spans="1:6">
      <c r="A373" s="29">
        <v>45387</v>
      </c>
      <c r="B373" s="42">
        <v>45387.71497685185</v>
      </c>
      <c r="C373" s="31">
        <v>89</v>
      </c>
      <c r="D373" s="34">
        <v>18.46</v>
      </c>
      <c r="E373" s="28">
        <v>1642.94</v>
      </c>
      <c r="F373" s="31" t="s">
        <v>18</v>
      </c>
    </row>
    <row r="374" spans="1:6">
      <c r="A374" s="29">
        <v>45387</v>
      </c>
      <c r="B374" s="42">
        <v>45387.715092592596</v>
      </c>
      <c r="C374" s="31">
        <v>1</v>
      </c>
      <c r="D374" s="34">
        <v>18.46</v>
      </c>
      <c r="E374" s="28">
        <v>18.46</v>
      </c>
      <c r="F374" s="31" t="s">
        <v>18</v>
      </c>
    </row>
    <row r="375" spans="1:6">
      <c r="A375" s="29">
        <v>45387</v>
      </c>
      <c r="B375" s="42">
        <v>45387.715092592596</v>
      </c>
      <c r="C375" s="31">
        <v>58</v>
      </c>
      <c r="D375" s="34">
        <v>18.46</v>
      </c>
      <c r="E375" s="28">
        <v>1070.68</v>
      </c>
      <c r="F375" s="31" t="s">
        <v>18</v>
      </c>
    </row>
    <row r="376" spans="1:6">
      <c r="A376" s="29">
        <v>45387</v>
      </c>
      <c r="B376" s="42">
        <v>45387.718159722222</v>
      </c>
      <c r="C376" s="31">
        <v>36</v>
      </c>
      <c r="D376" s="34">
        <v>18.46</v>
      </c>
      <c r="E376" s="28">
        <v>664.56000000000006</v>
      </c>
      <c r="F376" s="31" t="s">
        <v>18</v>
      </c>
    </row>
    <row r="377" spans="1:6">
      <c r="A377" s="29">
        <v>45387</v>
      </c>
      <c r="B377" s="42">
        <v>45387.718159722222</v>
      </c>
      <c r="C377" s="31">
        <v>77</v>
      </c>
      <c r="D377" s="34">
        <v>18.46</v>
      </c>
      <c r="E377" s="28">
        <v>1421.42</v>
      </c>
      <c r="F377" s="31" t="s">
        <v>18</v>
      </c>
    </row>
    <row r="378" spans="1:6">
      <c r="A378" s="29">
        <v>45387</v>
      </c>
      <c r="B378" s="42">
        <v>45387.719756944447</v>
      </c>
      <c r="C378" s="31">
        <v>75</v>
      </c>
      <c r="D378" s="34">
        <v>18.46</v>
      </c>
      <c r="E378" s="28">
        <v>1384.5</v>
      </c>
      <c r="F378" s="31" t="s">
        <v>18</v>
      </c>
    </row>
    <row r="379" spans="1:6">
      <c r="A379" s="29">
        <v>45387</v>
      </c>
      <c r="B379" s="42">
        <v>45387.719756944447</v>
      </c>
      <c r="C379" s="31">
        <v>90</v>
      </c>
      <c r="D379" s="34">
        <v>18.46</v>
      </c>
      <c r="E379" s="28">
        <v>1661.4</v>
      </c>
      <c r="F379" s="31" t="s">
        <v>18</v>
      </c>
    </row>
    <row r="380" spans="1:6">
      <c r="A380" s="29">
        <v>45387</v>
      </c>
      <c r="B380" s="42">
        <v>45387.719756944447</v>
      </c>
      <c r="C380" s="31">
        <v>35</v>
      </c>
      <c r="D380" s="34">
        <v>18.46</v>
      </c>
      <c r="E380" s="28">
        <v>646.1</v>
      </c>
      <c r="F380" s="31" t="s">
        <v>18</v>
      </c>
    </row>
    <row r="381" spans="1:6">
      <c r="A381" s="29">
        <v>45387</v>
      </c>
      <c r="B381" s="42">
        <v>45387.719756944447</v>
      </c>
      <c r="C381" s="31">
        <v>172</v>
      </c>
      <c r="D381" s="34">
        <v>18.46</v>
      </c>
      <c r="E381" s="28">
        <v>3175.1200000000003</v>
      </c>
      <c r="F381" s="31" t="s">
        <v>18</v>
      </c>
    </row>
    <row r="382" spans="1:6">
      <c r="A382" s="29">
        <v>45387</v>
      </c>
      <c r="B382" s="42">
        <v>45387.719756944447</v>
      </c>
      <c r="C382" s="31">
        <v>28</v>
      </c>
      <c r="D382" s="34">
        <v>18.46</v>
      </c>
      <c r="E382" s="28">
        <v>516.88</v>
      </c>
      <c r="F382" s="31" t="s">
        <v>18</v>
      </c>
    </row>
    <row r="383" spans="1:6">
      <c r="A383" s="29">
        <v>45387</v>
      </c>
      <c r="B383" s="42">
        <v>45387.722210648149</v>
      </c>
      <c r="C383" s="31">
        <v>78</v>
      </c>
      <c r="D383" s="34">
        <v>18.46</v>
      </c>
      <c r="E383" s="28">
        <v>1439.88</v>
      </c>
      <c r="F383" s="31" t="s">
        <v>18</v>
      </c>
    </row>
    <row r="384" spans="1:6">
      <c r="A384" s="29">
        <v>45387</v>
      </c>
      <c r="B384" s="42">
        <v>45387.722256944442</v>
      </c>
      <c r="C384" s="31">
        <v>25</v>
      </c>
      <c r="D384" s="34">
        <v>18.46</v>
      </c>
      <c r="E384" s="28">
        <v>461.5</v>
      </c>
      <c r="F384" s="31" t="s">
        <v>18</v>
      </c>
    </row>
    <row r="385" spans="1:6">
      <c r="A385" s="29">
        <v>45387</v>
      </c>
      <c r="B385" s="42">
        <v>45387.722256944442</v>
      </c>
      <c r="C385" s="31">
        <v>41</v>
      </c>
      <c r="D385" s="34">
        <v>18.46</v>
      </c>
      <c r="E385" s="28">
        <v>756.86</v>
      </c>
      <c r="F385" s="31" t="s">
        <v>18</v>
      </c>
    </row>
    <row r="386" spans="1:6">
      <c r="A386" s="29">
        <v>45387</v>
      </c>
      <c r="B386" s="42">
        <v>45387.722256944442</v>
      </c>
      <c r="C386" s="31">
        <v>122</v>
      </c>
      <c r="D386" s="34">
        <v>18.46</v>
      </c>
      <c r="E386" s="28">
        <v>2252.12</v>
      </c>
      <c r="F386" s="31" t="s">
        <v>18</v>
      </c>
    </row>
    <row r="387" spans="1:6">
      <c r="A387" s="29">
        <v>45387</v>
      </c>
      <c r="B387" s="42">
        <v>45387.723483796297</v>
      </c>
      <c r="C387" s="31">
        <v>7</v>
      </c>
      <c r="D387" s="34">
        <v>18.46</v>
      </c>
      <c r="E387" s="28">
        <v>129.22</v>
      </c>
      <c r="F387" s="31" t="s">
        <v>18</v>
      </c>
    </row>
    <row r="388" spans="1:6">
      <c r="A388" s="29">
        <v>45387</v>
      </c>
      <c r="B388" s="42">
        <v>45387.723483796297</v>
      </c>
      <c r="C388" s="31">
        <v>28</v>
      </c>
      <c r="D388" s="34">
        <v>18.46</v>
      </c>
      <c r="E388" s="28">
        <v>516.88</v>
      </c>
      <c r="F388" s="31" t="s">
        <v>18</v>
      </c>
    </row>
    <row r="389" spans="1:6">
      <c r="A389" s="29">
        <v>45387</v>
      </c>
      <c r="B389" s="42">
        <v>45387.723483796297</v>
      </c>
      <c r="C389" s="31">
        <v>7</v>
      </c>
      <c r="D389" s="34">
        <v>18.46</v>
      </c>
      <c r="E389" s="28">
        <v>129.22</v>
      </c>
      <c r="F389" s="31" t="s">
        <v>18</v>
      </c>
    </row>
    <row r="390" spans="1:6">
      <c r="A390" s="29">
        <v>45387</v>
      </c>
      <c r="B390" s="42">
        <v>45387.723483796297</v>
      </c>
      <c r="C390" s="31">
        <v>140</v>
      </c>
      <c r="D390" s="34">
        <v>18.46</v>
      </c>
      <c r="E390" s="28">
        <v>2584.4</v>
      </c>
      <c r="F390" s="31" t="s">
        <v>18</v>
      </c>
    </row>
    <row r="391" spans="1:6">
      <c r="A391" s="29">
        <v>45387</v>
      </c>
      <c r="B391" s="42">
        <v>45387.724317129629</v>
      </c>
      <c r="C391" s="31">
        <v>171</v>
      </c>
      <c r="D391" s="34">
        <v>18.46</v>
      </c>
      <c r="E391" s="28">
        <v>3156.6600000000003</v>
      </c>
      <c r="F391" s="31" t="s">
        <v>18</v>
      </c>
    </row>
    <row r="392" spans="1:6">
      <c r="A392" s="29">
        <v>45387</v>
      </c>
      <c r="B392" s="42">
        <v>45387.724317129629</v>
      </c>
      <c r="C392" s="31">
        <v>29</v>
      </c>
      <c r="D392" s="34">
        <v>18.46</v>
      </c>
      <c r="E392" s="28">
        <v>535.34</v>
      </c>
      <c r="F392" s="31" t="s">
        <v>18</v>
      </c>
    </row>
    <row r="393" spans="1:6">
      <c r="A393" s="29">
        <v>45387</v>
      </c>
      <c r="B393" s="42">
        <v>45387.72550925926</v>
      </c>
      <c r="C393" s="31">
        <v>41</v>
      </c>
      <c r="D393" s="34">
        <v>18.48</v>
      </c>
      <c r="E393" s="28">
        <v>757.68000000000006</v>
      </c>
      <c r="F393" s="31" t="s">
        <v>18</v>
      </c>
    </row>
    <row r="394" spans="1:6">
      <c r="A394" s="29">
        <v>45387</v>
      </c>
      <c r="B394" s="42">
        <v>45387.72550925926</v>
      </c>
      <c r="C394" s="31">
        <v>100</v>
      </c>
      <c r="D394" s="34">
        <v>18.48</v>
      </c>
      <c r="E394" s="28">
        <v>1848</v>
      </c>
      <c r="F394" s="31" t="s">
        <v>18</v>
      </c>
    </row>
    <row r="395" spans="1:6">
      <c r="A395" s="29">
        <v>45387</v>
      </c>
      <c r="B395" s="42">
        <v>45387.72550925926</v>
      </c>
      <c r="C395" s="31">
        <v>200</v>
      </c>
      <c r="D395" s="34">
        <v>18.48</v>
      </c>
      <c r="E395" s="28">
        <v>3696</v>
      </c>
      <c r="F395" s="31" t="s">
        <v>18</v>
      </c>
    </row>
    <row r="396" spans="1:6">
      <c r="A396" s="29">
        <v>45387</v>
      </c>
      <c r="B396" s="42">
        <v>45387.72550925926</v>
      </c>
      <c r="C396" s="31">
        <v>178</v>
      </c>
      <c r="D396" s="34">
        <v>18.48</v>
      </c>
      <c r="E396" s="28">
        <v>3289.44</v>
      </c>
      <c r="F396" s="31" t="s">
        <v>18</v>
      </c>
    </row>
    <row r="397" spans="1:6">
      <c r="A397" s="29">
        <v>45387</v>
      </c>
      <c r="B397" s="42">
        <v>45387.72550925926</v>
      </c>
      <c r="C397" s="31">
        <v>203</v>
      </c>
      <c r="D397" s="34">
        <v>18.48</v>
      </c>
      <c r="E397" s="28">
        <v>3751.44</v>
      </c>
      <c r="F397" s="31" t="s">
        <v>18</v>
      </c>
    </row>
    <row r="398" spans="1:6">
      <c r="A398" s="29">
        <v>45387</v>
      </c>
      <c r="B398" s="42">
        <v>45387.72550925926</v>
      </c>
      <c r="C398" s="31">
        <v>25</v>
      </c>
      <c r="D398" s="34">
        <v>18.48</v>
      </c>
      <c r="E398" s="28">
        <v>462</v>
      </c>
      <c r="F398" s="31" t="s">
        <v>18</v>
      </c>
    </row>
    <row r="399" spans="1:6">
      <c r="A399" s="29">
        <v>45387</v>
      </c>
      <c r="B399" s="42">
        <v>45387.72550925926</v>
      </c>
      <c r="C399" s="31">
        <v>5</v>
      </c>
      <c r="D399" s="34">
        <v>18.48</v>
      </c>
      <c r="E399" s="28">
        <v>92.4</v>
      </c>
      <c r="F399" s="31" t="s">
        <v>18</v>
      </c>
    </row>
    <row r="400" spans="1:6">
      <c r="A400" s="29">
        <v>45387</v>
      </c>
      <c r="B400" s="42">
        <v>45387.72550925926</v>
      </c>
      <c r="C400" s="31">
        <v>51</v>
      </c>
      <c r="D400" s="34">
        <v>18.48</v>
      </c>
      <c r="E400" s="28">
        <v>942.48</v>
      </c>
      <c r="F400" s="31" t="s">
        <v>18</v>
      </c>
    </row>
    <row r="401" spans="1:6">
      <c r="A401" s="29">
        <v>45387</v>
      </c>
      <c r="B401" s="42">
        <v>45387.72550925926</v>
      </c>
      <c r="C401" s="31">
        <v>77</v>
      </c>
      <c r="D401" s="34">
        <v>18.48</v>
      </c>
      <c r="E401" s="28">
        <v>1422.96</v>
      </c>
      <c r="F401" s="31" t="s">
        <v>18</v>
      </c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2956D90-C85A-44D0-B913-E98F42D8F755}">
  <dimension ref="A1:F310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45376</v>
      </c>
      <c r="B5" s="42">
        <v>45376.432939814818</v>
      </c>
      <c r="C5" s="31">
        <v>25</v>
      </c>
      <c r="D5" s="34">
        <v>19.100000000000001</v>
      </c>
      <c r="E5" s="28">
        <v>477.50000000000006</v>
      </c>
      <c r="F5" s="31" t="s">
        <v>18</v>
      </c>
    </row>
    <row r="6" spans="1:6">
      <c r="A6" s="29">
        <v>45376</v>
      </c>
      <c r="B6" s="42">
        <v>45376.432939814818</v>
      </c>
      <c r="C6" s="31">
        <v>75</v>
      </c>
      <c r="D6" s="34">
        <v>19.100000000000001</v>
      </c>
      <c r="E6" s="28">
        <v>1432.5</v>
      </c>
      <c r="F6" s="31" t="s">
        <v>18</v>
      </c>
    </row>
    <row r="7" spans="1:6">
      <c r="A7" s="29">
        <v>45376</v>
      </c>
      <c r="B7" s="42">
        <v>45376.432986111111</v>
      </c>
      <c r="C7" s="31">
        <v>69</v>
      </c>
      <c r="D7" s="34">
        <v>19.100000000000001</v>
      </c>
      <c r="E7" s="28">
        <v>1317.9</v>
      </c>
      <c r="F7" s="31" t="s">
        <v>18</v>
      </c>
    </row>
    <row r="8" spans="1:6">
      <c r="A8" s="29">
        <v>45376</v>
      </c>
      <c r="B8" s="42">
        <v>45376.432986111111</v>
      </c>
      <c r="C8" s="31">
        <v>122</v>
      </c>
      <c r="D8" s="34">
        <v>19.100000000000001</v>
      </c>
      <c r="E8" s="28">
        <v>2330.2000000000003</v>
      </c>
      <c r="F8" s="31" t="s">
        <v>18</v>
      </c>
    </row>
    <row r="9" spans="1:6">
      <c r="A9" s="29">
        <v>45376</v>
      </c>
      <c r="B9" s="42">
        <v>45376.434224537035</v>
      </c>
      <c r="C9" s="31">
        <v>70</v>
      </c>
      <c r="D9" s="34">
        <v>19.04</v>
      </c>
      <c r="E9" s="28">
        <v>1332.8</v>
      </c>
      <c r="F9" s="31" t="s">
        <v>18</v>
      </c>
    </row>
    <row r="10" spans="1:6">
      <c r="A10" s="29">
        <v>45376</v>
      </c>
      <c r="B10" s="42">
        <v>45376.434363425928</v>
      </c>
      <c r="C10" s="31">
        <v>18</v>
      </c>
      <c r="D10" s="34">
        <v>19.04</v>
      </c>
      <c r="E10" s="28">
        <v>342.71999999999997</v>
      </c>
      <c r="F10" s="31" t="s">
        <v>18</v>
      </c>
    </row>
    <row r="11" spans="1:6">
      <c r="A11" s="29">
        <v>45376</v>
      </c>
      <c r="B11" s="42">
        <v>45376.434363425928</v>
      </c>
      <c r="C11" s="31">
        <v>191</v>
      </c>
      <c r="D11" s="34">
        <v>19.04</v>
      </c>
      <c r="E11" s="28">
        <v>3636.64</v>
      </c>
      <c r="F11" s="31" t="s">
        <v>18</v>
      </c>
    </row>
    <row r="12" spans="1:6">
      <c r="A12" s="29">
        <v>45376</v>
      </c>
      <c r="B12" s="42">
        <v>45376.434363425928</v>
      </c>
      <c r="C12" s="31">
        <v>221</v>
      </c>
      <c r="D12" s="34">
        <v>19.04</v>
      </c>
      <c r="E12" s="28">
        <v>4207.84</v>
      </c>
      <c r="F12" s="31" t="s">
        <v>18</v>
      </c>
    </row>
    <row r="13" spans="1:6">
      <c r="A13" s="29">
        <v>45376</v>
      </c>
      <c r="B13" s="42">
        <v>45376.467592592591</v>
      </c>
      <c r="C13" s="31">
        <v>120</v>
      </c>
      <c r="D13" s="34">
        <v>19</v>
      </c>
      <c r="E13" s="28">
        <v>2280</v>
      </c>
      <c r="F13" s="31" t="s">
        <v>18</v>
      </c>
    </row>
    <row r="14" spans="1:6">
      <c r="A14" s="29">
        <v>45376</v>
      </c>
      <c r="B14" s="42">
        <v>45376.467916666668</v>
      </c>
      <c r="C14" s="31">
        <v>27</v>
      </c>
      <c r="D14" s="34">
        <v>19</v>
      </c>
      <c r="E14" s="28">
        <v>513</v>
      </c>
      <c r="F14" s="31" t="s">
        <v>18</v>
      </c>
    </row>
    <row r="15" spans="1:6">
      <c r="A15" s="29">
        <v>45376</v>
      </c>
      <c r="B15" s="42">
        <v>45376.489236111112</v>
      </c>
      <c r="C15" s="31">
        <v>158</v>
      </c>
      <c r="D15" s="34">
        <v>19</v>
      </c>
      <c r="E15" s="28">
        <v>3002</v>
      </c>
      <c r="F15" s="31" t="s">
        <v>18</v>
      </c>
    </row>
    <row r="16" spans="1:6">
      <c r="A16" s="29">
        <v>45376</v>
      </c>
      <c r="B16" s="42">
        <v>45376.489236111112</v>
      </c>
      <c r="C16" s="31">
        <v>133</v>
      </c>
      <c r="D16" s="34">
        <v>18.98</v>
      </c>
      <c r="E16" s="28">
        <v>2524.34</v>
      </c>
      <c r="F16" s="31" t="s">
        <v>16</v>
      </c>
    </row>
    <row r="17" spans="1:6">
      <c r="A17" s="29">
        <v>45376</v>
      </c>
      <c r="B17" s="42">
        <v>45376.489236111112</v>
      </c>
      <c r="C17" s="31">
        <v>167</v>
      </c>
      <c r="D17" s="34">
        <v>18.98</v>
      </c>
      <c r="E17" s="28">
        <v>3169.66</v>
      </c>
      <c r="F17" s="31" t="s">
        <v>16</v>
      </c>
    </row>
    <row r="18" spans="1:6">
      <c r="A18" s="29">
        <v>45376</v>
      </c>
      <c r="B18" s="42">
        <v>45376.489236111112</v>
      </c>
      <c r="C18" s="31">
        <v>210</v>
      </c>
      <c r="D18" s="34">
        <v>18.98</v>
      </c>
      <c r="E18" s="28">
        <v>3985.8</v>
      </c>
      <c r="F18" s="31" t="s">
        <v>16</v>
      </c>
    </row>
    <row r="19" spans="1:6">
      <c r="A19" s="29">
        <v>45376</v>
      </c>
      <c r="B19" s="42">
        <v>45376.489236111112</v>
      </c>
      <c r="C19" s="31">
        <v>90</v>
      </c>
      <c r="D19" s="34">
        <v>18.98</v>
      </c>
      <c r="E19" s="28">
        <v>1708.2</v>
      </c>
      <c r="F19" s="31" t="s">
        <v>16</v>
      </c>
    </row>
    <row r="20" spans="1:6">
      <c r="A20" s="29">
        <v>45376</v>
      </c>
      <c r="B20" s="42">
        <v>45376.489236111112</v>
      </c>
      <c r="C20" s="31">
        <v>90</v>
      </c>
      <c r="D20" s="34">
        <v>18.98</v>
      </c>
      <c r="E20" s="28">
        <v>1708.2</v>
      </c>
      <c r="F20" s="31" t="s">
        <v>16</v>
      </c>
    </row>
    <row r="21" spans="1:6">
      <c r="A21" s="29">
        <v>45376</v>
      </c>
      <c r="B21" s="42">
        <v>45376.489236111112</v>
      </c>
      <c r="C21" s="31">
        <v>210</v>
      </c>
      <c r="D21" s="34">
        <v>18.98</v>
      </c>
      <c r="E21" s="28">
        <v>3985.8</v>
      </c>
      <c r="F21" s="31" t="s">
        <v>16</v>
      </c>
    </row>
    <row r="22" spans="1:6">
      <c r="A22" s="29">
        <v>45376</v>
      </c>
      <c r="B22" s="42">
        <v>45376.489872685182</v>
      </c>
      <c r="C22" s="31">
        <v>6</v>
      </c>
      <c r="D22" s="34">
        <v>19</v>
      </c>
      <c r="E22" s="28">
        <v>114</v>
      </c>
      <c r="F22" s="31" t="s">
        <v>16</v>
      </c>
    </row>
    <row r="23" spans="1:6">
      <c r="A23" s="29">
        <v>45376</v>
      </c>
      <c r="B23" s="42">
        <v>45376.489872685182</v>
      </c>
      <c r="C23" s="31">
        <v>75</v>
      </c>
      <c r="D23" s="34">
        <v>19</v>
      </c>
      <c r="E23" s="28">
        <v>1425</v>
      </c>
      <c r="F23" s="31" t="s">
        <v>16</v>
      </c>
    </row>
    <row r="24" spans="1:6">
      <c r="A24" s="29">
        <v>45376</v>
      </c>
      <c r="B24" s="42">
        <v>45376.489872685182</v>
      </c>
      <c r="C24" s="31">
        <v>64</v>
      </c>
      <c r="D24" s="34">
        <v>19</v>
      </c>
      <c r="E24" s="28">
        <v>1216</v>
      </c>
      <c r="F24" s="31" t="s">
        <v>16</v>
      </c>
    </row>
    <row r="25" spans="1:6">
      <c r="A25" s="29">
        <v>45376</v>
      </c>
      <c r="B25" s="42">
        <v>45376.489872685182</v>
      </c>
      <c r="C25" s="31">
        <v>225</v>
      </c>
      <c r="D25" s="34">
        <v>19</v>
      </c>
      <c r="E25" s="28">
        <v>4275</v>
      </c>
      <c r="F25" s="31" t="s">
        <v>16</v>
      </c>
    </row>
    <row r="26" spans="1:6">
      <c r="A26" s="29">
        <v>45376</v>
      </c>
      <c r="B26" s="42">
        <v>45376.489872685182</v>
      </c>
      <c r="C26" s="31">
        <v>11</v>
      </c>
      <c r="D26" s="34">
        <v>19</v>
      </c>
      <c r="E26" s="28">
        <v>209</v>
      </c>
      <c r="F26" s="31" t="s">
        <v>16</v>
      </c>
    </row>
    <row r="27" spans="1:6">
      <c r="A27" s="29">
        <v>45376</v>
      </c>
      <c r="B27" s="42">
        <v>45376.489872685182</v>
      </c>
      <c r="C27" s="31">
        <v>166</v>
      </c>
      <c r="D27" s="34">
        <v>19</v>
      </c>
      <c r="E27" s="28">
        <v>3154</v>
      </c>
      <c r="F27" s="31" t="s">
        <v>16</v>
      </c>
    </row>
    <row r="28" spans="1:6">
      <c r="A28" s="29">
        <v>45376</v>
      </c>
      <c r="B28" s="42">
        <v>45376.536898148152</v>
      </c>
      <c r="C28" s="31">
        <v>2</v>
      </c>
      <c r="D28" s="34">
        <v>19</v>
      </c>
      <c r="E28" s="28">
        <v>38</v>
      </c>
      <c r="F28" s="31" t="s">
        <v>18</v>
      </c>
    </row>
    <row r="29" spans="1:6">
      <c r="A29" s="29">
        <v>45376</v>
      </c>
      <c r="B29" s="42">
        <v>45376.536898148152</v>
      </c>
      <c r="C29" s="31">
        <v>5</v>
      </c>
      <c r="D29" s="34">
        <v>19</v>
      </c>
      <c r="E29" s="28">
        <v>95</v>
      </c>
      <c r="F29" s="31" t="s">
        <v>18</v>
      </c>
    </row>
    <row r="30" spans="1:6">
      <c r="A30" s="29">
        <v>45376</v>
      </c>
      <c r="B30" s="42">
        <v>45376.536898148152</v>
      </c>
      <c r="C30" s="31">
        <v>80</v>
      </c>
      <c r="D30" s="34">
        <v>19</v>
      </c>
      <c r="E30" s="28">
        <v>1520</v>
      </c>
      <c r="F30" s="31" t="s">
        <v>18</v>
      </c>
    </row>
    <row r="31" spans="1:6">
      <c r="A31" s="29">
        <v>45376</v>
      </c>
      <c r="B31" s="42">
        <v>45376.54755787037</v>
      </c>
      <c r="C31" s="31">
        <v>160</v>
      </c>
      <c r="D31" s="34">
        <v>19.04</v>
      </c>
      <c r="E31" s="28">
        <v>3046.3999999999996</v>
      </c>
      <c r="F31" s="31" t="s">
        <v>18</v>
      </c>
    </row>
    <row r="32" spans="1:6">
      <c r="A32" s="29">
        <v>45376</v>
      </c>
      <c r="B32" s="42">
        <v>45376.54755787037</v>
      </c>
      <c r="C32" s="31">
        <v>65</v>
      </c>
      <c r="D32" s="34">
        <v>19.04</v>
      </c>
      <c r="E32" s="28">
        <v>1237.5999999999999</v>
      </c>
      <c r="F32" s="31" t="s">
        <v>18</v>
      </c>
    </row>
    <row r="33" spans="1:6">
      <c r="A33" s="29">
        <v>45376</v>
      </c>
      <c r="B33" s="42">
        <v>45376.54755787037</v>
      </c>
      <c r="C33" s="31">
        <v>85</v>
      </c>
      <c r="D33" s="34">
        <v>19.04</v>
      </c>
      <c r="E33" s="28">
        <v>1618.3999999999999</v>
      </c>
      <c r="F33" s="31" t="s">
        <v>18</v>
      </c>
    </row>
    <row r="34" spans="1:6">
      <c r="A34" s="29">
        <v>45376</v>
      </c>
      <c r="B34" s="42">
        <v>45376.54755787037</v>
      </c>
      <c r="C34" s="31">
        <v>156</v>
      </c>
      <c r="D34" s="34">
        <v>19.04</v>
      </c>
      <c r="E34" s="28">
        <v>2970.24</v>
      </c>
      <c r="F34" s="31" t="s">
        <v>18</v>
      </c>
    </row>
    <row r="35" spans="1:6">
      <c r="A35" s="29">
        <v>45376</v>
      </c>
      <c r="B35" s="42">
        <v>45376.54755787037</v>
      </c>
      <c r="C35" s="31">
        <v>141</v>
      </c>
      <c r="D35" s="34">
        <v>19.04</v>
      </c>
      <c r="E35" s="28">
        <v>2684.64</v>
      </c>
      <c r="F35" s="31" t="s">
        <v>18</v>
      </c>
    </row>
    <row r="36" spans="1:6">
      <c r="A36" s="29">
        <v>45376</v>
      </c>
      <c r="B36" s="42">
        <v>45376.565115740741</v>
      </c>
      <c r="C36" s="31">
        <v>160</v>
      </c>
      <c r="D36" s="34">
        <v>19.02</v>
      </c>
      <c r="E36" s="28">
        <v>3043.2</v>
      </c>
      <c r="F36" s="31" t="s">
        <v>18</v>
      </c>
    </row>
    <row r="37" spans="1:6">
      <c r="A37" s="29">
        <v>45376</v>
      </c>
      <c r="B37" s="42">
        <v>45376.602662037039</v>
      </c>
      <c r="C37" s="31">
        <v>31</v>
      </c>
      <c r="D37" s="34">
        <v>19.02</v>
      </c>
      <c r="E37" s="28">
        <v>589.62</v>
      </c>
      <c r="F37" s="31" t="s">
        <v>21</v>
      </c>
    </row>
    <row r="38" spans="1:6">
      <c r="A38" s="29">
        <v>45376</v>
      </c>
      <c r="B38" s="42">
        <v>45376.60560185185</v>
      </c>
      <c r="C38" s="31">
        <v>61</v>
      </c>
      <c r="D38" s="34">
        <v>19.04</v>
      </c>
      <c r="E38" s="28">
        <v>1161.44</v>
      </c>
      <c r="F38" s="31" t="s">
        <v>18</v>
      </c>
    </row>
    <row r="39" spans="1:6">
      <c r="A39" s="29">
        <v>45376</v>
      </c>
      <c r="B39" s="42">
        <v>45376.60560185185</v>
      </c>
      <c r="C39" s="31">
        <v>39</v>
      </c>
      <c r="D39" s="34">
        <v>19.04</v>
      </c>
      <c r="E39" s="28">
        <v>742.56</v>
      </c>
      <c r="F39" s="31" t="s">
        <v>18</v>
      </c>
    </row>
    <row r="40" spans="1:6">
      <c r="A40" s="29">
        <v>45376</v>
      </c>
      <c r="B40" s="42">
        <v>45376.60560185185</v>
      </c>
      <c r="C40" s="31">
        <v>400</v>
      </c>
      <c r="D40" s="34">
        <v>19.04</v>
      </c>
      <c r="E40" s="28">
        <v>7616</v>
      </c>
      <c r="F40" s="31" t="s">
        <v>18</v>
      </c>
    </row>
    <row r="41" spans="1:6">
      <c r="A41" s="29">
        <v>45376</v>
      </c>
      <c r="B41" s="42">
        <v>45376.669745370367</v>
      </c>
      <c r="C41" s="31">
        <v>145</v>
      </c>
      <c r="D41" s="34">
        <v>19.2</v>
      </c>
      <c r="E41" s="28">
        <v>2784</v>
      </c>
      <c r="F41" s="31" t="s">
        <v>18</v>
      </c>
    </row>
    <row r="42" spans="1:6">
      <c r="A42" s="29">
        <v>45376</v>
      </c>
      <c r="B42" s="42">
        <v>45376.669745370367</v>
      </c>
      <c r="C42" s="31">
        <v>143</v>
      </c>
      <c r="D42" s="34">
        <v>19.2</v>
      </c>
      <c r="E42" s="28">
        <v>2745.6</v>
      </c>
      <c r="F42" s="31" t="s">
        <v>18</v>
      </c>
    </row>
    <row r="43" spans="1:6">
      <c r="A43" s="29">
        <v>45376</v>
      </c>
      <c r="B43" s="42">
        <v>45376.671805555554</v>
      </c>
      <c r="C43" s="31">
        <v>154</v>
      </c>
      <c r="D43" s="34">
        <v>19.2</v>
      </c>
      <c r="E43" s="28">
        <v>2956.7999999999997</v>
      </c>
      <c r="F43" s="31" t="s">
        <v>18</v>
      </c>
    </row>
    <row r="44" spans="1:6">
      <c r="A44" s="29">
        <v>45376</v>
      </c>
      <c r="B44" s="42">
        <v>45376.674004629633</v>
      </c>
      <c r="C44" s="31">
        <v>235</v>
      </c>
      <c r="D44" s="34">
        <v>19.2</v>
      </c>
      <c r="E44" s="28">
        <v>4512</v>
      </c>
      <c r="F44" s="31" t="s">
        <v>18</v>
      </c>
    </row>
    <row r="45" spans="1:6">
      <c r="A45" s="29">
        <v>45376</v>
      </c>
      <c r="B45" s="42">
        <v>45376.674004629633</v>
      </c>
      <c r="C45" s="31">
        <v>184</v>
      </c>
      <c r="D45" s="34">
        <v>19.2</v>
      </c>
      <c r="E45" s="28">
        <v>3532.7999999999997</v>
      </c>
      <c r="F45" s="31" t="s">
        <v>18</v>
      </c>
    </row>
    <row r="46" spans="1:6">
      <c r="A46" s="29">
        <v>45377</v>
      </c>
      <c r="B46" s="42">
        <v>45377.378472222219</v>
      </c>
      <c r="C46" s="31">
        <v>39</v>
      </c>
      <c r="D46" s="34">
        <v>19.239999999999998</v>
      </c>
      <c r="E46" s="28">
        <v>750.3599999999999</v>
      </c>
      <c r="F46" s="31" t="s">
        <v>18</v>
      </c>
    </row>
    <row r="47" spans="1:6">
      <c r="A47" s="29">
        <v>45377</v>
      </c>
      <c r="B47" s="42">
        <v>45377.382245370369</v>
      </c>
      <c r="C47" s="31">
        <v>47</v>
      </c>
      <c r="D47" s="34">
        <v>19.14</v>
      </c>
      <c r="E47" s="28">
        <v>899.58</v>
      </c>
      <c r="F47" s="31" t="s">
        <v>18</v>
      </c>
    </row>
    <row r="48" spans="1:6">
      <c r="A48" s="29">
        <v>45377</v>
      </c>
      <c r="B48" s="42">
        <v>45377.390370370369</v>
      </c>
      <c r="C48" s="31">
        <v>100</v>
      </c>
      <c r="D48" s="34">
        <v>19.239999999999998</v>
      </c>
      <c r="E48" s="28">
        <v>1923.9999999999998</v>
      </c>
      <c r="F48" s="31" t="s">
        <v>18</v>
      </c>
    </row>
    <row r="49" spans="1:6">
      <c r="A49" s="29">
        <v>45377</v>
      </c>
      <c r="B49" s="42">
        <v>45377.399618055555</v>
      </c>
      <c r="C49" s="31">
        <v>133</v>
      </c>
      <c r="D49" s="34">
        <v>19.16</v>
      </c>
      <c r="E49" s="28">
        <v>2548.2800000000002</v>
      </c>
      <c r="F49" s="31" t="s">
        <v>21</v>
      </c>
    </row>
    <row r="50" spans="1:6">
      <c r="A50" s="29">
        <v>45377</v>
      </c>
      <c r="B50" s="42">
        <v>45377.399618055555</v>
      </c>
      <c r="C50" s="31">
        <v>150</v>
      </c>
      <c r="D50" s="34">
        <v>19.16</v>
      </c>
      <c r="E50" s="28">
        <v>2874</v>
      </c>
      <c r="F50" s="31" t="s">
        <v>21</v>
      </c>
    </row>
    <row r="51" spans="1:6">
      <c r="A51" s="29">
        <v>45377</v>
      </c>
      <c r="B51" s="42">
        <v>45377.399618055555</v>
      </c>
      <c r="C51" s="31">
        <v>75</v>
      </c>
      <c r="D51" s="34">
        <v>19.16</v>
      </c>
      <c r="E51" s="28">
        <v>1437</v>
      </c>
      <c r="F51" s="31" t="s">
        <v>21</v>
      </c>
    </row>
    <row r="52" spans="1:6">
      <c r="A52" s="29">
        <v>45377</v>
      </c>
      <c r="B52" s="42">
        <v>45377.402268518519</v>
      </c>
      <c r="C52" s="31">
        <v>181</v>
      </c>
      <c r="D52" s="34">
        <v>19.12</v>
      </c>
      <c r="E52" s="28">
        <v>3460.7200000000003</v>
      </c>
      <c r="F52" s="31" t="s">
        <v>18</v>
      </c>
    </row>
    <row r="53" spans="1:6">
      <c r="A53" s="29">
        <v>45377</v>
      </c>
      <c r="B53" s="42">
        <v>45377.402268518519</v>
      </c>
      <c r="C53" s="31">
        <v>10</v>
      </c>
      <c r="D53" s="34">
        <v>19.12</v>
      </c>
      <c r="E53" s="28">
        <v>191.20000000000002</v>
      </c>
      <c r="F53" s="31" t="s">
        <v>18</v>
      </c>
    </row>
    <row r="54" spans="1:6">
      <c r="A54" s="29">
        <v>45377</v>
      </c>
      <c r="B54" s="42">
        <v>45377.402268518519</v>
      </c>
      <c r="C54" s="31">
        <v>57</v>
      </c>
      <c r="D54" s="34">
        <v>19.12</v>
      </c>
      <c r="E54" s="28">
        <v>1089.8400000000001</v>
      </c>
      <c r="F54" s="31" t="s">
        <v>18</v>
      </c>
    </row>
    <row r="55" spans="1:6">
      <c r="A55" s="29">
        <v>45377</v>
      </c>
      <c r="B55" s="42">
        <v>45377.409768518519</v>
      </c>
      <c r="C55" s="31">
        <v>10</v>
      </c>
      <c r="D55" s="34">
        <v>19.059999999999999</v>
      </c>
      <c r="E55" s="28">
        <v>190.6</v>
      </c>
      <c r="F55" s="31" t="s">
        <v>16</v>
      </c>
    </row>
    <row r="56" spans="1:6">
      <c r="A56" s="29">
        <v>45377</v>
      </c>
      <c r="B56" s="42">
        <v>45377.409768518519</v>
      </c>
      <c r="C56" s="31">
        <v>133</v>
      </c>
      <c r="D56" s="34">
        <v>19.059999999999999</v>
      </c>
      <c r="E56" s="28">
        <v>2534.98</v>
      </c>
      <c r="F56" s="31" t="s">
        <v>16</v>
      </c>
    </row>
    <row r="57" spans="1:6">
      <c r="A57" s="29">
        <v>45377</v>
      </c>
      <c r="B57" s="42">
        <v>45377.411134259259</v>
      </c>
      <c r="C57" s="31">
        <v>158</v>
      </c>
      <c r="D57" s="34">
        <v>19.059999999999999</v>
      </c>
      <c r="E57" s="28">
        <v>3011.48</v>
      </c>
      <c r="F57" s="31" t="s">
        <v>16</v>
      </c>
    </row>
    <row r="58" spans="1:6">
      <c r="A58" s="29">
        <v>45377</v>
      </c>
      <c r="B58" s="42">
        <v>45377.415173611109</v>
      </c>
      <c r="C58" s="31">
        <v>345</v>
      </c>
      <c r="D58" s="34">
        <v>19.059999999999999</v>
      </c>
      <c r="E58" s="28">
        <v>6575.7</v>
      </c>
      <c r="F58" s="31" t="s">
        <v>16</v>
      </c>
    </row>
    <row r="59" spans="1:6">
      <c r="A59" s="29">
        <v>45377</v>
      </c>
      <c r="B59" s="42">
        <v>45377.415173611109</v>
      </c>
      <c r="C59" s="31">
        <v>128</v>
      </c>
      <c r="D59" s="34">
        <v>19.059999999999999</v>
      </c>
      <c r="E59" s="28">
        <v>2439.6799999999998</v>
      </c>
      <c r="F59" s="31" t="s">
        <v>16</v>
      </c>
    </row>
    <row r="60" spans="1:6">
      <c r="A60" s="29">
        <v>45377</v>
      </c>
      <c r="B60" s="42">
        <v>45377.418668981481</v>
      </c>
      <c r="C60" s="31">
        <v>55</v>
      </c>
      <c r="D60" s="34">
        <v>19.100000000000001</v>
      </c>
      <c r="E60" s="28">
        <v>1050.5</v>
      </c>
      <c r="F60" s="31" t="s">
        <v>18</v>
      </c>
    </row>
    <row r="61" spans="1:6">
      <c r="A61" s="29">
        <v>45377</v>
      </c>
      <c r="B61" s="42">
        <v>45377.418749999997</v>
      </c>
      <c r="C61" s="31">
        <v>92</v>
      </c>
      <c r="D61" s="34">
        <v>19.100000000000001</v>
      </c>
      <c r="E61" s="28">
        <v>1757.2</v>
      </c>
      <c r="F61" s="31" t="s">
        <v>18</v>
      </c>
    </row>
    <row r="62" spans="1:6">
      <c r="A62" s="29">
        <v>45377</v>
      </c>
      <c r="B62" s="42">
        <v>45377.423067129632</v>
      </c>
      <c r="C62" s="31">
        <v>161</v>
      </c>
      <c r="D62" s="34">
        <v>19.12</v>
      </c>
      <c r="E62" s="28">
        <v>3078.32</v>
      </c>
      <c r="F62" s="31" t="s">
        <v>18</v>
      </c>
    </row>
    <row r="63" spans="1:6">
      <c r="A63" s="29">
        <v>45377</v>
      </c>
      <c r="B63" s="42">
        <v>45377.424259259256</v>
      </c>
      <c r="C63" s="31">
        <v>8</v>
      </c>
      <c r="D63" s="34">
        <v>19.100000000000001</v>
      </c>
      <c r="E63" s="28">
        <v>152.80000000000001</v>
      </c>
      <c r="F63" s="31" t="s">
        <v>18</v>
      </c>
    </row>
    <row r="64" spans="1:6">
      <c r="A64" s="29">
        <v>45377</v>
      </c>
      <c r="B64" s="42">
        <v>45377.424259259256</v>
      </c>
      <c r="C64" s="31">
        <v>65</v>
      </c>
      <c r="D64" s="34">
        <v>19.100000000000001</v>
      </c>
      <c r="E64" s="28">
        <v>1241.5</v>
      </c>
      <c r="F64" s="31" t="s">
        <v>18</v>
      </c>
    </row>
    <row r="65" spans="1:6">
      <c r="A65" s="29">
        <v>45377</v>
      </c>
      <c r="B65" s="42">
        <v>45377.424259259256</v>
      </c>
      <c r="C65" s="31">
        <v>341</v>
      </c>
      <c r="D65" s="34">
        <v>19.100000000000001</v>
      </c>
      <c r="E65" s="28">
        <v>6513.1</v>
      </c>
      <c r="F65" s="31" t="s">
        <v>18</v>
      </c>
    </row>
    <row r="66" spans="1:6">
      <c r="A66" s="29">
        <v>45377</v>
      </c>
      <c r="B66" s="42">
        <v>45377.44599537037</v>
      </c>
      <c r="C66" s="31">
        <v>138</v>
      </c>
      <c r="D66" s="34">
        <v>19.14</v>
      </c>
      <c r="E66" s="28">
        <v>2641.32</v>
      </c>
      <c r="F66" s="31" t="s">
        <v>18</v>
      </c>
    </row>
    <row r="67" spans="1:6">
      <c r="A67" s="29">
        <v>45377</v>
      </c>
      <c r="B67" s="42">
        <v>45377.447997685187</v>
      </c>
      <c r="C67" s="31">
        <v>446</v>
      </c>
      <c r="D67" s="34">
        <v>19.12</v>
      </c>
      <c r="E67" s="28">
        <v>8527.52</v>
      </c>
      <c r="F67" s="31" t="s">
        <v>18</v>
      </c>
    </row>
    <row r="68" spans="1:6">
      <c r="A68" s="29">
        <v>45377</v>
      </c>
      <c r="B68" s="42">
        <v>45377.46943287037</v>
      </c>
      <c r="C68" s="31">
        <v>139</v>
      </c>
      <c r="D68" s="34">
        <v>19.16</v>
      </c>
      <c r="E68" s="28">
        <v>2663.2400000000002</v>
      </c>
      <c r="F68" s="31" t="s">
        <v>18</v>
      </c>
    </row>
    <row r="69" spans="1:6">
      <c r="A69" s="29">
        <v>45377</v>
      </c>
      <c r="B69" s="42">
        <v>45377.475069444445</v>
      </c>
      <c r="C69" s="31">
        <v>138</v>
      </c>
      <c r="D69" s="34">
        <v>19.18</v>
      </c>
      <c r="E69" s="28">
        <v>2646.84</v>
      </c>
      <c r="F69" s="31" t="s">
        <v>18</v>
      </c>
    </row>
    <row r="70" spans="1:6">
      <c r="A70" s="29">
        <v>45377</v>
      </c>
      <c r="B70" s="42">
        <v>45377.479884259257</v>
      </c>
      <c r="C70" s="31">
        <v>161</v>
      </c>
      <c r="D70" s="34">
        <v>19.2</v>
      </c>
      <c r="E70" s="28">
        <v>3091.2</v>
      </c>
      <c r="F70" s="31" t="s">
        <v>18</v>
      </c>
    </row>
    <row r="71" spans="1:6">
      <c r="A71" s="29">
        <v>45377</v>
      </c>
      <c r="B71" s="42">
        <v>45377.479884259257</v>
      </c>
      <c r="C71" s="31">
        <v>5</v>
      </c>
      <c r="D71" s="34">
        <v>19.2</v>
      </c>
      <c r="E71" s="28">
        <v>96</v>
      </c>
      <c r="F71" s="31" t="s">
        <v>18</v>
      </c>
    </row>
    <row r="72" spans="1:6">
      <c r="A72" s="29">
        <v>45377</v>
      </c>
      <c r="B72" s="42">
        <v>45377.484409722223</v>
      </c>
      <c r="C72" s="31">
        <v>425</v>
      </c>
      <c r="D72" s="34">
        <v>19.18</v>
      </c>
      <c r="E72" s="28">
        <v>8151.5</v>
      </c>
      <c r="F72" s="31" t="s">
        <v>18</v>
      </c>
    </row>
    <row r="73" spans="1:6">
      <c r="A73" s="29">
        <v>45377</v>
      </c>
      <c r="B73" s="42">
        <v>45377.497650462959</v>
      </c>
      <c r="C73" s="31">
        <v>116</v>
      </c>
      <c r="D73" s="34">
        <v>19.2</v>
      </c>
      <c r="E73" s="28">
        <v>2227.1999999999998</v>
      </c>
      <c r="F73" s="31" t="s">
        <v>18</v>
      </c>
    </row>
    <row r="74" spans="1:6">
      <c r="A74" s="29">
        <v>45377</v>
      </c>
      <c r="B74" s="42">
        <v>45377.497650462959</v>
      </c>
      <c r="C74" s="31">
        <v>40</v>
      </c>
      <c r="D74" s="34">
        <v>19.2</v>
      </c>
      <c r="E74" s="28">
        <v>768</v>
      </c>
      <c r="F74" s="31" t="s">
        <v>18</v>
      </c>
    </row>
    <row r="75" spans="1:6">
      <c r="A75" s="29">
        <v>45377</v>
      </c>
      <c r="B75" s="42">
        <v>45377.500740740739</v>
      </c>
      <c r="C75" s="31">
        <v>139</v>
      </c>
      <c r="D75" s="34">
        <v>19.18</v>
      </c>
      <c r="E75" s="28">
        <v>2666.02</v>
      </c>
      <c r="F75" s="31" t="s">
        <v>18</v>
      </c>
    </row>
    <row r="76" spans="1:6">
      <c r="A76" s="29">
        <v>45377</v>
      </c>
      <c r="B76" s="42">
        <v>45377.500740740739</v>
      </c>
      <c r="C76" s="31">
        <v>39</v>
      </c>
      <c r="D76" s="34">
        <v>19.18</v>
      </c>
      <c r="E76" s="28">
        <v>748.02</v>
      </c>
      <c r="F76" s="31" t="s">
        <v>18</v>
      </c>
    </row>
    <row r="77" spans="1:6">
      <c r="A77" s="29">
        <v>45377</v>
      </c>
      <c r="B77" s="42">
        <v>45377.500740740739</v>
      </c>
      <c r="C77" s="31">
        <v>124</v>
      </c>
      <c r="D77" s="34">
        <v>19.18</v>
      </c>
      <c r="E77" s="28">
        <v>2378.3200000000002</v>
      </c>
      <c r="F77" s="31" t="s">
        <v>18</v>
      </c>
    </row>
    <row r="78" spans="1:6">
      <c r="A78" s="29">
        <v>45377</v>
      </c>
      <c r="B78" s="42">
        <v>45377.503634259258</v>
      </c>
      <c r="C78" s="31">
        <v>112</v>
      </c>
      <c r="D78" s="34">
        <v>19.16</v>
      </c>
      <c r="E78" s="28">
        <v>2145.92</v>
      </c>
      <c r="F78" s="31" t="s">
        <v>18</v>
      </c>
    </row>
    <row r="79" spans="1:6">
      <c r="A79" s="29">
        <v>45377</v>
      </c>
      <c r="B79" s="42">
        <v>45377.523877314816</v>
      </c>
      <c r="C79" s="31">
        <v>32</v>
      </c>
      <c r="D79" s="34">
        <v>19.16</v>
      </c>
      <c r="E79" s="28">
        <v>613.12</v>
      </c>
      <c r="F79" s="31" t="s">
        <v>18</v>
      </c>
    </row>
    <row r="80" spans="1:6">
      <c r="A80" s="29">
        <v>45377</v>
      </c>
      <c r="B80" s="42">
        <v>45377.523877314816</v>
      </c>
      <c r="C80" s="31">
        <v>148</v>
      </c>
      <c r="D80" s="34">
        <v>19.16</v>
      </c>
      <c r="E80" s="28">
        <v>2835.68</v>
      </c>
      <c r="F80" s="31" t="s">
        <v>18</v>
      </c>
    </row>
    <row r="81" spans="1:6">
      <c r="A81" s="29">
        <v>45377</v>
      </c>
      <c r="B81" s="42">
        <v>45377.537939814814</v>
      </c>
      <c r="C81" s="31">
        <v>234</v>
      </c>
      <c r="D81" s="34">
        <v>19.2</v>
      </c>
      <c r="E81" s="28">
        <v>4492.8</v>
      </c>
      <c r="F81" s="31" t="s">
        <v>18</v>
      </c>
    </row>
    <row r="82" spans="1:6">
      <c r="A82" s="29">
        <v>45377</v>
      </c>
      <c r="B82" s="42">
        <v>45377.537939814814</v>
      </c>
      <c r="C82" s="31">
        <v>161</v>
      </c>
      <c r="D82" s="34">
        <v>19.2</v>
      </c>
      <c r="E82" s="28">
        <v>3091.2</v>
      </c>
      <c r="F82" s="31" t="s">
        <v>18</v>
      </c>
    </row>
    <row r="83" spans="1:6">
      <c r="A83" s="29">
        <v>45377</v>
      </c>
      <c r="B83" s="42">
        <v>45377.537939814814</v>
      </c>
      <c r="C83" s="31">
        <v>97</v>
      </c>
      <c r="D83" s="34">
        <v>19.2</v>
      </c>
      <c r="E83" s="28">
        <v>1862.3999999999999</v>
      </c>
      <c r="F83" s="31" t="s">
        <v>18</v>
      </c>
    </row>
    <row r="84" spans="1:6">
      <c r="A84" s="29">
        <v>45377</v>
      </c>
      <c r="B84" s="42">
        <v>45377.5393287037</v>
      </c>
      <c r="C84" s="31">
        <v>161</v>
      </c>
      <c r="D84" s="34">
        <v>19.2</v>
      </c>
      <c r="E84" s="28">
        <v>3091.2</v>
      </c>
      <c r="F84" s="31" t="s">
        <v>18</v>
      </c>
    </row>
    <row r="85" spans="1:6">
      <c r="A85" s="29">
        <v>45377</v>
      </c>
      <c r="B85" s="42">
        <v>45377.542384259257</v>
      </c>
      <c r="C85" s="31">
        <v>145</v>
      </c>
      <c r="D85" s="34">
        <v>19.2</v>
      </c>
      <c r="E85" s="28">
        <v>2784</v>
      </c>
      <c r="F85" s="31" t="s">
        <v>18</v>
      </c>
    </row>
    <row r="86" spans="1:6">
      <c r="A86" s="29">
        <v>45377</v>
      </c>
      <c r="B86" s="42">
        <v>45377.545219907406</v>
      </c>
      <c r="C86" s="31">
        <v>141</v>
      </c>
      <c r="D86" s="34">
        <v>19.2</v>
      </c>
      <c r="E86" s="28">
        <v>2707.2</v>
      </c>
      <c r="F86" s="31" t="s">
        <v>18</v>
      </c>
    </row>
    <row r="87" spans="1:6">
      <c r="A87" s="29">
        <v>45377</v>
      </c>
      <c r="B87" s="42">
        <v>45377.546724537038</v>
      </c>
      <c r="C87" s="31">
        <v>398</v>
      </c>
      <c r="D87" s="34">
        <v>19.16</v>
      </c>
      <c r="E87" s="28">
        <v>7625.68</v>
      </c>
      <c r="F87" s="31" t="s">
        <v>18</v>
      </c>
    </row>
    <row r="88" spans="1:6">
      <c r="A88" s="29">
        <v>45377</v>
      </c>
      <c r="B88" s="42">
        <v>45377.551388888889</v>
      </c>
      <c r="C88" s="31">
        <v>147</v>
      </c>
      <c r="D88" s="34">
        <v>19.079999999999998</v>
      </c>
      <c r="E88" s="28">
        <v>2804.7599999999998</v>
      </c>
      <c r="F88" s="31" t="s">
        <v>18</v>
      </c>
    </row>
    <row r="89" spans="1:6">
      <c r="A89" s="29">
        <v>45377</v>
      </c>
      <c r="B89" s="42">
        <v>45377.551388888889</v>
      </c>
      <c r="C89" s="31">
        <v>59</v>
      </c>
      <c r="D89" s="34">
        <v>19.079999999999998</v>
      </c>
      <c r="E89" s="28">
        <v>1125.7199999999998</v>
      </c>
      <c r="F89" s="31" t="s">
        <v>16</v>
      </c>
    </row>
    <row r="90" spans="1:6">
      <c r="A90" s="29">
        <v>45377</v>
      </c>
      <c r="B90" s="42">
        <v>45377.551388888889</v>
      </c>
      <c r="C90" s="31">
        <v>557</v>
      </c>
      <c r="D90" s="34">
        <v>19.079999999999998</v>
      </c>
      <c r="E90" s="28">
        <v>10627.56</v>
      </c>
      <c r="F90" s="31" t="s">
        <v>16</v>
      </c>
    </row>
    <row r="91" spans="1:6">
      <c r="A91" s="29">
        <v>45377</v>
      </c>
      <c r="B91" s="42">
        <v>45377.551932870374</v>
      </c>
      <c r="C91" s="31">
        <v>276</v>
      </c>
      <c r="D91" s="34">
        <v>19.04</v>
      </c>
      <c r="E91" s="28">
        <v>5255.04</v>
      </c>
      <c r="F91" s="31" t="s">
        <v>18</v>
      </c>
    </row>
    <row r="92" spans="1:6">
      <c r="A92" s="29">
        <v>45377</v>
      </c>
      <c r="B92" s="42">
        <v>45377.551932870374</v>
      </c>
      <c r="C92" s="31">
        <v>124</v>
      </c>
      <c r="D92" s="34">
        <v>19.04</v>
      </c>
      <c r="E92" s="28">
        <v>2360.96</v>
      </c>
      <c r="F92" s="31" t="s">
        <v>18</v>
      </c>
    </row>
    <row r="93" spans="1:6">
      <c r="A93" s="29">
        <v>45377</v>
      </c>
      <c r="B93" s="42">
        <v>45377.572800925926</v>
      </c>
      <c r="C93" s="31">
        <v>155</v>
      </c>
      <c r="D93" s="34">
        <v>19.12</v>
      </c>
      <c r="E93" s="28">
        <v>2963.6000000000004</v>
      </c>
      <c r="F93" s="31" t="s">
        <v>18</v>
      </c>
    </row>
    <row r="94" spans="1:6">
      <c r="A94" s="29">
        <v>45377</v>
      </c>
      <c r="B94" s="42">
        <v>45377.580613425926</v>
      </c>
      <c r="C94" s="31">
        <v>162</v>
      </c>
      <c r="D94" s="34">
        <v>19.14</v>
      </c>
      <c r="E94" s="28">
        <v>3100.6800000000003</v>
      </c>
      <c r="F94" s="31" t="s">
        <v>18</v>
      </c>
    </row>
    <row r="95" spans="1:6">
      <c r="A95" s="29">
        <v>45377</v>
      </c>
      <c r="B95" s="42">
        <v>45377.586041666669</v>
      </c>
      <c r="C95" s="31">
        <v>125</v>
      </c>
      <c r="D95" s="34">
        <v>19.079999999999998</v>
      </c>
      <c r="E95" s="28">
        <v>2385</v>
      </c>
      <c r="F95" s="31" t="s">
        <v>18</v>
      </c>
    </row>
    <row r="96" spans="1:6">
      <c r="A96" s="29">
        <v>45377</v>
      </c>
      <c r="B96" s="42">
        <v>45377.586041666669</v>
      </c>
      <c r="C96" s="31">
        <v>309</v>
      </c>
      <c r="D96" s="34">
        <v>19.079999999999998</v>
      </c>
      <c r="E96" s="28">
        <v>5895.7199999999993</v>
      </c>
      <c r="F96" s="31" t="s">
        <v>18</v>
      </c>
    </row>
    <row r="97" spans="1:6">
      <c r="A97" s="29">
        <v>45377</v>
      </c>
      <c r="B97" s="42">
        <v>45377.608715277776</v>
      </c>
      <c r="C97" s="31">
        <v>141</v>
      </c>
      <c r="D97" s="34">
        <v>19.12</v>
      </c>
      <c r="E97" s="28">
        <v>2695.92</v>
      </c>
      <c r="F97" s="31" t="s">
        <v>18</v>
      </c>
    </row>
    <row r="98" spans="1:6">
      <c r="A98" s="29">
        <v>45377</v>
      </c>
      <c r="B98" s="42">
        <v>45377.613379629627</v>
      </c>
      <c r="C98" s="31">
        <v>57</v>
      </c>
      <c r="D98" s="34">
        <v>19.12</v>
      </c>
      <c r="E98" s="28">
        <v>1089.8400000000001</v>
      </c>
      <c r="F98" s="31" t="s">
        <v>18</v>
      </c>
    </row>
    <row r="99" spans="1:6">
      <c r="A99" s="29">
        <v>45377</v>
      </c>
      <c r="B99" s="42">
        <v>45377.613379629627</v>
      </c>
      <c r="C99" s="31">
        <v>48</v>
      </c>
      <c r="D99" s="34">
        <v>19.12</v>
      </c>
      <c r="E99" s="28">
        <v>917.76</v>
      </c>
      <c r="F99" s="31" t="s">
        <v>18</v>
      </c>
    </row>
    <row r="100" spans="1:6">
      <c r="A100" s="29">
        <v>45377</v>
      </c>
      <c r="B100" s="42">
        <v>45377.613379629627</v>
      </c>
      <c r="C100" s="31">
        <v>57</v>
      </c>
      <c r="D100" s="34">
        <v>19.12</v>
      </c>
      <c r="E100" s="28">
        <v>1089.8400000000001</v>
      </c>
      <c r="F100" s="31" t="s">
        <v>18</v>
      </c>
    </row>
    <row r="101" spans="1:6">
      <c r="A101" s="29">
        <v>45377</v>
      </c>
      <c r="B101" s="42">
        <v>45377.619201388887</v>
      </c>
      <c r="C101" s="31">
        <v>139</v>
      </c>
      <c r="D101" s="34">
        <v>19.12</v>
      </c>
      <c r="E101" s="28">
        <v>2657.6800000000003</v>
      </c>
      <c r="F101" s="31" t="s">
        <v>18</v>
      </c>
    </row>
    <row r="102" spans="1:6">
      <c r="A102" s="29">
        <v>45377</v>
      </c>
      <c r="B102" s="42">
        <v>45377.62427083333</v>
      </c>
      <c r="C102" s="31">
        <v>138</v>
      </c>
      <c r="D102" s="34">
        <v>19.12</v>
      </c>
      <c r="E102" s="28">
        <v>2638.56</v>
      </c>
      <c r="F102" s="31" t="s">
        <v>18</v>
      </c>
    </row>
    <row r="103" spans="1:6">
      <c r="A103" s="29">
        <v>45377</v>
      </c>
      <c r="B103" s="42">
        <v>45377.629803240743</v>
      </c>
      <c r="C103" s="31">
        <v>143</v>
      </c>
      <c r="D103" s="34">
        <v>19.12</v>
      </c>
      <c r="E103" s="28">
        <v>2734.1600000000003</v>
      </c>
      <c r="F103" s="31" t="s">
        <v>18</v>
      </c>
    </row>
    <row r="104" spans="1:6">
      <c r="A104" s="29">
        <v>45377</v>
      </c>
      <c r="B104" s="42">
        <v>45377.636516203704</v>
      </c>
      <c r="C104" s="31">
        <v>153</v>
      </c>
      <c r="D104" s="34">
        <v>19.14</v>
      </c>
      <c r="E104" s="28">
        <v>2928.42</v>
      </c>
      <c r="F104" s="31" t="s">
        <v>18</v>
      </c>
    </row>
    <row r="105" spans="1:6">
      <c r="A105" s="29">
        <v>45377</v>
      </c>
      <c r="B105" s="42">
        <v>45377.641134259262</v>
      </c>
      <c r="C105" s="31">
        <v>161</v>
      </c>
      <c r="D105" s="34">
        <v>19.14</v>
      </c>
      <c r="E105" s="28">
        <v>3081.54</v>
      </c>
      <c r="F105" s="31" t="s">
        <v>18</v>
      </c>
    </row>
    <row r="106" spans="1:6">
      <c r="A106" s="29">
        <v>45377</v>
      </c>
      <c r="B106" s="42">
        <v>45377.643946759257</v>
      </c>
      <c r="C106" s="31">
        <v>249</v>
      </c>
      <c r="D106" s="34">
        <v>19.100000000000001</v>
      </c>
      <c r="E106" s="28">
        <v>4755.9000000000005</v>
      </c>
      <c r="F106" s="31" t="s">
        <v>18</v>
      </c>
    </row>
    <row r="107" spans="1:6">
      <c r="A107" s="29">
        <v>45377</v>
      </c>
      <c r="B107" s="42">
        <v>45377.643946759257</v>
      </c>
      <c r="C107" s="31">
        <v>5</v>
      </c>
      <c r="D107" s="34">
        <v>19.100000000000001</v>
      </c>
      <c r="E107" s="28">
        <v>95.5</v>
      </c>
      <c r="F107" s="31" t="s">
        <v>18</v>
      </c>
    </row>
    <row r="108" spans="1:6">
      <c r="A108" s="29">
        <v>45377</v>
      </c>
      <c r="B108" s="42">
        <v>45377.643946759257</v>
      </c>
      <c r="C108" s="31">
        <v>42</v>
      </c>
      <c r="D108" s="34">
        <v>19.100000000000001</v>
      </c>
      <c r="E108" s="28">
        <v>802.2</v>
      </c>
      <c r="F108" s="31" t="s">
        <v>18</v>
      </c>
    </row>
    <row r="109" spans="1:6">
      <c r="A109" s="29">
        <v>45377</v>
      </c>
      <c r="B109" s="42">
        <v>45377.643946759257</v>
      </c>
      <c r="C109" s="31">
        <v>134</v>
      </c>
      <c r="D109" s="34">
        <v>19.100000000000001</v>
      </c>
      <c r="E109" s="28">
        <v>2559.4</v>
      </c>
      <c r="F109" s="31" t="s">
        <v>18</v>
      </c>
    </row>
    <row r="110" spans="1:6">
      <c r="A110" s="29">
        <v>45377</v>
      </c>
      <c r="B110" s="42">
        <v>45377.664479166669</v>
      </c>
      <c r="C110" s="31">
        <v>151</v>
      </c>
      <c r="D110" s="34">
        <v>19.14</v>
      </c>
      <c r="E110" s="28">
        <v>2890.14</v>
      </c>
      <c r="F110" s="31" t="s">
        <v>18</v>
      </c>
    </row>
    <row r="111" spans="1:6">
      <c r="A111" s="29">
        <v>45377</v>
      </c>
      <c r="B111" s="42">
        <v>45377.67019675926</v>
      </c>
      <c r="C111" s="31">
        <v>152</v>
      </c>
      <c r="D111" s="34">
        <v>19.14</v>
      </c>
      <c r="E111" s="28">
        <v>2909.28</v>
      </c>
      <c r="F111" s="31" t="s">
        <v>18</v>
      </c>
    </row>
    <row r="112" spans="1:6">
      <c r="A112" s="29">
        <v>45377</v>
      </c>
      <c r="B112" s="42">
        <v>45377.678761574076</v>
      </c>
      <c r="C112" s="31">
        <v>200</v>
      </c>
      <c r="D112" s="34">
        <v>19.059999999999999</v>
      </c>
      <c r="E112" s="28">
        <v>3811.9999999999995</v>
      </c>
      <c r="F112" s="31" t="s">
        <v>18</v>
      </c>
    </row>
    <row r="113" spans="1:6">
      <c r="A113" s="29">
        <v>45377</v>
      </c>
      <c r="B113" s="42">
        <v>45377.678761574076</v>
      </c>
      <c r="C113" s="31">
        <v>24</v>
      </c>
      <c r="D113" s="34">
        <v>19.059999999999999</v>
      </c>
      <c r="E113" s="28">
        <v>457.43999999999994</v>
      </c>
      <c r="F113" s="31" t="s">
        <v>18</v>
      </c>
    </row>
    <row r="114" spans="1:6">
      <c r="A114" s="29">
        <v>45377</v>
      </c>
      <c r="B114" s="42">
        <v>45377.678761574076</v>
      </c>
      <c r="C114" s="31">
        <v>43</v>
      </c>
      <c r="D114" s="34">
        <v>19.059999999999999</v>
      </c>
      <c r="E114" s="28">
        <v>819.57999999999993</v>
      </c>
      <c r="F114" s="31" t="s">
        <v>18</v>
      </c>
    </row>
    <row r="115" spans="1:6">
      <c r="A115" s="29">
        <v>45377</v>
      </c>
      <c r="B115" s="42">
        <v>45377.716886574075</v>
      </c>
      <c r="C115" s="31">
        <v>179</v>
      </c>
      <c r="D115" s="34">
        <v>19.079999999999998</v>
      </c>
      <c r="E115" s="28">
        <v>3415.3199999999997</v>
      </c>
      <c r="F115" s="31" t="s">
        <v>18</v>
      </c>
    </row>
    <row r="116" spans="1:6">
      <c r="A116" s="29">
        <v>45377</v>
      </c>
      <c r="B116" s="42">
        <v>45377.716886574075</v>
      </c>
      <c r="C116" s="31">
        <v>21</v>
      </c>
      <c r="D116" s="34">
        <v>19.079999999999998</v>
      </c>
      <c r="E116" s="28">
        <v>400.67999999999995</v>
      </c>
      <c r="F116" s="31" t="s">
        <v>18</v>
      </c>
    </row>
    <row r="117" spans="1:6">
      <c r="A117" s="29">
        <v>45377</v>
      </c>
      <c r="B117" s="42">
        <v>45377.717002314814</v>
      </c>
      <c r="C117" s="31">
        <v>678</v>
      </c>
      <c r="D117" s="34">
        <v>19.079999999999998</v>
      </c>
      <c r="E117" s="28">
        <v>12936.239999999998</v>
      </c>
      <c r="F117" s="31" t="s">
        <v>18</v>
      </c>
    </row>
    <row r="118" spans="1:6">
      <c r="A118" s="29">
        <v>45377</v>
      </c>
      <c r="B118" s="42">
        <v>45377.717002314814</v>
      </c>
      <c r="C118" s="31">
        <v>322</v>
      </c>
      <c r="D118" s="34">
        <v>19.079999999999998</v>
      </c>
      <c r="E118" s="28">
        <v>6143.7599999999993</v>
      </c>
      <c r="F118" s="31" t="s">
        <v>18</v>
      </c>
    </row>
    <row r="119" spans="1:6">
      <c r="A119" s="29">
        <v>45378</v>
      </c>
      <c r="B119" s="42">
        <v>45378.402187500003</v>
      </c>
      <c r="C119" s="31">
        <v>100</v>
      </c>
      <c r="D119" s="34">
        <v>19.079999999999998</v>
      </c>
      <c r="E119" s="28">
        <v>1907.9999999999998</v>
      </c>
      <c r="F119" s="31" t="s">
        <v>18</v>
      </c>
    </row>
    <row r="120" spans="1:6">
      <c r="A120" s="29">
        <v>45378</v>
      </c>
      <c r="B120" s="42">
        <v>45378.444039351853</v>
      </c>
      <c r="C120" s="31">
        <v>96</v>
      </c>
      <c r="D120" s="34">
        <v>19.02</v>
      </c>
      <c r="E120" s="28">
        <v>1825.92</v>
      </c>
      <c r="F120" s="31" t="s">
        <v>18</v>
      </c>
    </row>
    <row r="121" spans="1:6">
      <c r="A121" s="29">
        <v>45378</v>
      </c>
      <c r="B121" s="42">
        <v>45378.444039351853</v>
      </c>
      <c r="C121" s="31">
        <v>93</v>
      </c>
      <c r="D121" s="34">
        <v>19.02</v>
      </c>
      <c r="E121" s="28">
        <v>1768.86</v>
      </c>
      <c r="F121" s="31" t="s">
        <v>18</v>
      </c>
    </row>
    <row r="122" spans="1:6">
      <c r="A122" s="29">
        <v>45378</v>
      </c>
      <c r="B122" s="42">
        <v>45378.444039351853</v>
      </c>
      <c r="C122" s="31">
        <v>380</v>
      </c>
      <c r="D122" s="34">
        <v>19</v>
      </c>
      <c r="E122" s="28">
        <v>7220</v>
      </c>
      <c r="F122" s="31" t="s">
        <v>21</v>
      </c>
    </row>
    <row r="123" spans="1:6">
      <c r="A123" s="29">
        <v>45378</v>
      </c>
      <c r="B123" s="42">
        <v>45378.444039351853</v>
      </c>
      <c r="C123" s="31">
        <v>282</v>
      </c>
      <c r="D123" s="34">
        <v>19.02</v>
      </c>
      <c r="E123" s="28">
        <v>5363.64</v>
      </c>
      <c r="F123" s="31" t="s">
        <v>18</v>
      </c>
    </row>
    <row r="124" spans="1:6">
      <c r="A124" s="29">
        <v>45378</v>
      </c>
      <c r="B124" s="42">
        <v>45378.444039351853</v>
      </c>
      <c r="C124" s="31">
        <v>168</v>
      </c>
      <c r="D124" s="34">
        <v>19.02</v>
      </c>
      <c r="E124" s="28">
        <v>3195.36</v>
      </c>
      <c r="F124" s="31" t="s">
        <v>18</v>
      </c>
    </row>
    <row r="125" spans="1:6">
      <c r="A125" s="29">
        <v>45378</v>
      </c>
      <c r="B125" s="42">
        <v>45378.445659722223</v>
      </c>
      <c r="C125" s="31">
        <v>253</v>
      </c>
      <c r="D125" s="34">
        <v>19</v>
      </c>
      <c r="E125" s="28">
        <v>4807</v>
      </c>
      <c r="F125" s="31" t="s">
        <v>18</v>
      </c>
    </row>
    <row r="126" spans="1:6">
      <c r="A126" s="29">
        <v>45378</v>
      </c>
      <c r="B126" s="42">
        <v>45378.459074074075</v>
      </c>
      <c r="C126" s="31">
        <v>81</v>
      </c>
      <c r="D126" s="34">
        <v>19</v>
      </c>
      <c r="E126" s="28">
        <v>1539</v>
      </c>
      <c r="F126" s="31" t="s">
        <v>18</v>
      </c>
    </row>
    <row r="127" spans="1:6">
      <c r="A127" s="29">
        <v>45378</v>
      </c>
      <c r="B127" s="42">
        <v>45378.459074074075</v>
      </c>
      <c r="C127" s="31">
        <v>73</v>
      </c>
      <c r="D127" s="34">
        <v>19</v>
      </c>
      <c r="E127" s="28">
        <v>1387</v>
      </c>
      <c r="F127" s="31" t="s">
        <v>18</v>
      </c>
    </row>
    <row r="128" spans="1:6">
      <c r="A128" s="29">
        <v>45378</v>
      </c>
      <c r="B128" s="42">
        <v>45378.464745370373</v>
      </c>
      <c r="C128" s="31">
        <v>10</v>
      </c>
      <c r="D128" s="34">
        <v>19</v>
      </c>
      <c r="E128" s="28">
        <v>190</v>
      </c>
      <c r="F128" s="31" t="s">
        <v>18</v>
      </c>
    </row>
    <row r="129" spans="1:6">
      <c r="A129" s="29">
        <v>45378</v>
      </c>
      <c r="B129" s="42">
        <v>45378.464745370373</v>
      </c>
      <c r="C129" s="31">
        <v>155</v>
      </c>
      <c r="D129" s="34">
        <v>19</v>
      </c>
      <c r="E129" s="28">
        <v>2945</v>
      </c>
      <c r="F129" s="31" t="s">
        <v>18</v>
      </c>
    </row>
    <row r="130" spans="1:6">
      <c r="A130" s="29">
        <v>45378</v>
      </c>
      <c r="B130" s="42">
        <v>45378.467604166668</v>
      </c>
      <c r="C130" s="31">
        <v>5</v>
      </c>
      <c r="D130" s="34">
        <v>18.98</v>
      </c>
      <c r="E130" s="28">
        <v>94.9</v>
      </c>
      <c r="F130" s="31" t="s">
        <v>18</v>
      </c>
    </row>
    <row r="131" spans="1:6">
      <c r="A131" s="29">
        <v>45378</v>
      </c>
      <c r="B131" s="42">
        <v>45378.470243055555</v>
      </c>
      <c r="C131" s="31">
        <v>5</v>
      </c>
      <c r="D131" s="34">
        <v>18.98</v>
      </c>
      <c r="E131" s="28">
        <v>94.9</v>
      </c>
      <c r="F131" s="31" t="s">
        <v>18</v>
      </c>
    </row>
    <row r="132" spans="1:6">
      <c r="A132" s="29">
        <v>45378</v>
      </c>
      <c r="B132" s="42">
        <v>45378.470243055555</v>
      </c>
      <c r="C132" s="31">
        <v>20</v>
      </c>
      <c r="D132" s="34">
        <v>18.98</v>
      </c>
      <c r="E132" s="28">
        <v>379.6</v>
      </c>
      <c r="F132" s="31" t="s">
        <v>18</v>
      </c>
    </row>
    <row r="133" spans="1:6">
      <c r="A133" s="29">
        <v>45378</v>
      </c>
      <c r="B133" s="42">
        <v>45378.478414351855</v>
      </c>
      <c r="C133" s="31">
        <v>19</v>
      </c>
      <c r="D133" s="34">
        <v>18.98</v>
      </c>
      <c r="E133" s="28">
        <v>360.62</v>
      </c>
      <c r="F133" s="31" t="s">
        <v>18</v>
      </c>
    </row>
    <row r="134" spans="1:6">
      <c r="A134" s="29">
        <v>45378</v>
      </c>
      <c r="B134" s="42">
        <v>45378.487754629627</v>
      </c>
      <c r="C134" s="31">
        <v>19</v>
      </c>
      <c r="D134" s="34">
        <v>18.98</v>
      </c>
      <c r="E134" s="28">
        <v>360.62</v>
      </c>
      <c r="F134" s="31" t="s">
        <v>18</v>
      </c>
    </row>
    <row r="135" spans="1:6">
      <c r="A135" s="29">
        <v>45378</v>
      </c>
      <c r="B135" s="42">
        <v>45378.496550925927</v>
      </c>
      <c r="C135" s="31">
        <v>141</v>
      </c>
      <c r="D135" s="34">
        <v>18.98</v>
      </c>
      <c r="E135" s="28">
        <v>2676.18</v>
      </c>
      <c r="F135" s="31" t="s">
        <v>18</v>
      </c>
    </row>
    <row r="136" spans="1:6">
      <c r="A136" s="29">
        <v>45378</v>
      </c>
      <c r="B136" s="42">
        <v>45378.496550925927</v>
      </c>
      <c r="C136" s="31">
        <v>230</v>
      </c>
      <c r="D136" s="34">
        <v>18.98</v>
      </c>
      <c r="E136" s="28">
        <v>4365.4000000000005</v>
      </c>
      <c r="F136" s="31" t="s">
        <v>18</v>
      </c>
    </row>
    <row r="137" spans="1:6">
      <c r="A137" s="29">
        <v>45378</v>
      </c>
      <c r="B137" s="42">
        <v>45378.496550925927</v>
      </c>
      <c r="C137" s="31">
        <v>52</v>
      </c>
      <c r="D137" s="34">
        <v>18.98</v>
      </c>
      <c r="E137" s="28">
        <v>986.96</v>
      </c>
      <c r="F137" s="31" t="s">
        <v>18</v>
      </c>
    </row>
    <row r="138" spans="1:6">
      <c r="A138" s="29">
        <v>45378</v>
      </c>
      <c r="B138" s="42">
        <v>45378.496550925927</v>
      </c>
      <c r="C138" s="31">
        <v>131</v>
      </c>
      <c r="D138" s="34">
        <v>18.98</v>
      </c>
      <c r="E138" s="28">
        <v>2486.38</v>
      </c>
      <c r="F138" s="31" t="s">
        <v>18</v>
      </c>
    </row>
    <row r="139" spans="1:6">
      <c r="A139" s="29">
        <v>45378</v>
      </c>
      <c r="B139" s="42">
        <v>45378.496550925927</v>
      </c>
      <c r="C139" s="31">
        <v>19</v>
      </c>
      <c r="D139" s="34">
        <v>18.98</v>
      </c>
      <c r="E139" s="28">
        <v>360.62</v>
      </c>
      <c r="F139" s="31" t="s">
        <v>18</v>
      </c>
    </row>
    <row r="140" spans="1:6">
      <c r="A140" s="29">
        <v>45378</v>
      </c>
      <c r="B140" s="42">
        <v>45378.496550925927</v>
      </c>
      <c r="C140" s="31">
        <v>500</v>
      </c>
      <c r="D140" s="34">
        <v>18.98</v>
      </c>
      <c r="E140" s="28">
        <v>9490</v>
      </c>
      <c r="F140" s="31" t="s">
        <v>18</v>
      </c>
    </row>
    <row r="141" spans="1:6">
      <c r="A141" s="29">
        <v>45378</v>
      </c>
      <c r="B141" s="42">
        <v>45378.496562499997</v>
      </c>
      <c r="C141" s="31">
        <v>26</v>
      </c>
      <c r="D141" s="34">
        <v>18.98</v>
      </c>
      <c r="E141" s="28">
        <v>493.48</v>
      </c>
      <c r="F141" s="31" t="s">
        <v>18</v>
      </c>
    </row>
    <row r="142" spans="1:6">
      <c r="A142" s="29">
        <v>45378</v>
      </c>
      <c r="B142" s="42">
        <v>45378.496562499997</v>
      </c>
      <c r="C142" s="31">
        <v>191</v>
      </c>
      <c r="D142" s="34">
        <v>18.98</v>
      </c>
      <c r="E142" s="28">
        <v>3625.1800000000003</v>
      </c>
      <c r="F142" s="31" t="s">
        <v>18</v>
      </c>
    </row>
    <row r="143" spans="1:6">
      <c r="A143" s="29">
        <v>45378</v>
      </c>
      <c r="B143" s="42">
        <v>45378.527881944443</v>
      </c>
      <c r="C143" s="31">
        <v>96</v>
      </c>
      <c r="D143" s="34">
        <v>19</v>
      </c>
      <c r="E143" s="28">
        <v>1824</v>
      </c>
      <c r="F143" s="31" t="s">
        <v>18</v>
      </c>
    </row>
    <row r="144" spans="1:6">
      <c r="A144" s="29">
        <v>45378</v>
      </c>
      <c r="B144" s="42">
        <v>45378.527881944443</v>
      </c>
      <c r="C144" s="31">
        <v>67</v>
      </c>
      <c r="D144" s="34">
        <v>19</v>
      </c>
      <c r="E144" s="28">
        <v>1273</v>
      </c>
      <c r="F144" s="31" t="s">
        <v>18</v>
      </c>
    </row>
    <row r="145" spans="1:6">
      <c r="A145" s="29">
        <v>45378</v>
      </c>
      <c r="B145" s="42">
        <v>45378.532546296294</v>
      </c>
      <c r="C145" s="31">
        <v>146</v>
      </c>
      <c r="D145" s="34">
        <v>19</v>
      </c>
      <c r="E145" s="28">
        <v>2774</v>
      </c>
      <c r="F145" s="31" t="s">
        <v>18</v>
      </c>
    </row>
    <row r="146" spans="1:6">
      <c r="A146" s="29">
        <v>45378</v>
      </c>
      <c r="B146" s="42">
        <v>45378.533009259256</v>
      </c>
      <c r="C146" s="31">
        <v>19</v>
      </c>
      <c r="D146" s="34">
        <v>18.98</v>
      </c>
      <c r="E146" s="28">
        <v>360.62</v>
      </c>
      <c r="F146" s="31" t="s">
        <v>18</v>
      </c>
    </row>
    <row r="147" spans="1:6">
      <c r="A147" s="29">
        <v>45378</v>
      </c>
      <c r="B147" s="42">
        <v>45378.53396990741</v>
      </c>
      <c r="C147" s="31">
        <v>28</v>
      </c>
      <c r="D147" s="34">
        <v>18.98</v>
      </c>
      <c r="E147" s="28">
        <v>531.44000000000005</v>
      </c>
      <c r="F147" s="31" t="s">
        <v>18</v>
      </c>
    </row>
    <row r="148" spans="1:6">
      <c r="A148" s="29">
        <v>45378</v>
      </c>
      <c r="B148" s="42">
        <v>45378.543900462966</v>
      </c>
      <c r="C148" s="31">
        <v>19</v>
      </c>
      <c r="D148" s="34">
        <v>18.98</v>
      </c>
      <c r="E148" s="28">
        <v>360.62</v>
      </c>
      <c r="F148" s="31" t="s">
        <v>18</v>
      </c>
    </row>
    <row r="149" spans="1:6">
      <c r="A149" s="29">
        <v>45378</v>
      </c>
      <c r="B149" s="42">
        <v>45378.546793981484</v>
      </c>
      <c r="C149" s="31">
        <v>27</v>
      </c>
      <c r="D149" s="34">
        <v>19</v>
      </c>
      <c r="E149" s="28">
        <v>513</v>
      </c>
      <c r="F149" s="31" t="s">
        <v>18</v>
      </c>
    </row>
    <row r="150" spans="1:6">
      <c r="A150" s="29">
        <v>45378</v>
      </c>
      <c r="B150" s="42">
        <v>45378.546793981484</v>
      </c>
      <c r="C150" s="31">
        <v>113</v>
      </c>
      <c r="D150" s="34">
        <v>19</v>
      </c>
      <c r="E150" s="28">
        <v>2147</v>
      </c>
      <c r="F150" s="31" t="s">
        <v>18</v>
      </c>
    </row>
    <row r="151" spans="1:6">
      <c r="A151" s="29">
        <v>45378</v>
      </c>
      <c r="B151" s="42">
        <v>45378.546817129631</v>
      </c>
      <c r="C151" s="31">
        <v>11</v>
      </c>
      <c r="D151" s="34">
        <v>18.98</v>
      </c>
      <c r="E151" s="28">
        <v>208.78</v>
      </c>
      <c r="F151" s="31" t="s">
        <v>18</v>
      </c>
    </row>
    <row r="152" spans="1:6">
      <c r="A152" s="29">
        <v>45378</v>
      </c>
      <c r="B152" s="42">
        <v>45378.547893518517</v>
      </c>
      <c r="C152" s="31">
        <v>130</v>
      </c>
      <c r="D152" s="34">
        <v>18.98</v>
      </c>
      <c r="E152" s="28">
        <v>2467.4</v>
      </c>
      <c r="F152" s="31" t="s">
        <v>18</v>
      </c>
    </row>
    <row r="153" spans="1:6">
      <c r="A153" s="29">
        <v>45378</v>
      </c>
      <c r="B153" s="42">
        <v>45378.547893518517</v>
      </c>
      <c r="C153" s="31">
        <v>106</v>
      </c>
      <c r="D153" s="34">
        <v>18.98</v>
      </c>
      <c r="E153" s="28">
        <v>2011.88</v>
      </c>
      <c r="F153" s="31" t="s">
        <v>18</v>
      </c>
    </row>
    <row r="154" spans="1:6">
      <c r="A154" s="29">
        <v>45378</v>
      </c>
      <c r="B154" s="42">
        <v>45378.552361111113</v>
      </c>
      <c r="C154" s="31">
        <v>19</v>
      </c>
      <c r="D154" s="34">
        <v>18.98</v>
      </c>
      <c r="E154" s="28">
        <v>360.62</v>
      </c>
      <c r="F154" s="31" t="s">
        <v>18</v>
      </c>
    </row>
    <row r="155" spans="1:6">
      <c r="A155" s="29">
        <v>45378</v>
      </c>
      <c r="B155" s="42">
        <v>45378.556203703702</v>
      </c>
      <c r="C155" s="31">
        <v>19</v>
      </c>
      <c r="D155" s="34">
        <v>18.98</v>
      </c>
      <c r="E155" s="28">
        <v>360.62</v>
      </c>
      <c r="F155" s="31" t="s">
        <v>18</v>
      </c>
    </row>
    <row r="156" spans="1:6">
      <c r="A156" s="29">
        <v>45378</v>
      </c>
      <c r="B156" s="42">
        <v>45378.564814814818</v>
      </c>
      <c r="C156" s="31">
        <v>155</v>
      </c>
      <c r="D156" s="34">
        <v>19</v>
      </c>
      <c r="E156" s="28">
        <v>2945</v>
      </c>
      <c r="F156" s="31" t="s">
        <v>18</v>
      </c>
    </row>
    <row r="157" spans="1:6">
      <c r="A157" s="29">
        <v>45378</v>
      </c>
      <c r="B157" s="42">
        <v>45378.564826388887</v>
      </c>
      <c r="C157" s="31">
        <v>19</v>
      </c>
      <c r="D157" s="34">
        <v>18.98</v>
      </c>
      <c r="E157" s="28">
        <v>360.62</v>
      </c>
      <c r="F157" s="31" t="s">
        <v>18</v>
      </c>
    </row>
    <row r="158" spans="1:6">
      <c r="A158" s="29">
        <v>45378</v>
      </c>
      <c r="B158" s="42">
        <v>45378.571157407408</v>
      </c>
      <c r="C158" s="31">
        <v>28</v>
      </c>
      <c r="D158" s="34">
        <v>19</v>
      </c>
      <c r="E158" s="28">
        <v>532</v>
      </c>
      <c r="F158" s="31" t="s">
        <v>18</v>
      </c>
    </row>
    <row r="159" spans="1:6">
      <c r="A159" s="29">
        <v>45378</v>
      </c>
      <c r="B159" s="42">
        <v>45378.571157407408</v>
      </c>
      <c r="C159" s="31">
        <v>12</v>
      </c>
      <c r="D159" s="34">
        <v>19</v>
      </c>
      <c r="E159" s="28">
        <v>228</v>
      </c>
      <c r="F159" s="31" t="s">
        <v>18</v>
      </c>
    </row>
    <row r="160" spans="1:6">
      <c r="A160" s="29">
        <v>45378</v>
      </c>
      <c r="B160" s="42">
        <v>45378.571157407408</v>
      </c>
      <c r="C160" s="31">
        <v>126</v>
      </c>
      <c r="D160" s="34">
        <v>19</v>
      </c>
      <c r="E160" s="28">
        <v>2394</v>
      </c>
      <c r="F160" s="31" t="s">
        <v>18</v>
      </c>
    </row>
    <row r="161" spans="1:6">
      <c r="A161" s="29">
        <v>45378</v>
      </c>
      <c r="B161" s="42">
        <v>45378.577025462961</v>
      </c>
      <c r="C161" s="31">
        <v>161</v>
      </c>
      <c r="D161" s="34">
        <v>19</v>
      </c>
      <c r="E161" s="28">
        <v>3059</v>
      </c>
      <c r="F161" s="31" t="s">
        <v>18</v>
      </c>
    </row>
    <row r="162" spans="1:6">
      <c r="A162" s="29">
        <v>45378</v>
      </c>
      <c r="B162" s="42">
        <v>45378.577037037037</v>
      </c>
      <c r="C162" s="31">
        <v>11</v>
      </c>
      <c r="D162" s="34">
        <v>18.98</v>
      </c>
      <c r="E162" s="28">
        <v>208.78</v>
      </c>
      <c r="F162" s="31" t="s">
        <v>18</v>
      </c>
    </row>
    <row r="163" spans="1:6">
      <c r="A163" s="29">
        <v>45378</v>
      </c>
      <c r="B163" s="42">
        <v>45378.582905092589</v>
      </c>
      <c r="C163" s="31">
        <v>21</v>
      </c>
      <c r="D163" s="34">
        <v>19</v>
      </c>
      <c r="E163" s="28">
        <v>399</v>
      </c>
      <c r="F163" s="31" t="s">
        <v>18</v>
      </c>
    </row>
    <row r="164" spans="1:6">
      <c r="A164" s="29">
        <v>45378</v>
      </c>
      <c r="B164" s="42">
        <v>45378.582905092589</v>
      </c>
      <c r="C164" s="31">
        <v>140</v>
      </c>
      <c r="D164" s="34">
        <v>19</v>
      </c>
      <c r="E164" s="28">
        <v>2660</v>
      </c>
      <c r="F164" s="31" t="s">
        <v>18</v>
      </c>
    </row>
    <row r="165" spans="1:6">
      <c r="A165" s="29">
        <v>45378</v>
      </c>
      <c r="B165" s="42">
        <v>45378.582928240743</v>
      </c>
      <c r="C165" s="31">
        <v>29</v>
      </c>
      <c r="D165" s="34">
        <v>18.98</v>
      </c>
      <c r="E165" s="28">
        <v>550.41999999999996</v>
      </c>
      <c r="F165" s="31" t="s">
        <v>18</v>
      </c>
    </row>
    <row r="166" spans="1:6">
      <c r="A166" s="29">
        <v>45378</v>
      </c>
      <c r="B166" s="42">
        <v>45378.589502314811</v>
      </c>
      <c r="C166" s="31">
        <v>147</v>
      </c>
      <c r="D166" s="34">
        <v>19</v>
      </c>
      <c r="E166" s="28">
        <v>2793</v>
      </c>
      <c r="F166" s="31" t="s">
        <v>18</v>
      </c>
    </row>
    <row r="167" spans="1:6">
      <c r="A167" s="29">
        <v>45378</v>
      </c>
      <c r="B167" s="42">
        <v>45378.589826388888</v>
      </c>
      <c r="C167" s="31">
        <v>33</v>
      </c>
      <c r="D167" s="34">
        <v>18.98</v>
      </c>
      <c r="E167" s="28">
        <v>626.34</v>
      </c>
      <c r="F167" s="31" t="s">
        <v>18</v>
      </c>
    </row>
    <row r="168" spans="1:6">
      <c r="A168" s="29">
        <v>45378</v>
      </c>
      <c r="B168" s="42">
        <v>45378.594849537039</v>
      </c>
      <c r="C168" s="31">
        <v>141</v>
      </c>
      <c r="D168" s="34">
        <v>19</v>
      </c>
      <c r="E168" s="28">
        <v>2679</v>
      </c>
      <c r="F168" s="31" t="s">
        <v>18</v>
      </c>
    </row>
    <row r="169" spans="1:6">
      <c r="A169" s="29">
        <v>45378</v>
      </c>
      <c r="B169" s="42">
        <v>45378.598506944443</v>
      </c>
      <c r="C169" s="31">
        <v>58</v>
      </c>
      <c r="D169" s="34">
        <v>19</v>
      </c>
      <c r="E169" s="28">
        <v>1102</v>
      </c>
      <c r="F169" s="31" t="s">
        <v>18</v>
      </c>
    </row>
    <row r="170" spans="1:6">
      <c r="A170" s="29">
        <v>45378</v>
      </c>
      <c r="B170" s="42">
        <v>45378.598506944443</v>
      </c>
      <c r="C170" s="31">
        <v>105</v>
      </c>
      <c r="D170" s="34">
        <v>19</v>
      </c>
      <c r="E170" s="28">
        <v>1995</v>
      </c>
      <c r="F170" s="31" t="s">
        <v>18</v>
      </c>
    </row>
    <row r="171" spans="1:6">
      <c r="A171" s="29">
        <v>45378</v>
      </c>
      <c r="B171" s="42">
        <v>45378.601886574077</v>
      </c>
      <c r="C171" s="31">
        <v>155</v>
      </c>
      <c r="D171" s="34">
        <v>19</v>
      </c>
      <c r="E171" s="28">
        <v>2945</v>
      </c>
      <c r="F171" s="31" t="s">
        <v>18</v>
      </c>
    </row>
    <row r="172" spans="1:6">
      <c r="A172" s="29">
        <v>45378</v>
      </c>
      <c r="B172" s="42">
        <v>45378.605138888888</v>
      </c>
      <c r="C172" s="31">
        <v>9</v>
      </c>
      <c r="D172" s="34">
        <v>19</v>
      </c>
      <c r="E172" s="28">
        <v>171</v>
      </c>
      <c r="F172" s="31" t="s">
        <v>18</v>
      </c>
    </row>
    <row r="173" spans="1:6">
      <c r="A173" s="29">
        <v>45378</v>
      </c>
      <c r="B173" s="42">
        <v>45378.605138888888</v>
      </c>
      <c r="C173" s="31">
        <v>154</v>
      </c>
      <c r="D173" s="34">
        <v>19</v>
      </c>
      <c r="E173" s="28">
        <v>2926</v>
      </c>
      <c r="F173" s="31" t="s">
        <v>18</v>
      </c>
    </row>
    <row r="174" spans="1:6">
      <c r="A174" s="29">
        <v>45378</v>
      </c>
      <c r="B174" s="42">
        <v>45378.606932870367</v>
      </c>
      <c r="C174" s="31">
        <v>30</v>
      </c>
      <c r="D174" s="34">
        <v>18.98</v>
      </c>
      <c r="E174" s="28">
        <v>569.4</v>
      </c>
      <c r="F174" s="31" t="s">
        <v>18</v>
      </c>
    </row>
    <row r="175" spans="1:6">
      <c r="A175" s="29">
        <v>45378</v>
      </c>
      <c r="B175" s="42">
        <v>45378.608993055554</v>
      </c>
      <c r="C175" s="31">
        <v>72</v>
      </c>
      <c r="D175" s="34">
        <v>19</v>
      </c>
      <c r="E175" s="28">
        <v>1368</v>
      </c>
      <c r="F175" s="31" t="s">
        <v>18</v>
      </c>
    </row>
    <row r="176" spans="1:6">
      <c r="A176" s="29">
        <v>45378</v>
      </c>
      <c r="B176" s="42">
        <v>45378.608993055554</v>
      </c>
      <c r="C176" s="31">
        <v>65</v>
      </c>
      <c r="D176" s="34">
        <v>19</v>
      </c>
      <c r="E176" s="28">
        <v>1235</v>
      </c>
      <c r="F176" s="31" t="s">
        <v>18</v>
      </c>
    </row>
    <row r="177" spans="1:6">
      <c r="A177" s="29">
        <v>45378</v>
      </c>
      <c r="B177" s="42">
        <v>45378.611006944448</v>
      </c>
      <c r="C177" s="31">
        <v>157</v>
      </c>
      <c r="D177" s="34">
        <v>19</v>
      </c>
      <c r="E177" s="28">
        <v>2983</v>
      </c>
      <c r="F177" s="31" t="s">
        <v>18</v>
      </c>
    </row>
    <row r="178" spans="1:6">
      <c r="A178" s="29">
        <v>45378</v>
      </c>
      <c r="B178" s="42">
        <v>45378.613865740743</v>
      </c>
      <c r="C178" s="31">
        <v>140</v>
      </c>
      <c r="D178" s="34">
        <v>19</v>
      </c>
      <c r="E178" s="28">
        <v>2660</v>
      </c>
      <c r="F178" s="31" t="s">
        <v>18</v>
      </c>
    </row>
    <row r="179" spans="1:6">
      <c r="A179" s="29">
        <v>45378</v>
      </c>
      <c r="B179" s="42">
        <v>45378.616354166668</v>
      </c>
      <c r="C179" s="31">
        <v>5</v>
      </c>
      <c r="D179" s="34">
        <v>18.98</v>
      </c>
      <c r="E179" s="28">
        <v>94.9</v>
      </c>
      <c r="F179" s="31" t="s">
        <v>18</v>
      </c>
    </row>
    <row r="180" spans="1:6">
      <c r="A180" s="29">
        <v>45378</v>
      </c>
      <c r="B180" s="42">
        <v>45378.617395833331</v>
      </c>
      <c r="C180" s="31">
        <v>61</v>
      </c>
      <c r="D180" s="34">
        <v>19</v>
      </c>
      <c r="E180" s="28">
        <v>1159</v>
      </c>
      <c r="F180" s="31" t="s">
        <v>18</v>
      </c>
    </row>
    <row r="181" spans="1:6">
      <c r="A181" s="29">
        <v>45378</v>
      </c>
      <c r="B181" s="42">
        <v>45378.617395833331</v>
      </c>
      <c r="C181" s="31">
        <v>81</v>
      </c>
      <c r="D181" s="34">
        <v>19</v>
      </c>
      <c r="E181" s="28">
        <v>1539</v>
      </c>
      <c r="F181" s="31" t="s">
        <v>18</v>
      </c>
    </row>
    <row r="182" spans="1:6">
      <c r="A182" s="29">
        <v>45378</v>
      </c>
      <c r="B182" s="42">
        <v>45378.620416666665</v>
      </c>
      <c r="C182" s="31">
        <v>143</v>
      </c>
      <c r="D182" s="34">
        <v>19</v>
      </c>
      <c r="E182" s="28">
        <v>2717</v>
      </c>
      <c r="F182" s="31" t="s">
        <v>18</v>
      </c>
    </row>
    <row r="183" spans="1:6">
      <c r="A183" s="29">
        <v>45378</v>
      </c>
      <c r="B183" s="42">
        <v>45378.62363425926</v>
      </c>
      <c r="C183" s="31">
        <v>161</v>
      </c>
      <c r="D183" s="34">
        <v>19</v>
      </c>
      <c r="E183" s="28">
        <v>3059</v>
      </c>
      <c r="F183" s="31" t="s">
        <v>18</v>
      </c>
    </row>
    <row r="184" spans="1:6">
      <c r="A184" s="29">
        <v>45378</v>
      </c>
      <c r="B184" s="42">
        <v>45378.627638888887</v>
      </c>
      <c r="C184" s="31">
        <v>12</v>
      </c>
      <c r="D184" s="34">
        <v>19</v>
      </c>
      <c r="E184" s="28">
        <v>228</v>
      </c>
      <c r="F184" s="31" t="s">
        <v>18</v>
      </c>
    </row>
    <row r="185" spans="1:6">
      <c r="A185" s="29">
        <v>45378</v>
      </c>
      <c r="B185" s="42">
        <v>45378.627638888887</v>
      </c>
      <c r="C185" s="31">
        <v>120</v>
      </c>
      <c r="D185" s="34">
        <v>19</v>
      </c>
      <c r="E185" s="28">
        <v>2280</v>
      </c>
      <c r="F185" s="31" t="s">
        <v>18</v>
      </c>
    </row>
    <row r="186" spans="1:6">
      <c r="A186" s="29">
        <v>45378</v>
      </c>
      <c r="B186" s="42">
        <v>45378.627638888887</v>
      </c>
      <c r="C186" s="31">
        <v>25</v>
      </c>
      <c r="D186" s="34">
        <v>19</v>
      </c>
      <c r="E186" s="28">
        <v>475</v>
      </c>
      <c r="F186" s="31" t="s">
        <v>18</v>
      </c>
    </row>
    <row r="187" spans="1:6">
      <c r="A187" s="29">
        <v>45378</v>
      </c>
      <c r="B187" s="42">
        <v>45378.631481481483</v>
      </c>
      <c r="C187" s="31">
        <v>12</v>
      </c>
      <c r="D187" s="34">
        <v>19</v>
      </c>
      <c r="E187" s="28">
        <v>228</v>
      </c>
      <c r="F187" s="31" t="s">
        <v>18</v>
      </c>
    </row>
    <row r="188" spans="1:6">
      <c r="A188" s="29">
        <v>45378</v>
      </c>
      <c r="B188" s="42">
        <v>45378.631481481483</v>
      </c>
      <c r="C188" s="31">
        <v>130</v>
      </c>
      <c r="D188" s="34">
        <v>19</v>
      </c>
      <c r="E188" s="28">
        <v>2470</v>
      </c>
      <c r="F188" s="31" t="s">
        <v>18</v>
      </c>
    </row>
    <row r="189" spans="1:6">
      <c r="A189" s="29">
        <v>45378</v>
      </c>
      <c r="B189" s="42">
        <v>45378.636562500003</v>
      </c>
      <c r="C189" s="31">
        <v>41</v>
      </c>
      <c r="D189" s="34">
        <v>19.04</v>
      </c>
      <c r="E189" s="28">
        <v>780.64</v>
      </c>
      <c r="F189" s="31" t="s">
        <v>18</v>
      </c>
    </row>
    <row r="190" spans="1:6">
      <c r="A190" s="29">
        <v>45378</v>
      </c>
      <c r="B190" s="42">
        <v>45378.636562500003</v>
      </c>
      <c r="C190" s="31">
        <v>160</v>
      </c>
      <c r="D190" s="34">
        <v>19.04</v>
      </c>
      <c r="E190" s="28">
        <v>3046.3999999999996</v>
      </c>
      <c r="F190" s="31" t="s">
        <v>18</v>
      </c>
    </row>
    <row r="191" spans="1:6">
      <c r="A191" s="29">
        <v>45378</v>
      </c>
      <c r="B191" s="42">
        <v>45378.636574074073</v>
      </c>
      <c r="C191" s="31">
        <v>250</v>
      </c>
      <c r="D191" s="34">
        <v>19.04</v>
      </c>
      <c r="E191" s="28">
        <v>4760</v>
      </c>
      <c r="F191" s="31" t="s">
        <v>18</v>
      </c>
    </row>
    <row r="192" spans="1:6">
      <c r="A192" s="29">
        <v>45378</v>
      </c>
      <c r="B192" s="42">
        <v>45378.636574074073</v>
      </c>
      <c r="C192" s="31">
        <v>142</v>
      </c>
      <c r="D192" s="34">
        <v>19.04</v>
      </c>
      <c r="E192" s="28">
        <v>2703.68</v>
      </c>
      <c r="F192" s="31" t="s">
        <v>18</v>
      </c>
    </row>
    <row r="193" spans="1:6">
      <c r="A193" s="29">
        <v>45378</v>
      </c>
      <c r="B193" s="42">
        <v>45378.64638888889</v>
      </c>
      <c r="C193" s="31">
        <v>156</v>
      </c>
      <c r="D193" s="34">
        <v>19.02</v>
      </c>
      <c r="E193" s="28">
        <v>2967.12</v>
      </c>
      <c r="F193" s="31" t="s">
        <v>18</v>
      </c>
    </row>
    <row r="194" spans="1:6">
      <c r="A194" s="29">
        <v>45378</v>
      </c>
      <c r="B194" s="42">
        <v>45378.691701388889</v>
      </c>
      <c r="C194" s="31">
        <v>110</v>
      </c>
      <c r="D194" s="34">
        <v>19.059999999999999</v>
      </c>
      <c r="E194" s="28">
        <v>2096.6</v>
      </c>
      <c r="F194" s="31" t="s">
        <v>18</v>
      </c>
    </row>
    <row r="195" spans="1:6">
      <c r="A195" s="29">
        <v>45378</v>
      </c>
      <c r="B195" s="42">
        <v>45378.691701388889</v>
      </c>
      <c r="C195" s="31">
        <v>149</v>
      </c>
      <c r="D195" s="34">
        <v>19.059999999999999</v>
      </c>
      <c r="E195" s="28">
        <v>2839.9399999999996</v>
      </c>
      <c r="F195" s="31" t="s">
        <v>18</v>
      </c>
    </row>
    <row r="196" spans="1:6">
      <c r="A196" s="29">
        <v>45378</v>
      </c>
      <c r="B196" s="42">
        <v>45378.691701388889</v>
      </c>
      <c r="C196" s="31">
        <v>53</v>
      </c>
      <c r="D196" s="34">
        <v>19.059999999999999</v>
      </c>
      <c r="E196" s="28">
        <v>1010.18</v>
      </c>
      <c r="F196" s="31" t="s">
        <v>18</v>
      </c>
    </row>
    <row r="197" spans="1:6">
      <c r="A197" s="29">
        <v>45378</v>
      </c>
      <c r="B197" s="42">
        <v>45378.691712962966</v>
      </c>
      <c r="C197" s="31">
        <v>144</v>
      </c>
      <c r="D197" s="34">
        <v>19.059999999999999</v>
      </c>
      <c r="E197" s="28">
        <v>2744.64</v>
      </c>
      <c r="F197" s="31" t="s">
        <v>18</v>
      </c>
    </row>
    <row r="198" spans="1:6">
      <c r="A198" s="29">
        <v>45378</v>
      </c>
      <c r="B198" s="42">
        <v>45378.696828703702</v>
      </c>
      <c r="C198" s="31">
        <v>141</v>
      </c>
      <c r="D198" s="34">
        <v>19.02</v>
      </c>
      <c r="E198" s="28">
        <v>2681.82</v>
      </c>
      <c r="F198" s="31" t="s">
        <v>18</v>
      </c>
    </row>
    <row r="199" spans="1:6">
      <c r="A199" s="29">
        <v>45378</v>
      </c>
      <c r="B199" s="42">
        <v>45378.696828703702</v>
      </c>
      <c r="C199" s="31">
        <v>15</v>
      </c>
      <c r="D199" s="34">
        <v>19.02</v>
      </c>
      <c r="E199" s="28">
        <v>285.3</v>
      </c>
      <c r="F199" s="31" t="s">
        <v>18</v>
      </c>
    </row>
    <row r="200" spans="1:6">
      <c r="A200" s="29">
        <v>45378</v>
      </c>
      <c r="B200" s="42">
        <v>45378.696828703702</v>
      </c>
      <c r="C200" s="31">
        <v>95</v>
      </c>
      <c r="D200" s="34">
        <v>19.02</v>
      </c>
      <c r="E200" s="28">
        <v>1806.8999999999999</v>
      </c>
      <c r="F200" s="31" t="s">
        <v>16</v>
      </c>
    </row>
    <row r="201" spans="1:6">
      <c r="A201" s="29">
        <v>45378</v>
      </c>
      <c r="B201" s="42">
        <v>45378.696828703702</v>
      </c>
      <c r="C201" s="31">
        <v>21</v>
      </c>
      <c r="D201" s="34">
        <v>19.02</v>
      </c>
      <c r="E201" s="28">
        <v>399.42</v>
      </c>
      <c r="F201" s="31" t="s">
        <v>16</v>
      </c>
    </row>
    <row r="202" spans="1:6">
      <c r="A202" s="29">
        <v>45378</v>
      </c>
      <c r="B202" s="42">
        <v>45378.696828703702</v>
      </c>
      <c r="C202" s="31">
        <v>61</v>
      </c>
      <c r="D202" s="34">
        <v>19.02</v>
      </c>
      <c r="E202" s="28">
        <v>1160.22</v>
      </c>
      <c r="F202" s="31" t="s">
        <v>16</v>
      </c>
    </row>
    <row r="203" spans="1:6">
      <c r="A203" s="29">
        <v>45378</v>
      </c>
      <c r="B203" s="42">
        <v>45378.696828703702</v>
      </c>
      <c r="C203" s="31">
        <v>9</v>
      </c>
      <c r="D203" s="34">
        <v>19.02</v>
      </c>
      <c r="E203" s="28">
        <v>171.18</v>
      </c>
      <c r="F203" s="31" t="s">
        <v>16</v>
      </c>
    </row>
    <row r="204" spans="1:6">
      <c r="A204" s="29">
        <v>45378</v>
      </c>
      <c r="B204" s="42">
        <v>45378.696828703702</v>
      </c>
      <c r="C204" s="31">
        <v>330</v>
      </c>
      <c r="D204" s="34">
        <v>19.02</v>
      </c>
      <c r="E204" s="28">
        <v>6276.5999999999995</v>
      </c>
      <c r="F204" s="31" t="s">
        <v>16</v>
      </c>
    </row>
    <row r="205" spans="1:6">
      <c r="A205" s="29">
        <v>45378</v>
      </c>
      <c r="B205" s="42">
        <v>45378.696828703702</v>
      </c>
      <c r="C205" s="31">
        <v>24</v>
      </c>
      <c r="D205" s="34">
        <v>19.02</v>
      </c>
      <c r="E205" s="28">
        <v>456.48</v>
      </c>
      <c r="F205" s="31" t="s">
        <v>16</v>
      </c>
    </row>
    <row r="206" spans="1:6">
      <c r="A206" s="29">
        <v>45378</v>
      </c>
      <c r="B206" s="42">
        <v>45378.696828703702</v>
      </c>
      <c r="C206" s="31">
        <v>186</v>
      </c>
      <c r="D206" s="34">
        <v>19.02</v>
      </c>
      <c r="E206" s="28">
        <v>3537.72</v>
      </c>
      <c r="F206" s="31" t="s">
        <v>16</v>
      </c>
    </row>
    <row r="207" spans="1:6">
      <c r="A207" s="29">
        <v>45378</v>
      </c>
      <c r="B207" s="42">
        <v>45378.696828703702</v>
      </c>
      <c r="C207" s="31">
        <v>120</v>
      </c>
      <c r="D207" s="34">
        <v>19.02</v>
      </c>
      <c r="E207" s="28">
        <v>2282.4</v>
      </c>
      <c r="F207" s="31" t="s">
        <v>16</v>
      </c>
    </row>
    <row r="208" spans="1:6">
      <c r="A208" s="29">
        <v>45378</v>
      </c>
      <c r="B208" s="42">
        <v>45378.696828703702</v>
      </c>
      <c r="C208" s="31">
        <v>41</v>
      </c>
      <c r="D208" s="34">
        <v>19.02</v>
      </c>
      <c r="E208" s="28">
        <v>779.81999999999994</v>
      </c>
      <c r="F208" s="31" t="s">
        <v>16</v>
      </c>
    </row>
    <row r="209" spans="1:6">
      <c r="A209" s="29">
        <v>45378</v>
      </c>
      <c r="B209" s="42">
        <v>45378.696828703702</v>
      </c>
      <c r="C209" s="31">
        <v>13</v>
      </c>
      <c r="D209" s="34">
        <v>19.02</v>
      </c>
      <c r="E209" s="28">
        <v>247.26</v>
      </c>
      <c r="F209" s="31" t="s">
        <v>16</v>
      </c>
    </row>
    <row r="210" spans="1:6">
      <c r="A210" s="29">
        <v>45378</v>
      </c>
      <c r="B210" s="42">
        <v>45378.696828703702</v>
      </c>
      <c r="C210" s="31">
        <v>16</v>
      </c>
      <c r="D210" s="34">
        <v>19.02</v>
      </c>
      <c r="E210" s="28">
        <v>304.32</v>
      </c>
      <c r="F210" s="31" t="s">
        <v>16</v>
      </c>
    </row>
    <row r="211" spans="1:6">
      <c r="A211" s="29">
        <v>45378</v>
      </c>
      <c r="B211" s="42">
        <v>45378.696828703702</v>
      </c>
      <c r="C211" s="31">
        <v>162</v>
      </c>
      <c r="D211" s="34">
        <v>19.02</v>
      </c>
      <c r="E211" s="28">
        <v>3081.24</v>
      </c>
      <c r="F211" s="31" t="s">
        <v>16</v>
      </c>
    </row>
    <row r="212" spans="1:6">
      <c r="A212" s="29">
        <v>45378</v>
      </c>
      <c r="B212" s="42">
        <v>45378.696828703702</v>
      </c>
      <c r="C212" s="31">
        <v>238</v>
      </c>
      <c r="D212" s="34">
        <v>19.02</v>
      </c>
      <c r="E212" s="28">
        <v>4526.76</v>
      </c>
      <c r="F212" s="31" t="s">
        <v>16</v>
      </c>
    </row>
    <row r="213" spans="1:6">
      <c r="A213" s="29">
        <v>45378</v>
      </c>
      <c r="B213" s="42">
        <v>45378.696828703702</v>
      </c>
      <c r="C213" s="31">
        <v>80</v>
      </c>
      <c r="D213" s="34">
        <v>19.02</v>
      </c>
      <c r="E213" s="28">
        <v>1521.6</v>
      </c>
      <c r="F213" s="31" t="s">
        <v>16</v>
      </c>
    </row>
    <row r="214" spans="1:6">
      <c r="A214" s="29">
        <v>45378</v>
      </c>
      <c r="B214" s="42">
        <v>45378.696828703702</v>
      </c>
      <c r="C214" s="31">
        <v>82</v>
      </c>
      <c r="D214" s="34">
        <v>19.02</v>
      </c>
      <c r="E214" s="28">
        <v>1559.6399999999999</v>
      </c>
      <c r="F214" s="31" t="s">
        <v>16</v>
      </c>
    </row>
    <row r="215" spans="1:6">
      <c r="A215" s="29">
        <v>45378</v>
      </c>
      <c r="B215" s="42">
        <v>45378.696840277778</v>
      </c>
      <c r="C215" s="31">
        <v>7</v>
      </c>
      <c r="D215" s="34">
        <v>19.02</v>
      </c>
      <c r="E215" s="28">
        <v>133.13999999999999</v>
      </c>
      <c r="F215" s="31" t="s">
        <v>16</v>
      </c>
    </row>
    <row r="216" spans="1:6">
      <c r="A216" s="29">
        <v>45378</v>
      </c>
      <c r="B216" s="42">
        <v>45378.696840277778</v>
      </c>
      <c r="C216" s="31">
        <v>5</v>
      </c>
      <c r="D216" s="34">
        <v>19.02</v>
      </c>
      <c r="E216" s="28">
        <v>95.1</v>
      </c>
      <c r="F216" s="31" t="s">
        <v>16</v>
      </c>
    </row>
    <row r="217" spans="1:6">
      <c r="A217" s="29">
        <v>45378</v>
      </c>
      <c r="B217" s="42">
        <v>45378.703634259262</v>
      </c>
      <c r="C217" s="31">
        <v>48</v>
      </c>
      <c r="D217" s="34">
        <v>19.04</v>
      </c>
      <c r="E217" s="28">
        <v>913.92</v>
      </c>
      <c r="F217" s="31" t="s">
        <v>18</v>
      </c>
    </row>
    <row r="218" spans="1:6">
      <c r="A218" s="29">
        <v>45378</v>
      </c>
      <c r="B218" s="42">
        <v>45378.704004629632</v>
      </c>
      <c r="C218" s="31">
        <v>15</v>
      </c>
      <c r="D218" s="34">
        <v>19.04</v>
      </c>
      <c r="E218" s="28">
        <v>285.59999999999997</v>
      </c>
      <c r="F218" s="31" t="s">
        <v>18</v>
      </c>
    </row>
    <row r="219" spans="1:6">
      <c r="A219" s="29">
        <v>45378</v>
      </c>
      <c r="B219" s="42">
        <v>45378.704004629632</v>
      </c>
      <c r="C219" s="31">
        <v>75</v>
      </c>
      <c r="D219" s="34">
        <v>19.04</v>
      </c>
      <c r="E219" s="28">
        <v>1428</v>
      </c>
      <c r="F219" s="31" t="s">
        <v>18</v>
      </c>
    </row>
    <row r="220" spans="1:6">
      <c r="A220" s="29">
        <v>45378</v>
      </c>
      <c r="B220" s="42">
        <v>45378.704004629632</v>
      </c>
      <c r="C220" s="31">
        <v>75</v>
      </c>
      <c r="D220" s="34">
        <v>19.04</v>
      </c>
      <c r="E220" s="28">
        <v>1428</v>
      </c>
      <c r="F220" s="31" t="s">
        <v>18</v>
      </c>
    </row>
    <row r="221" spans="1:6">
      <c r="A221" s="29">
        <v>45378</v>
      </c>
      <c r="B221" s="42">
        <v>45378.718171296299</v>
      </c>
      <c r="C221" s="31">
        <v>3</v>
      </c>
      <c r="D221" s="34">
        <v>19</v>
      </c>
      <c r="E221" s="28">
        <v>57</v>
      </c>
      <c r="F221" s="31" t="s">
        <v>18</v>
      </c>
    </row>
    <row r="222" spans="1:6">
      <c r="A222" s="29">
        <v>45378</v>
      </c>
      <c r="B222" s="42">
        <v>45378.719907407409</v>
      </c>
      <c r="C222" s="31">
        <v>11</v>
      </c>
      <c r="D222" s="34">
        <v>19</v>
      </c>
      <c r="E222" s="28">
        <v>209</v>
      </c>
      <c r="F222" s="31" t="s">
        <v>18</v>
      </c>
    </row>
    <row r="223" spans="1:6">
      <c r="A223" s="29">
        <v>45378</v>
      </c>
      <c r="B223" s="42">
        <v>45378.720405092594</v>
      </c>
      <c r="C223" s="31">
        <v>24</v>
      </c>
      <c r="D223" s="34">
        <v>19.02</v>
      </c>
      <c r="E223" s="28">
        <v>456.48</v>
      </c>
      <c r="F223" s="31" t="s">
        <v>18</v>
      </c>
    </row>
    <row r="224" spans="1:6">
      <c r="A224" s="29">
        <v>45378</v>
      </c>
      <c r="B224" s="42">
        <v>45378.721250000002</v>
      </c>
      <c r="C224" s="31">
        <v>10</v>
      </c>
      <c r="D224" s="34">
        <v>19.02</v>
      </c>
      <c r="E224" s="28">
        <v>190.2</v>
      </c>
      <c r="F224" s="31" t="s">
        <v>18</v>
      </c>
    </row>
    <row r="225" spans="1:6">
      <c r="A225" s="29">
        <v>45378</v>
      </c>
      <c r="B225" s="42">
        <v>45378.721331018518</v>
      </c>
      <c r="C225" s="31">
        <v>346</v>
      </c>
      <c r="D225" s="34">
        <v>19.04</v>
      </c>
      <c r="E225" s="28">
        <v>6587.84</v>
      </c>
      <c r="F225" s="31" t="s">
        <v>18</v>
      </c>
    </row>
    <row r="226" spans="1:6">
      <c r="A226" s="29">
        <v>45378</v>
      </c>
      <c r="B226" s="42">
        <v>45378.721331018518</v>
      </c>
      <c r="C226" s="31">
        <v>53</v>
      </c>
      <c r="D226" s="34">
        <v>19.04</v>
      </c>
      <c r="E226" s="28">
        <v>1009.12</v>
      </c>
      <c r="F226" s="31" t="s">
        <v>18</v>
      </c>
    </row>
    <row r="227" spans="1:6">
      <c r="A227" s="29">
        <v>45378</v>
      </c>
      <c r="B227" s="42">
        <v>45378.721331018518</v>
      </c>
      <c r="C227" s="31">
        <v>500</v>
      </c>
      <c r="D227" s="34">
        <v>19.04</v>
      </c>
      <c r="E227" s="28">
        <v>9520</v>
      </c>
      <c r="F227" s="31" t="s">
        <v>18</v>
      </c>
    </row>
    <row r="228" spans="1:6">
      <c r="A228" s="29">
        <v>45378</v>
      </c>
      <c r="B228" s="42">
        <v>45378.721331018518</v>
      </c>
      <c r="C228" s="31">
        <v>50</v>
      </c>
      <c r="D228" s="34">
        <v>19.04</v>
      </c>
      <c r="E228" s="28">
        <v>952</v>
      </c>
      <c r="F228" s="31" t="s">
        <v>18</v>
      </c>
    </row>
    <row r="229" spans="1:6">
      <c r="A229" s="29">
        <v>45378</v>
      </c>
      <c r="B229" s="42">
        <v>45378.721331018518</v>
      </c>
      <c r="C229" s="31">
        <v>75</v>
      </c>
      <c r="D229" s="34">
        <v>19.04</v>
      </c>
      <c r="E229" s="28">
        <v>1428</v>
      </c>
      <c r="F229" s="31" t="s">
        <v>18</v>
      </c>
    </row>
    <row r="230" spans="1:6">
      <c r="A230" s="29">
        <v>45378</v>
      </c>
      <c r="B230" s="42">
        <v>45378.721331018518</v>
      </c>
      <c r="C230" s="31">
        <v>300</v>
      </c>
      <c r="D230" s="34">
        <v>19.04</v>
      </c>
      <c r="E230" s="28">
        <v>5712</v>
      </c>
      <c r="F230" s="31" t="s">
        <v>18</v>
      </c>
    </row>
    <row r="231" spans="1:6">
      <c r="A231" s="29">
        <v>45378</v>
      </c>
      <c r="B231" s="42">
        <v>45378.721331018518</v>
      </c>
      <c r="C231" s="31">
        <v>75</v>
      </c>
      <c r="D231" s="34">
        <v>19.04</v>
      </c>
      <c r="E231" s="28">
        <v>1428</v>
      </c>
      <c r="F231" s="31" t="s">
        <v>18</v>
      </c>
    </row>
    <row r="232" spans="1:6">
      <c r="A232" s="29">
        <v>45378</v>
      </c>
      <c r="B232" s="42">
        <v>45378.721331018518</v>
      </c>
      <c r="C232" s="31">
        <v>67</v>
      </c>
      <c r="D232" s="34">
        <v>19.04</v>
      </c>
      <c r="E232" s="28">
        <v>1275.6799999999998</v>
      </c>
      <c r="F232" s="31" t="s">
        <v>18</v>
      </c>
    </row>
    <row r="233" spans="1:6">
      <c r="A233" s="29">
        <v>45378</v>
      </c>
      <c r="B233" s="42">
        <v>45378.721331018518</v>
      </c>
      <c r="C233" s="31">
        <v>9</v>
      </c>
      <c r="D233" s="34">
        <v>19.04</v>
      </c>
      <c r="E233" s="28">
        <v>171.35999999999999</v>
      </c>
      <c r="F233" s="31" t="s">
        <v>18</v>
      </c>
    </row>
    <row r="234" spans="1:6">
      <c r="A234" s="29">
        <v>45378</v>
      </c>
      <c r="B234" s="42">
        <v>45378.721331018518</v>
      </c>
      <c r="C234" s="31">
        <v>300</v>
      </c>
      <c r="D234" s="34">
        <v>19.04</v>
      </c>
      <c r="E234" s="28">
        <v>5712</v>
      </c>
      <c r="F234" s="31" t="s">
        <v>18</v>
      </c>
    </row>
    <row r="235" spans="1:6">
      <c r="A235" s="29">
        <v>45378</v>
      </c>
      <c r="B235" s="42">
        <v>45378.721331018518</v>
      </c>
      <c r="C235" s="31">
        <v>191</v>
      </c>
      <c r="D235" s="34">
        <v>19.04</v>
      </c>
      <c r="E235" s="28">
        <v>3636.64</v>
      </c>
      <c r="F235" s="31" t="s">
        <v>18</v>
      </c>
    </row>
    <row r="236" spans="1:6">
      <c r="A236" s="29">
        <v>45379</v>
      </c>
      <c r="B236" s="42">
        <v>45379.384004629632</v>
      </c>
      <c r="C236" s="31">
        <v>104</v>
      </c>
      <c r="D236" s="34">
        <v>18.899999999999999</v>
      </c>
      <c r="E236" s="28">
        <v>1965.6</v>
      </c>
      <c r="F236" s="31" t="s">
        <v>18</v>
      </c>
    </row>
    <row r="237" spans="1:6">
      <c r="A237" s="29">
        <v>45379</v>
      </c>
      <c r="B237" s="42">
        <v>45379.384004629632</v>
      </c>
      <c r="C237" s="31">
        <v>250</v>
      </c>
      <c r="D237" s="34">
        <v>18.899999999999999</v>
      </c>
      <c r="E237" s="28">
        <v>4725</v>
      </c>
      <c r="F237" s="31" t="s">
        <v>18</v>
      </c>
    </row>
    <row r="238" spans="1:6">
      <c r="A238" s="29">
        <v>45379</v>
      </c>
      <c r="B238" s="42">
        <v>45379.388680555552</v>
      </c>
      <c r="C238" s="31">
        <v>174</v>
      </c>
      <c r="D238" s="34">
        <v>18.899999999999999</v>
      </c>
      <c r="E238" s="28">
        <v>3288.6</v>
      </c>
      <c r="F238" s="31" t="s">
        <v>18</v>
      </c>
    </row>
    <row r="239" spans="1:6">
      <c r="A239" s="29">
        <v>45379</v>
      </c>
      <c r="B239" s="42">
        <v>45379.402002314811</v>
      </c>
      <c r="C239" s="31">
        <v>123</v>
      </c>
      <c r="D239" s="34">
        <v>19.04</v>
      </c>
      <c r="E239" s="28">
        <v>2341.92</v>
      </c>
      <c r="F239" s="31" t="s">
        <v>18</v>
      </c>
    </row>
    <row r="240" spans="1:6">
      <c r="A240" s="29">
        <v>45379</v>
      </c>
      <c r="B240" s="42">
        <v>45379.403738425928</v>
      </c>
      <c r="C240" s="31">
        <v>56</v>
      </c>
      <c r="D240" s="34">
        <v>19.04</v>
      </c>
      <c r="E240" s="28">
        <v>1066.24</v>
      </c>
      <c r="F240" s="31" t="s">
        <v>18</v>
      </c>
    </row>
    <row r="241" spans="1:6">
      <c r="A241" s="29">
        <v>45379</v>
      </c>
      <c r="B241" s="42">
        <v>45379.405474537038</v>
      </c>
      <c r="C241" s="31">
        <v>31</v>
      </c>
      <c r="D241" s="34">
        <v>19.059999999999999</v>
      </c>
      <c r="E241" s="28">
        <v>590.86</v>
      </c>
      <c r="F241" s="31" t="s">
        <v>18</v>
      </c>
    </row>
    <row r="242" spans="1:6">
      <c r="A242" s="29">
        <v>45379</v>
      </c>
      <c r="B242" s="42">
        <v>45379.405474537038</v>
      </c>
      <c r="C242" s="31">
        <v>191</v>
      </c>
      <c r="D242" s="34">
        <v>19.059999999999999</v>
      </c>
      <c r="E242" s="28">
        <v>3640.4599999999996</v>
      </c>
      <c r="F242" s="31" t="s">
        <v>18</v>
      </c>
    </row>
    <row r="243" spans="1:6">
      <c r="A243" s="29">
        <v>45379</v>
      </c>
      <c r="B243" s="42">
        <v>45379.405474537038</v>
      </c>
      <c r="C243" s="31">
        <v>94</v>
      </c>
      <c r="D243" s="34">
        <v>19.059999999999999</v>
      </c>
      <c r="E243" s="28">
        <v>1791.6399999999999</v>
      </c>
      <c r="F243" s="31" t="s">
        <v>18</v>
      </c>
    </row>
    <row r="244" spans="1:6">
      <c r="A244" s="29">
        <v>45379</v>
      </c>
      <c r="B244" s="42">
        <v>45379.413923611108</v>
      </c>
      <c r="C244" s="31">
        <v>13</v>
      </c>
      <c r="D244" s="34">
        <v>19.04</v>
      </c>
      <c r="E244" s="28">
        <v>247.51999999999998</v>
      </c>
      <c r="F244" s="31" t="s">
        <v>18</v>
      </c>
    </row>
    <row r="245" spans="1:6">
      <c r="A245" s="29">
        <v>45379</v>
      </c>
      <c r="B245" s="42">
        <v>45379.414270833331</v>
      </c>
      <c r="C245" s="31">
        <v>59</v>
      </c>
      <c r="D245" s="34">
        <v>19.02</v>
      </c>
      <c r="E245" s="28">
        <v>1122.18</v>
      </c>
      <c r="F245" s="31" t="s">
        <v>18</v>
      </c>
    </row>
    <row r="246" spans="1:6">
      <c r="A246" s="29">
        <v>45379</v>
      </c>
      <c r="B246" s="42">
        <v>45379.414270833331</v>
      </c>
      <c r="C246" s="31">
        <v>92</v>
      </c>
      <c r="D246" s="34">
        <v>19.02</v>
      </c>
      <c r="E246" s="28">
        <v>1749.84</v>
      </c>
      <c r="F246" s="31" t="s">
        <v>18</v>
      </c>
    </row>
    <row r="247" spans="1:6">
      <c r="A247" s="29">
        <v>45379</v>
      </c>
      <c r="B247" s="42">
        <v>45379.420868055553</v>
      </c>
      <c r="C247" s="31">
        <v>9</v>
      </c>
      <c r="D247" s="34">
        <v>19.02</v>
      </c>
      <c r="E247" s="28">
        <v>171.18</v>
      </c>
      <c r="F247" s="31" t="s">
        <v>18</v>
      </c>
    </row>
    <row r="248" spans="1:6">
      <c r="A248" s="29">
        <v>45379</v>
      </c>
      <c r="B248" s="42">
        <v>45379.420868055553</v>
      </c>
      <c r="C248" s="31">
        <v>158</v>
      </c>
      <c r="D248" s="34">
        <v>19.02</v>
      </c>
      <c r="E248" s="28">
        <v>3005.16</v>
      </c>
      <c r="F248" s="31" t="s">
        <v>18</v>
      </c>
    </row>
    <row r="249" spans="1:6">
      <c r="A249" s="29">
        <v>45379</v>
      </c>
      <c r="B249" s="42">
        <v>45379.4372337963</v>
      </c>
      <c r="C249" s="31">
        <v>37</v>
      </c>
      <c r="D249" s="34">
        <v>18.98</v>
      </c>
      <c r="E249" s="28">
        <v>702.26</v>
      </c>
      <c r="F249" s="31" t="s">
        <v>18</v>
      </c>
    </row>
    <row r="250" spans="1:6">
      <c r="A250" s="29">
        <v>45379</v>
      </c>
      <c r="B250" s="42">
        <v>45379.4372337963</v>
      </c>
      <c r="C250" s="31">
        <v>111</v>
      </c>
      <c r="D250" s="34">
        <v>18.98</v>
      </c>
      <c r="E250" s="28">
        <v>2106.7800000000002</v>
      </c>
      <c r="F250" s="31" t="s">
        <v>18</v>
      </c>
    </row>
    <row r="251" spans="1:6">
      <c r="A251" s="29">
        <v>45379</v>
      </c>
      <c r="B251" s="42">
        <v>45379.462106481478</v>
      </c>
      <c r="C251" s="31">
        <v>31</v>
      </c>
      <c r="D251" s="34">
        <v>18.96</v>
      </c>
      <c r="E251" s="28">
        <v>587.76</v>
      </c>
      <c r="F251" s="31" t="s">
        <v>18</v>
      </c>
    </row>
    <row r="252" spans="1:6">
      <c r="A252" s="29">
        <v>45379</v>
      </c>
      <c r="B252" s="42">
        <v>45379.462106481478</v>
      </c>
      <c r="C252" s="31">
        <v>145</v>
      </c>
      <c r="D252" s="34">
        <v>18.96</v>
      </c>
      <c r="E252" s="28">
        <v>2749.2000000000003</v>
      </c>
      <c r="F252" s="31" t="s">
        <v>18</v>
      </c>
    </row>
    <row r="253" spans="1:6">
      <c r="A253" s="29">
        <v>45379</v>
      </c>
      <c r="B253" s="42">
        <v>45379.470416666663</v>
      </c>
      <c r="C253" s="31">
        <v>94</v>
      </c>
      <c r="D253" s="34">
        <v>18.96</v>
      </c>
      <c r="E253" s="28">
        <v>1782.24</v>
      </c>
      <c r="F253" s="31" t="s">
        <v>21</v>
      </c>
    </row>
    <row r="254" spans="1:6">
      <c r="A254" s="29">
        <v>45379</v>
      </c>
      <c r="B254" s="42">
        <v>45379.4840625</v>
      </c>
      <c r="C254" s="31">
        <v>148</v>
      </c>
      <c r="D254" s="34">
        <v>19</v>
      </c>
      <c r="E254" s="28">
        <v>2812</v>
      </c>
      <c r="F254" s="31" t="s">
        <v>18</v>
      </c>
    </row>
    <row r="255" spans="1:6">
      <c r="A255" s="29">
        <v>45379</v>
      </c>
      <c r="B255" s="42">
        <v>45379.4840625</v>
      </c>
      <c r="C255" s="31">
        <v>157</v>
      </c>
      <c r="D255" s="34">
        <v>19</v>
      </c>
      <c r="E255" s="28">
        <v>2983</v>
      </c>
      <c r="F255" s="31" t="s">
        <v>18</v>
      </c>
    </row>
    <row r="256" spans="1:6">
      <c r="A256" s="29">
        <v>45379</v>
      </c>
      <c r="B256" s="42">
        <v>45379.4840625</v>
      </c>
      <c r="C256" s="31">
        <v>166</v>
      </c>
      <c r="D256" s="34">
        <v>19</v>
      </c>
      <c r="E256" s="28">
        <v>3154</v>
      </c>
      <c r="F256" s="31" t="s">
        <v>18</v>
      </c>
    </row>
    <row r="257" spans="1:6">
      <c r="A257" s="29">
        <v>45379</v>
      </c>
      <c r="B257" s="42">
        <v>45379.4840625</v>
      </c>
      <c r="C257" s="31">
        <v>105</v>
      </c>
      <c r="D257" s="34">
        <v>19</v>
      </c>
      <c r="E257" s="28">
        <v>1995</v>
      </c>
      <c r="F257" s="31" t="s">
        <v>18</v>
      </c>
    </row>
    <row r="258" spans="1:6">
      <c r="A258" s="29">
        <v>45379</v>
      </c>
      <c r="B258" s="42">
        <v>45379.4840625</v>
      </c>
      <c r="C258" s="31">
        <v>61</v>
      </c>
      <c r="D258" s="34">
        <v>19</v>
      </c>
      <c r="E258" s="28">
        <v>1159</v>
      </c>
      <c r="F258" s="31" t="s">
        <v>18</v>
      </c>
    </row>
    <row r="259" spans="1:6">
      <c r="A259" s="29">
        <v>45379</v>
      </c>
      <c r="B259" s="42">
        <v>45379.49795138889</v>
      </c>
      <c r="C259" s="31">
        <v>155</v>
      </c>
      <c r="D259" s="34">
        <v>19.059999999999999</v>
      </c>
      <c r="E259" s="28">
        <v>2954.2999999999997</v>
      </c>
      <c r="F259" s="31" t="s">
        <v>18</v>
      </c>
    </row>
    <row r="260" spans="1:6">
      <c r="A260" s="29">
        <v>45379</v>
      </c>
      <c r="B260" s="42">
        <v>45379.506747685184</v>
      </c>
      <c r="C260" s="31">
        <v>161</v>
      </c>
      <c r="D260" s="34">
        <v>19.04</v>
      </c>
      <c r="E260" s="28">
        <v>3065.44</v>
      </c>
      <c r="F260" s="31" t="s">
        <v>18</v>
      </c>
    </row>
    <row r="261" spans="1:6">
      <c r="A261" s="29">
        <v>45379</v>
      </c>
      <c r="B261" s="42">
        <v>45379.517164351855</v>
      </c>
      <c r="C261" s="31">
        <v>77</v>
      </c>
      <c r="D261" s="34">
        <v>19</v>
      </c>
      <c r="E261" s="28">
        <v>1463</v>
      </c>
      <c r="F261" s="31" t="s">
        <v>18</v>
      </c>
    </row>
    <row r="262" spans="1:6">
      <c r="A262" s="29">
        <v>45379</v>
      </c>
      <c r="B262" s="42">
        <v>45379.519131944442</v>
      </c>
      <c r="C262" s="31">
        <v>81</v>
      </c>
      <c r="D262" s="34">
        <v>19</v>
      </c>
      <c r="E262" s="28">
        <v>1539</v>
      </c>
      <c r="F262" s="31" t="s">
        <v>18</v>
      </c>
    </row>
    <row r="263" spans="1:6">
      <c r="A263" s="29">
        <v>45379</v>
      </c>
      <c r="B263" s="42">
        <v>45379.519131944442</v>
      </c>
      <c r="C263" s="31">
        <v>85</v>
      </c>
      <c r="D263" s="34">
        <v>19</v>
      </c>
      <c r="E263" s="28">
        <v>1615</v>
      </c>
      <c r="F263" s="31" t="s">
        <v>18</v>
      </c>
    </row>
    <row r="264" spans="1:6">
      <c r="A264" s="29">
        <v>45379</v>
      </c>
      <c r="B264" s="42">
        <v>45379.521099537036</v>
      </c>
      <c r="C264" s="31">
        <v>93</v>
      </c>
      <c r="D264" s="34">
        <v>19.02</v>
      </c>
      <c r="E264" s="28">
        <v>1768.86</v>
      </c>
      <c r="F264" s="31" t="s">
        <v>18</v>
      </c>
    </row>
    <row r="265" spans="1:6">
      <c r="A265" s="29">
        <v>45379</v>
      </c>
      <c r="B265" s="42">
        <v>45379.523182870369</v>
      </c>
      <c r="C265" s="31">
        <v>80</v>
      </c>
      <c r="D265" s="34">
        <v>19.02</v>
      </c>
      <c r="E265" s="28">
        <v>1521.6</v>
      </c>
      <c r="F265" s="31" t="s">
        <v>18</v>
      </c>
    </row>
    <row r="266" spans="1:6">
      <c r="A266" s="29">
        <v>45379</v>
      </c>
      <c r="B266" s="42">
        <v>45379.536956018521</v>
      </c>
      <c r="C266" s="31">
        <v>159</v>
      </c>
      <c r="D266" s="34">
        <v>19</v>
      </c>
      <c r="E266" s="28">
        <v>3021</v>
      </c>
      <c r="F266" s="31" t="s">
        <v>18</v>
      </c>
    </row>
    <row r="267" spans="1:6">
      <c r="A267" s="29">
        <v>45379</v>
      </c>
      <c r="B267" s="42">
        <v>45379.540543981479</v>
      </c>
      <c r="C267" s="31">
        <v>302</v>
      </c>
      <c r="D267" s="34">
        <v>19</v>
      </c>
      <c r="E267" s="28">
        <v>5738</v>
      </c>
      <c r="F267" s="31" t="s">
        <v>18</v>
      </c>
    </row>
    <row r="268" spans="1:6">
      <c r="A268" s="29">
        <v>45379</v>
      </c>
      <c r="B268" s="42">
        <v>45379.560567129629</v>
      </c>
      <c r="C268" s="31">
        <v>218</v>
      </c>
      <c r="D268" s="34">
        <v>19</v>
      </c>
      <c r="E268" s="28">
        <v>4142</v>
      </c>
      <c r="F268" s="31" t="s">
        <v>21</v>
      </c>
    </row>
    <row r="269" spans="1:6">
      <c r="A269" s="29">
        <v>45379</v>
      </c>
      <c r="B269" s="42">
        <v>45379.562418981484</v>
      </c>
      <c r="C269" s="31">
        <v>78</v>
      </c>
      <c r="D269" s="34">
        <v>19</v>
      </c>
      <c r="E269" s="28">
        <v>1482</v>
      </c>
      <c r="F269" s="31" t="s">
        <v>21</v>
      </c>
    </row>
    <row r="270" spans="1:6">
      <c r="A270" s="29">
        <v>45379</v>
      </c>
      <c r="B270" s="42">
        <v>45379.578287037039</v>
      </c>
      <c r="C270" s="31">
        <v>692</v>
      </c>
      <c r="D270" s="34">
        <v>19</v>
      </c>
      <c r="E270" s="28">
        <v>13148</v>
      </c>
      <c r="F270" s="31" t="s">
        <v>18</v>
      </c>
    </row>
    <row r="271" spans="1:6">
      <c r="A271" s="29">
        <v>45379</v>
      </c>
      <c r="B271" s="42">
        <v>45379.621215277781</v>
      </c>
      <c r="C271" s="31">
        <v>87</v>
      </c>
      <c r="D271" s="34">
        <v>19</v>
      </c>
      <c r="E271" s="28">
        <v>1653</v>
      </c>
      <c r="F271" s="31" t="s">
        <v>18</v>
      </c>
    </row>
    <row r="272" spans="1:6">
      <c r="A272" s="29">
        <v>45379</v>
      </c>
      <c r="B272" s="42">
        <v>45379.634756944448</v>
      </c>
      <c r="C272" s="31">
        <v>88</v>
      </c>
      <c r="D272" s="34">
        <v>19.02</v>
      </c>
      <c r="E272" s="28">
        <v>1673.76</v>
      </c>
      <c r="F272" s="31" t="s">
        <v>18</v>
      </c>
    </row>
    <row r="273" spans="1:6">
      <c r="A273" s="29">
        <v>45379</v>
      </c>
      <c r="B273" s="42">
        <v>45379.634756944448</v>
      </c>
      <c r="C273" s="31">
        <v>124</v>
      </c>
      <c r="D273" s="34">
        <v>19.02</v>
      </c>
      <c r="E273" s="28">
        <v>2358.48</v>
      </c>
      <c r="F273" s="31" t="s">
        <v>18</v>
      </c>
    </row>
    <row r="274" spans="1:6">
      <c r="A274" s="29">
        <v>45379</v>
      </c>
      <c r="B274" s="42">
        <v>45379.634756944448</v>
      </c>
      <c r="C274" s="31">
        <v>256</v>
      </c>
      <c r="D274" s="34">
        <v>19.02</v>
      </c>
      <c r="E274" s="28">
        <v>4869.12</v>
      </c>
      <c r="F274" s="31" t="s">
        <v>18</v>
      </c>
    </row>
    <row r="275" spans="1:6">
      <c r="A275" s="29">
        <v>45379</v>
      </c>
      <c r="B275" s="42">
        <v>45379.650150462963</v>
      </c>
      <c r="C275" s="31">
        <v>96</v>
      </c>
      <c r="D275" s="34">
        <v>19</v>
      </c>
      <c r="E275" s="28">
        <v>1824</v>
      </c>
      <c r="F275" s="31" t="s">
        <v>18</v>
      </c>
    </row>
    <row r="276" spans="1:6">
      <c r="A276" s="29">
        <v>45379</v>
      </c>
      <c r="B276" s="42">
        <v>45379.651307870372</v>
      </c>
      <c r="C276" s="31">
        <v>69</v>
      </c>
      <c r="D276" s="34">
        <v>19</v>
      </c>
      <c r="E276" s="28">
        <v>1311</v>
      </c>
      <c r="F276" s="31" t="s">
        <v>18</v>
      </c>
    </row>
    <row r="277" spans="1:6">
      <c r="A277" s="29">
        <v>45379</v>
      </c>
      <c r="B277" s="42">
        <v>45379.656284722223</v>
      </c>
      <c r="C277" s="31">
        <v>160</v>
      </c>
      <c r="D277" s="34">
        <v>19.02</v>
      </c>
      <c r="E277" s="28">
        <v>3043.2</v>
      </c>
      <c r="F277" s="31" t="s">
        <v>18</v>
      </c>
    </row>
    <row r="278" spans="1:6">
      <c r="A278" s="29">
        <v>45379</v>
      </c>
      <c r="B278" s="42">
        <v>45379.657442129632</v>
      </c>
      <c r="C278" s="31">
        <v>161</v>
      </c>
      <c r="D278" s="34">
        <v>19.02</v>
      </c>
      <c r="E278" s="28">
        <v>3062.22</v>
      </c>
      <c r="F278" s="31" t="s">
        <v>18</v>
      </c>
    </row>
    <row r="279" spans="1:6">
      <c r="A279" s="29">
        <v>45379</v>
      </c>
      <c r="B279" s="42">
        <v>45379.662997685184</v>
      </c>
      <c r="C279" s="31">
        <v>1</v>
      </c>
      <c r="D279" s="34">
        <v>19</v>
      </c>
      <c r="E279" s="28">
        <v>19</v>
      </c>
      <c r="F279" s="31" t="s">
        <v>18</v>
      </c>
    </row>
    <row r="280" spans="1:6">
      <c r="A280" s="29">
        <v>45379</v>
      </c>
      <c r="B280" s="42">
        <v>45379.664039351854</v>
      </c>
      <c r="C280" s="31">
        <v>148</v>
      </c>
      <c r="D280" s="34">
        <v>19</v>
      </c>
      <c r="E280" s="28">
        <v>2812</v>
      </c>
      <c r="F280" s="31" t="s">
        <v>18</v>
      </c>
    </row>
    <row r="281" spans="1:6">
      <c r="A281" s="29">
        <v>45379</v>
      </c>
      <c r="B281" s="42">
        <v>45379.66982638889</v>
      </c>
      <c r="C281" s="31">
        <v>4</v>
      </c>
      <c r="D281" s="34">
        <v>19</v>
      </c>
      <c r="E281" s="28">
        <v>76</v>
      </c>
      <c r="F281" s="31" t="s">
        <v>18</v>
      </c>
    </row>
    <row r="282" spans="1:6">
      <c r="A282" s="29">
        <v>45379</v>
      </c>
      <c r="B282" s="42">
        <v>45379.670752314814</v>
      </c>
      <c r="C282" s="31">
        <v>147</v>
      </c>
      <c r="D282" s="34">
        <v>19</v>
      </c>
      <c r="E282" s="28">
        <v>2793</v>
      </c>
      <c r="F282" s="31" t="s">
        <v>18</v>
      </c>
    </row>
    <row r="283" spans="1:6">
      <c r="A283" s="29">
        <v>45379</v>
      </c>
      <c r="B283" s="42">
        <v>45379.675381944442</v>
      </c>
      <c r="C283" s="31">
        <v>168</v>
      </c>
      <c r="D283" s="34">
        <v>19.02</v>
      </c>
      <c r="E283" s="28">
        <v>3195.36</v>
      </c>
      <c r="F283" s="31" t="s">
        <v>18</v>
      </c>
    </row>
    <row r="284" spans="1:6">
      <c r="A284" s="29">
        <v>45379</v>
      </c>
      <c r="B284" s="42">
        <v>45379.675381944442</v>
      </c>
      <c r="C284" s="31">
        <v>161</v>
      </c>
      <c r="D284" s="34">
        <v>19.02</v>
      </c>
      <c r="E284" s="28">
        <v>3062.22</v>
      </c>
      <c r="F284" s="31" t="s">
        <v>18</v>
      </c>
    </row>
    <row r="285" spans="1:6">
      <c r="A285" s="29">
        <v>45379</v>
      </c>
      <c r="B285" s="42">
        <v>45379.676423611112</v>
      </c>
      <c r="C285" s="31">
        <v>178</v>
      </c>
      <c r="D285" s="34">
        <v>19.02</v>
      </c>
      <c r="E285" s="28">
        <v>3385.56</v>
      </c>
      <c r="F285" s="31" t="s">
        <v>18</v>
      </c>
    </row>
    <row r="286" spans="1:6">
      <c r="A286" s="29">
        <v>45379</v>
      </c>
      <c r="B286" s="42">
        <v>45379.677349537036</v>
      </c>
      <c r="C286" s="31">
        <v>50</v>
      </c>
      <c r="D286" s="34">
        <v>19.02</v>
      </c>
      <c r="E286" s="28">
        <v>951</v>
      </c>
      <c r="F286" s="31" t="s">
        <v>18</v>
      </c>
    </row>
    <row r="287" spans="1:6">
      <c r="A287" s="29">
        <v>45379</v>
      </c>
      <c r="B287" s="42">
        <v>45379.677928240744</v>
      </c>
      <c r="C287" s="31">
        <v>106</v>
      </c>
      <c r="D287" s="34">
        <v>19.02</v>
      </c>
      <c r="E287" s="28">
        <v>2016.12</v>
      </c>
      <c r="F287" s="31" t="s">
        <v>18</v>
      </c>
    </row>
    <row r="288" spans="1:6">
      <c r="A288" s="29">
        <v>45379</v>
      </c>
      <c r="B288" s="42">
        <v>45379.680590277778</v>
      </c>
      <c r="C288" s="31">
        <v>132</v>
      </c>
      <c r="D288" s="34">
        <v>19.059999999999999</v>
      </c>
      <c r="E288" s="28">
        <v>2515.9199999999996</v>
      </c>
      <c r="F288" s="31" t="s">
        <v>18</v>
      </c>
    </row>
    <row r="289" spans="1:6">
      <c r="A289" s="29">
        <v>45379</v>
      </c>
      <c r="B289" s="42">
        <v>45379.681168981479</v>
      </c>
      <c r="C289" s="31">
        <v>39</v>
      </c>
      <c r="D289" s="34">
        <v>19.059999999999999</v>
      </c>
      <c r="E289" s="28">
        <v>743.33999999999992</v>
      </c>
      <c r="F289" s="31" t="s">
        <v>18</v>
      </c>
    </row>
    <row r="290" spans="1:6">
      <c r="A290" s="29">
        <v>45379</v>
      </c>
      <c r="B290" s="42">
        <v>45379.682326388887</v>
      </c>
      <c r="C290" s="31">
        <v>141</v>
      </c>
      <c r="D290" s="34">
        <v>19.059999999999999</v>
      </c>
      <c r="E290" s="28">
        <v>2687.46</v>
      </c>
      <c r="F290" s="31" t="s">
        <v>18</v>
      </c>
    </row>
    <row r="291" spans="1:6">
      <c r="A291" s="29">
        <v>45379</v>
      </c>
      <c r="B291" s="42">
        <v>45379.682905092595</v>
      </c>
      <c r="C291" s="31">
        <v>8</v>
      </c>
      <c r="D291" s="34">
        <v>19.059999999999999</v>
      </c>
      <c r="E291" s="28">
        <v>152.47999999999999</v>
      </c>
      <c r="F291" s="31" t="s">
        <v>18</v>
      </c>
    </row>
    <row r="292" spans="1:6">
      <c r="A292" s="29">
        <v>45379</v>
      </c>
      <c r="B292" s="42">
        <v>45379.682905092595</v>
      </c>
      <c r="C292" s="31">
        <v>149</v>
      </c>
      <c r="D292" s="34">
        <v>19.059999999999999</v>
      </c>
      <c r="E292" s="28">
        <v>2839.9399999999996</v>
      </c>
      <c r="F292" s="31" t="s">
        <v>18</v>
      </c>
    </row>
    <row r="293" spans="1:6">
      <c r="A293" s="29">
        <v>45379</v>
      </c>
      <c r="B293" s="42">
        <v>45379.685682870368</v>
      </c>
      <c r="C293" s="31">
        <v>145</v>
      </c>
      <c r="D293" s="34">
        <v>19.04</v>
      </c>
      <c r="E293" s="28">
        <v>2760.7999999999997</v>
      </c>
      <c r="F293" s="31" t="s">
        <v>18</v>
      </c>
    </row>
    <row r="294" spans="1:6">
      <c r="A294" s="29">
        <v>45379</v>
      </c>
      <c r="B294" s="42">
        <v>45379.69771990741</v>
      </c>
      <c r="C294" s="31">
        <v>104</v>
      </c>
      <c r="D294" s="34">
        <v>19.02</v>
      </c>
      <c r="E294" s="28">
        <v>1978.08</v>
      </c>
      <c r="F294" s="31" t="s">
        <v>18</v>
      </c>
    </row>
    <row r="295" spans="1:6">
      <c r="A295" s="29">
        <v>45379</v>
      </c>
      <c r="B295" s="42">
        <v>45379.69771990741</v>
      </c>
      <c r="C295" s="31">
        <v>46</v>
      </c>
      <c r="D295" s="34">
        <v>19.02</v>
      </c>
      <c r="E295" s="28">
        <v>874.92</v>
      </c>
      <c r="F295" s="31" t="s">
        <v>18</v>
      </c>
    </row>
    <row r="296" spans="1:6">
      <c r="A296" s="29">
        <v>45379</v>
      </c>
      <c r="B296" s="42">
        <v>45379.698761574073</v>
      </c>
      <c r="C296" s="31">
        <v>137</v>
      </c>
      <c r="D296" s="34">
        <v>19.02</v>
      </c>
      <c r="E296" s="28">
        <v>2605.7399999999998</v>
      </c>
      <c r="F296" s="31" t="s">
        <v>18</v>
      </c>
    </row>
    <row r="297" spans="1:6">
      <c r="A297" s="29">
        <v>45379</v>
      </c>
      <c r="B297" s="42">
        <v>45379.699224537035</v>
      </c>
      <c r="C297" s="31">
        <v>41</v>
      </c>
      <c r="D297" s="34">
        <v>19.02</v>
      </c>
      <c r="E297" s="28">
        <v>779.81999999999994</v>
      </c>
      <c r="F297" s="31" t="s">
        <v>18</v>
      </c>
    </row>
    <row r="298" spans="1:6">
      <c r="A298" s="29">
        <v>45379</v>
      </c>
      <c r="B298" s="42">
        <v>45379.699224537035</v>
      </c>
      <c r="C298" s="31">
        <v>81</v>
      </c>
      <c r="D298" s="34">
        <v>19.02</v>
      </c>
      <c r="E298" s="28">
        <v>1540.62</v>
      </c>
      <c r="F298" s="31" t="s">
        <v>18</v>
      </c>
    </row>
    <row r="299" spans="1:6">
      <c r="A299" s="29">
        <v>45379</v>
      </c>
      <c r="B299" s="42">
        <v>45379.69935185185</v>
      </c>
      <c r="C299" s="31">
        <v>98</v>
      </c>
      <c r="D299" s="34">
        <v>19.02</v>
      </c>
      <c r="E299" s="28">
        <v>1863.96</v>
      </c>
      <c r="F299" s="31" t="s">
        <v>18</v>
      </c>
    </row>
    <row r="300" spans="1:6">
      <c r="A300" s="29">
        <v>45379</v>
      </c>
      <c r="B300" s="42">
        <v>45379.704201388886</v>
      </c>
      <c r="C300" s="31">
        <v>157</v>
      </c>
      <c r="D300" s="34">
        <v>19</v>
      </c>
      <c r="E300" s="28">
        <v>2983</v>
      </c>
      <c r="F300" s="31" t="s">
        <v>18</v>
      </c>
    </row>
    <row r="301" spans="1:6">
      <c r="A301" s="29">
        <v>45379</v>
      </c>
      <c r="B301" s="42">
        <v>45379.706400462965</v>
      </c>
      <c r="C301" s="31">
        <v>17</v>
      </c>
      <c r="D301" s="34">
        <v>19</v>
      </c>
      <c r="E301" s="28">
        <v>323</v>
      </c>
      <c r="F301" s="31" t="s">
        <v>18</v>
      </c>
    </row>
    <row r="302" spans="1:6">
      <c r="A302" s="29">
        <v>45379</v>
      </c>
      <c r="B302" s="42">
        <v>45379.706550925926</v>
      </c>
      <c r="C302" s="31">
        <v>162</v>
      </c>
      <c r="D302" s="34">
        <v>19</v>
      </c>
      <c r="E302" s="28">
        <v>3078</v>
      </c>
      <c r="F302" s="31" t="s">
        <v>18</v>
      </c>
    </row>
    <row r="303" spans="1:6">
      <c r="A303" s="29">
        <v>45379</v>
      </c>
      <c r="B303" s="42">
        <v>45379.708599537036</v>
      </c>
      <c r="C303" s="31">
        <v>85</v>
      </c>
      <c r="D303" s="34">
        <v>19</v>
      </c>
      <c r="E303" s="28">
        <v>1615</v>
      </c>
      <c r="F303" s="31" t="s">
        <v>18</v>
      </c>
    </row>
    <row r="304" spans="1:6">
      <c r="A304" s="29">
        <v>45379</v>
      </c>
      <c r="B304" s="42">
        <v>45379.70894675926</v>
      </c>
      <c r="C304" s="31">
        <v>77</v>
      </c>
      <c r="D304" s="34">
        <v>19</v>
      </c>
      <c r="E304" s="28">
        <v>1463</v>
      </c>
      <c r="F304" s="31" t="s">
        <v>18</v>
      </c>
    </row>
    <row r="305" spans="1:6">
      <c r="A305" s="29">
        <v>45379</v>
      </c>
      <c r="B305" s="42">
        <v>45379.711145833331</v>
      </c>
      <c r="C305" s="31">
        <v>344</v>
      </c>
      <c r="D305" s="34">
        <v>19.02</v>
      </c>
      <c r="E305" s="28">
        <v>6542.88</v>
      </c>
      <c r="F305" s="31" t="s">
        <v>18</v>
      </c>
    </row>
    <row r="306" spans="1:6">
      <c r="A306" s="29">
        <v>45379</v>
      </c>
      <c r="B306" s="42">
        <v>45379.713229166664</v>
      </c>
      <c r="C306" s="31">
        <v>161</v>
      </c>
      <c r="D306" s="34">
        <v>19.02</v>
      </c>
      <c r="E306" s="28">
        <v>3062.22</v>
      </c>
      <c r="F306" s="31" t="s">
        <v>18</v>
      </c>
    </row>
    <row r="307" spans="1:6">
      <c r="A307" s="29">
        <v>45379</v>
      </c>
      <c r="B307" s="42">
        <v>45379.713865740741</v>
      </c>
      <c r="C307" s="31">
        <v>84</v>
      </c>
      <c r="D307" s="34">
        <v>19.02</v>
      </c>
      <c r="E307" s="28">
        <v>1597.68</v>
      </c>
      <c r="F307" s="31" t="s">
        <v>18</v>
      </c>
    </row>
    <row r="308" spans="1:6">
      <c r="A308" s="29">
        <v>45379</v>
      </c>
      <c r="B308" s="42">
        <v>45379.713865740741</v>
      </c>
      <c r="C308" s="31">
        <v>70</v>
      </c>
      <c r="D308" s="34">
        <v>19.02</v>
      </c>
      <c r="E308" s="28">
        <v>1331.3999999999999</v>
      </c>
      <c r="F308" s="31" t="s">
        <v>18</v>
      </c>
    </row>
    <row r="309" spans="1:6">
      <c r="A309" s="29">
        <v>45379</v>
      </c>
      <c r="B309" s="42">
        <v>45379.714733796296</v>
      </c>
      <c r="C309" s="31">
        <v>72</v>
      </c>
      <c r="D309" s="34">
        <v>19</v>
      </c>
      <c r="E309" s="28">
        <v>1368</v>
      </c>
      <c r="F309" s="31" t="s">
        <v>18</v>
      </c>
    </row>
    <row r="310" spans="1:6">
      <c r="A310" s="29">
        <v>45379</v>
      </c>
      <c r="B310" s="42">
        <v>45379.715543981481</v>
      </c>
      <c r="C310" s="31">
        <v>148</v>
      </c>
      <c r="D310" s="34">
        <v>19.02</v>
      </c>
      <c r="E310" s="28">
        <v>2814.96</v>
      </c>
      <c r="F310" s="31" t="s">
        <v>18</v>
      </c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70C5D-03DB-436B-B959-ABA55A4715AA}">
  <dimension ref="A1:F459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45369</v>
      </c>
      <c r="B5" s="42">
        <v>45369.388449074075</v>
      </c>
      <c r="C5" s="31">
        <v>158</v>
      </c>
      <c r="D5" s="34">
        <v>19.28</v>
      </c>
      <c r="E5" s="28">
        <v>3046.2400000000002</v>
      </c>
      <c r="F5" s="31" t="s">
        <v>16</v>
      </c>
    </row>
    <row r="6" spans="1:6">
      <c r="A6" s="29">
        <v>45369</v>
      </c>
      <c r="B6" s="42">
        <v>45369.396736111114</v>
      </c>
      <c r="C6" s="31">
        <v>20</v>
      </c>
      <c r="D6" s="34">
        <v>19.28</v>
      </c>
      <c r="E6" s="28">
        <v>385.6</v>
      </c>
      <c r="F6" s="31" t="s">
        <v>18</v>
      </c>
    </row>
    <row r="7" spans="1:6">
      <c r="A7" s="29">
        <v>45369</v>
      </c>
      <c r="B7" s="42">
        <v>45369.405358796299</v>
      </c>
      <c r="C7" s="31">
        <v>138</v>
      </c>
      <c r="D7" s="34">
        <v>19.32</v>
      </c>
      <c r="E7" s="28">
        <v>2666.16</v>
      </c>
      <c r="F7" s="31" t="s">
        <v>18</v>
      </c>
    </row>
    <row r="8" spans="1:6">
      <c r="A8" s="29">
        <v>45369</v>
      </c>
      <c r="B8" s="42">
        <v>45369.405358796299</v>
      </c>
      <c r="C8" s="31">
        <v>74</v>
      </c>
      <c r="D8" s="34">
        <v>19.32</v>
      </c>
      <c r="E8" s="28">
        <v>1429.68</v>
      </c>
      <c r="F8" s="31" t="s">
        <v>18</v>
      </c>
    </row>
    <row r="9" spans="1:6">
      <c r="A9" s="29">
        <v>45369</v>
      </c>
      <c r="B9" s="42">
        <v>45369.405358796299</v>
      </c>
      <c r="C9" s="31">
        <v>221</v>
      </c>
      <c r="D9" s="34">
        <v>19.32</v>
      </c>
      <c r="E9" s="28">
        <v>4269.72</v>
      </c>
      <c r="F9" s="31" t="s">
        <v>18</v>
      </c>
    </row>
    <row r="10" spans="1:6">
      <c r="A10" s="29">
        <v>45369</v>
      </c>
      <c r="B10" s="42">
        <v>45369.405358796299</v>
      </c>
      <c r="C10" s="31">
        <v>71</v>
      </c>
      <c r="D10" s="34">
        <v>19.32</v>
      </c>
      <c r="E10" s="28">
        <v>1371.72</v>
      </c>
      <c r="F10" s="31" t="s">
        <v>18</v>
      </c>
    </row>
    <row r="11" spans="1:6">
      <c r="A11" s="29">
        <v>45369</v>
      </c>
      <c r="B11" s="42">
        <v>45369.405358796299</v>
      </c>
      <c r="C11" s="31">
        <v>8</v>
      </c>
      <c r="D11" s="34">
        <v>19.32</v>
      </c>
      <c r="E11" s="28">
        <v>154.56</v>
      </c>
      <c r="F11" s="31" t="s">
        <v>18</v>
      </c>
    </row>
    <row r="12" spans="1:6">
      <c r="A12" s="29">
        <v>45369</v>
      </c>
      <c r="B12" s="42">
        <v>45369.405358796299</v>
      </c>
      <c r="C12" s="31">
        <v>234</v>
      </c>
      <c r="D12" s="34">
        <v>19.32</v>
      </c>
      <c r="E12" s="28">
        <v>4520.88</v>
      </c>
      <c r="F12" s="31" t="s">
        <v>18</v>
      </c>
    </row>
    <row r="13" spans="1:6">
      <c r="A13" s="29">
        <v>45369</v>
      </c>
      <c r="B13" s="42">
        <v>45369.413564814815</v>
      </c>
      <c r="C13" s="31">
        <v>107</v>
      </c>
      <c r="D13" s="34">
        <v>19.3</v>
      </c>
      <c r="E13" s="28">
        <v>2065.1</v>
      </c>
      <c r="F13" s="31" t="s">
        <v>18</v>
      </c>
    </row>
    <row r="14" spans="1:6">
      <c r="A14" s="29">
        <v>45369</v>
      </c>
      <c r="B14" s="42">
        <v>45369.41810185185</v>
      </c>
      <c r="C14" s="31">
        <v>33</v>
      </c>
      <c r="D14" s="34">
        <v>19.36</v>
      </c>
      <c r="E14" s="28">
        <v>638.88</v>
      </c>
      <c r="F14" s="31" t="s">
        <v>18</v>
      </c>
    </row>
    <row r="15" spans="1:6">
      <c r="A15" s="29">
        <v>45369</v>
      </c>
      <c r="B15" s="42">
        <v>45369.41810185185</v>
      </c>
      <c r="C15" s="31">
        <v>41</v>
      </c>
      <c r="D15" s="34">
        <v>19.36</v>
      </c>
      <c r="E15" s="28">
        <v>793.76</v>
      </c>
      <c r="F15" s="31" t="s">
        <v>18</v>
      </c>
    </row>
    <row r="16" spans="1:6">
      <c r="A16" s="29">
        <v>45369</v>
      </c>
      <c r="B16" s="42">
        <v>45369.41810185185</v>
      </c>
      <c r="C16" s="31">
        <v>73</v>
      </c>
      <c r="D16" s="34">
        <v>19.36</v>
      </c>
      <c r="E16" s="28">
        <v>1413.28</v>
      </c>
      <c r="F16" s="31" t="s">
        <v>18</v>
      </c>
    </row>
    <row r="17" spans="1:6">
      <c r="A17" s="29">
        <v>45369</v>
      </c>
      <c r="B17" s="42">
        <v>45369.451643518521</v>
      </c>
      <c r="C17" s="31">
        <v>55</v>
      </c>
      <c r="D17" s="34">
        <v>19.34</v>
      </c>
      <c r="E17" s="28">
        <v>1063.7</v>
      </c>
      <c r="F17" s="31" t="s">
        <v>16</v>
      </c>
    </row>
    <row r="18" spans="1:6">
      <c r="A18" s="29">
        <v>45369</v>
      </c>
      <c r="B18" s="42">
        <v>45369.451643518521</v>
      </c>
      <c r="C18" s="31">
        <v>99</v>
      </c>
      <c r="D18" s="34">
        <v>19.34</v>
      </c>
      <c r="E18" s="28">
        <v>1914.66</v>
      </c>
      <c r="F18" s="31" t="s">
        <v>16</v>
      </c>
    </row>
    <row r="19" spans="1:6">
      <c r="A19" s="29">
        <v>45369</v>
      </c>
      <c r="B19" s="42">
        <v>45369.451643518521</v>
      </c>
      <c r="C19" s="31">
        <v>56</v>
      </c>
      <c r="D19" s="34">
        <v>19.36</v>
      </c>
      <c r="E19" s="28">
        <v>1084.1599999999999</v>
      </c>
      <c r="F19" s="31" t="s">
        <v>21</v>
      </c>
    </row>
    <row r="20" spans="1:6">
      <c r="A20" s="29">
        <v>45369</v>
      </c>
      <c r="B20" s="42">
        <v>45369.451643518521</v>
      </c>
      <c r="C20" s="31">
        <v>6</v>
      </c>
      <c r="D20" s="34">
        <v>19.36</v>
      </c>
      <c r="E20" s="28">
        <v>116.16</v>
      </c>
      <c r="F20" s="31" t="s">
        <v>21</v>
      </c>
    </row>
    <row r="21" spans="1:6">
      <c r="A21" s="29">
        <v>45369</v>
      </c>
      <c r="B21" s="42">
        <v>45369.451643518521</v>
      </c>
      <c r="C21" s="31">
        <v>16</v>
      </c>
      <c r="D21" s="34">
        <v>19.36</v>
      </c>
      <c r="E21" s="28">
        <v>309.76</v>
      </c>
      <c r="F21" s="31" t="s">
        <v>21</v>
      </c>
    </row>
    <row r="22" spans="1:6">
      <c r="A22" s="29">
        <v>45369</v>
      </c>
      <c r="B22" s="42">
        <v>45369.451643518521</v>
      </c>
      <c r="C22" s="31">
        <v>3</v>
      </c>
      <c r="D22" s="34">
        <v>19.36</v>
      </c>
      <c r="E22" s="28">
        <v>58.08</v>
      </c>
      <c r="F22" s="31" t="s">
        <v>21</v>
      </c>
    </row>
    <row r="23" spans="1:6">
      <c r="A23" s="29">
        <v>45369</v>
      </c>
      <c r="B23" s="42">
        <v>45369.451643518521</v>
      </c>
      <c r="C23" s="31">
        <v>92</v>
      </c>
      <c r="D23" s="34">
        <v>19.36</v>
      </c>
      <c r="E23" s="28">
        <v>1781.12</v>
      </c>
      <c r="F23" s="31" t="s">
        <v>18</v>
      </c>
    </row>
    <row r="24" spans="1:6">
      <c r="A24" s="29">
        <v>45369</v>
      </c>
      <c r="B24" s="42">
        <v>45369.451643518521</v>
      </c>
      <c r="C24" s="31">
        <v>130</v>
      </c>
      <c r="D24" s="34">
        <v>19.36</v>
      </c>
      <c r="E24" s="28">
        <v>2516.7999999999997</v>
      </c>
      <c r="F24" s="31" t="s">
        <v>18</v>
      </c>
    </row>
    <row r="25" spans="1:6">
      <c r="A25" s="29">
        <v>45369</v>
      </c>
      <c r="B25" s="42">
        <v>45369.451643518521</v>
      </c>
      <c r="C25" s="31">
        <v>12</v>
      </c>
      <c r="D25" s="34">
        <v>19.36</v>
      </c>
      <c r="E25" s="28">
        <v>232.32</v>
      </c>
      <c r="F25" s="31" t="s">
        <v>18</v>
      </c>
    </row>
    <row r="26" spans="1:6">
      <c r="A26" s="29">
        <v>45369</v>
      </c>
      <c r="B26" s="42">
        <v>45369.451643518521</v>
      </c>
      <c r="C26" s="31">
        <v>137</v>
      </c>
      <c r="D26" s="34">
        <v>19.36</v>
      </c>
      <c r="E26" s="28">
        <v>2652.3199999999997</v>
      </c>
      <c r="F26" s="31" t="s">
        <v>18</v>
      </c>
    </row>
    <row r="27" spans="1:6">
      <c r="A27" s="29">
        <v>45369</v>
      </c>
      <c r="B27" s="42">
        <v>45369.451643518521</v>
      </c>
      <c r="C27" s="31">
        <v>439</v>
      </c>
      <c r="D27" s="34">
        <v>19.36</v>
      </c>
      <c r="E27" s="28">
        <v>8499.0399999999991</v>
      </c>
      <c r="F27" s="31" t="s">
        <v>18</v>
      </c>
    </row>
    <row r="28" spans="1:6">
      <c r="A28" s="29">
        <v>45369</v>
      </c>
      <c r="B28" s="42">
        <v>45369.451643518521</v>
      </c>
      <c r="C28" s="31">
        <v>5</v>
      </c>
      <c r="D28" s="34">
        <v>19.36</v>
      </c>
      <c r="E28" s="28">
        <v>96.8</v>
      </c>
      <c r="F28" s="31" t="s">
        <v>18</v>
      </c>
    </row>
    <row r="29" spans="1:6">
      <c r="A29" s="29">
        <v>45369</v>
      </c>
      <c r="B29" s="42">
        <v>45369.451643518521</v>
      </c>
      <c r="C29" s="31">
        <v>132</v>
      </c>
      <c r="D29" s="34">
        <v>19.36</v>
      </c>
      <c r="E29" s="28">
        <v>2555.52</v>
      </c>
      <c r="F29" s="31" t="s">
        <v>18</v>
      </c>
    </row>
    <row r="30" spans="1:6">
      <c r="A30" s="29">
        <v>45369</v>
      </c>
      <c r="B30" s="42">
        <v>45369.451643518521</v>
      </c>
      <c r="C30" s="31">
        <v>55</v>
      </c>
      <c r="D30" s="34">
        <v>19.36</v>
      </c>
      <c r="E30" s="28">
        <v>1064.8</v>
      </c>
      <c r="F30" s="31" t="s">
        <v>18</v>
      </c>
    </row>
    <row r="31" spans="1:6">
      <c r="A31" s="29">
        <v>45369</v>
      </c>
      <c r="B31" s="42">
        <v>45369.460717592592</v>
      </c>
      <c r="C31" s="31">
        <v>184</v>
      </c>
      <c r="D31" s="34">
        <v>19.3</v>
      </c>
      <c r="E31" s="28">
        <v>3551.2000000000003</v>
      </c>
      <c r="F31" s="31" t="s">
        <v>18</v>
      </c>
    </row>
    <row r="32" spans="1:6">
      <c r="A32" s="29">
        <v>45369</v>
      </c>
      <c r="B32" s="42">
        <v>45369.464467592596</v>
      </c>
      <c r="C32" s="31">
        <v>97</v>
      </c>
      <c r="D32" s="34">
        <v>19.239999999999998</v>
      </c>
      <c r="E32" s="28">
        <v>1866.2799999999997</v>
      </c>
      <c r="F32" s="31" t="s">
        <v>18</v>
      </c>
    </row>
    <row r="33" spans="1:6">
      <c r="A33" s="29">
        <v>45369</v>
      </c>
      <c r="B33" s="42">
        <v>45369.464467592596</v>
      </c>
      <c r="C33" s="31">
        <v>48</v>
      </c>
      <c r="D33" s="34">
        <v>19.239999999999998</v>
      </c>
      <c r="E33" s="28">
        <v>923.52</v>
      </c>
      <c r="F33" s="31" t="s">
        <v>18</v>
      </c>
    </row>
    <row r="34" spans="1:6">
      <c r="A34" s="29">
        <v>45369</v>
      </c>
      <c r="B34" s="42">
        <v>45369.464467592596</v>
      </c>
      <c r="C34" s="31">
        <v>2</v>
      </c>
      <c r="D34" s="34">
        <v>19.239999999999998</v>
      </c>
      <c r="E34" s="28">
        <v>38.479999999999997</v>
      </c>
      <c r="F34" s="31" t="s">
        <v>18</v>
      </c>
    </row>
    <row r="35" spans="1:6">
      <c r="A35" s="29">
        <v>45369</v>
      </c>
      <c r="B35" s="42">
        <v>45369.464467592596</v>
      </c>
      <c r="C35" s="31">
        <v>35</v>
      </c>
      <c r="D35" s="34">
        <v>19.239999999999998</v>
      </c>
      <c r="E35" s="28">
        <v>673.4</v>
      </c>
      <c r="F35" s="31" t="s">
        <v>18</v>
      </c>
    </row>
    <row r="36" spans="1:6">
      <c r="A36" s="29">
        <v>45369</v>
      </c>
      <c r="B36" s="42">
        <v>45369.464525462965</v>
      </c>
      <c r="C36" s="31">
        <v>144</v>
      </c>
      <c r="D36" s="34">
        <v>19.22</v>
      </c>
      <c r="E36" s="28">
        <v>2767.68</v>
      </c>
      <c r="F36" s="31" t="s">
        <v>18</v>
      </c>
    </row>
    <row r="37" spans="1:6">
      <c r="A37" s="29">
        <v>45369</v>
      </c>
      <c r="B37" s="42">
        <v>45369.492673611108</v>
      </c>
      <c r="C37" s="31">
        <v>77</v>
      </c>
      <c r="D37" s="34">
        <v>19.28</v>
      </c>
      <c r="E37" s="28">
        <v>1484.5600000000002</v>
      </c>
      <c r="F37" s="31" t="s">
        <v>18</v>
      </c>
    </row>
    <row r="38" spans="1:6">
      <c r="A38" s="29">
        <v>45369</v>
      </c>
      <c r="B38" s="42">
        <v>45369.492673611108</v>
      </c>
      <c r="C38" s="31">
        <v>17</v>
      </c>
      <c r="D38" s="34">
        <v>19.28</v>
      </c>
      <c r="E38" s="28">
        <v>327.76</v>
      </c>
      <c r="F38" s="31" t="s">
        <v>18</v>
      </c>
    </row>
    <row r="39" spans="1:6">
      <c r="A39" s="29">
        <v>45369</v>
      </c>
      <c r="B39" s="42">
        <v>45369.492673611108</v>
      </c>
      <c r="C39" s="31">
        <v>22</v>
      </c>
      <c r="D39" s="34">
        <v>19.28</v>
      </c>
      <c r="E39" s="28">
        <v>424.16</v>
      </c>
      <c r="F39" s="31" t="s">
        <v>18</v>
      </c>
    </row>
    <row r="40" spans="1:6">
      <c r="A40" s="29">
        <v>45369</v>
      </c>
      <c r="B40" s="42">
        <v>45369.492673611108</v>
      </c>
      <c r="C40" s="31">
        <v>5</v>
      </c>
      <c r="D40" s="34">
        <v>19.28</v>
      </c>
      <c r="E40" s="28">
        <v>96.4</v>
      </c>
      <c r="F40" s="31" t="s">
        <v>18</v>
      </c>
    </row>
    <row r="41" spans="1:6">
      <c r="A41" s="29">
        <v>45369</v>
      </c>
      <c r="B41" s="42">
        <v>45369.52915509259</v>
      </c>
      <c r="C41" s="31">
        <v>10</v>
      </c>
      <c r="D41" s="34">
        <v>19.420000000000002</v>
      </c>
      <c r="E41" s="28">
        <v>194.20000000000002</v>
      </c>
      <c r="F41" s="31" t="s">
        <v>18</v>
      </c>
    </row>
    <row r="42" spans="1:6">
      <c r="A42" s="29">
        <v>45369</v>
      </c>
      <c r="B42" s="42">
        <v>45369.52915509259</v>
      </c>
      <c r="C42" s="31">
        <v>100</v>
      </c>
      <c r="D42" s="34">
        <v>19.420000000000002</v>
      </c>
      <c r="E42" s="28">
        <v>1942.0000000000002</v>
      </c>
      <c r="F42" s="31" t="s">
        <v>18</v>
      </c>
    </row>
    <row r="43" spans="1:6">
      <c r="A43" s="29">
        <v>45369</v>
      </c>
      <c r="B43" s="42">
        <v>45369.52915509259</v>
      </c>
      <c r="C43" s="31">
        <v>60</v>
      </c>
      <c r="D43" s="34">
        <v>19.420000000000002</v>
      </c>
      <c r="E43" s="28">
        <v>1165.2</v>
      </c>
      <c r="F43" s="31" t="s">
        <v>18</v>
      </c>
    </row>
    <row r="44" spans="1:6">
      <c r="A44" s="29">
        <v>45369</v>
      </c>
      <c r="B44" s="42">
        <v>45369.52915509259</v>
      </c>
      <c r="C44" s="31">
        <v>15</v>
      </c>
      <c r="D44" s="34">
        <v>19.420000000000002</v>
      </c>
      <c r="E44" s="28">
        <v>291.3</v>
      </c>
      <c r="F44" s="31" t="s">
        <v>18</v>
      </c>
    </row>
    <row r="45" spans="1:6">
      <c r="A45" s="29">
        <v>45369</v>
      </c>
      <c r="B45" s="42">
        <v>45369.529293981483</v>
      </c>
      <c r="C45" s="31">
        <v>208</v>
      </c>
      <c r="D45" s="34">
        <v>19.420000000000002</v>
      </c>
      <c r="E45" s="28">
        <v>4039.3600000000006</v>
      </c>
      <c r="F45" s="31" t="s">
        <v>18</v>
      </c>
    </row>
    <row r="46" spans="1:6">
      <c r="A46" s="29">
        <v>45369</v>
      </c>
      <c r="B46" s="42">
        <v>45369.529293981483</v>
      </c>
      <c r="C46" s="31">
        <v>78</v>
      </c>
      <c r="D46" s="34">
        <v>19.420000000000002</v>
      </c>
      <c r="E46" s="28">
        <v>1514.7600000000002</v>
      </c>
      <c r="F46" s="31" t="s">
        <v>18</v>
      </c>
    </row>
    <row r="47" spans="1:6">
      <c r="A47" s="29">
        <v>45369</v>
      </c>
      <c r="B47" s="42">
        <v>45369.540868055556</v>
      </c>
      <c r="C47" s="31">
        <v>13</v>
      </c>
      <c r="D47" s="34">
        <v>19.440000000000001</v>
      </c>
      <c r="E47" s="28">
        <v>252.72000000000003</v>
      </c>
      <c r="F47" s="31" t="s">
        <v>18</v>
      </c>
    </row>
    <row r="48" spans="1:6">
      <c r="A48" s="29">
        <v>45369</v>
      </c>
      <c r="B48" s="42">
        <v>45369.551134259258</v>
      </c>
      <c r="C48" s="31">
        <v>5</v>
      </c>
      <c r="D48" s="34">
        <v>19.440000000000001</v>
      </c>
      <c r="E48" s="28">
        <v>97.2</v>
      </c>
      <c r="F48" s="31" t="s">
        <v>18</v>
      </c>
    </row>
    <row r="49" spans="1:6">
      <c r="A49" s="29">
        <v>45369</v>
      </c>
      <c r="B49" s="42">
        <v>45369.551134259258</v>
      </c>
      <c r="C49" s="31">
        <v>76</v>
      </c>
      <c r="D49" s="34">
        <v>19.440000000000001</v>
      </c>
      <c r="E49" s="28">
        <v>1477.44</v>
      </c>
      <c r="F49" s="31" t="s">
        <v>18</v>
      </c>
    </row>
    <row r="50" spans="1:6">
      <c r="A50" s="29">
        <v>45369</v>
      </c>
      <c r="B50" s="42">
        <v>45369.551134259258</v>
      </c>
      <c r="C50" s="31">
        <v>32</v>
      </c>
      <c r="D50" s="34">
        <v>19.440000000000001</v>
      </c>
      <c r="E50" s="28">
        <v>622.08000000000004</v>
      </c>
      <c r="F50" s="31" t="s">
        <v>18</v>
      </c>
    </row>
    <row r="51" spans="1:6">
      <c r="A51" s="29">
        <v>45369</v>
      </c>
      <c r="B51" s="42">
        <v>45369.551134259258</v>
      </c>
      <c r="C51" s="31">
        <v>209</v>
      </c>
      <c r="D51" s="34">
        <v>19.440000000000001</v>
      </c>
      <c r="E51" s="28">
        <v>4062.9600000000005</v>
      </c>
      <c r="F51" s="31" t="s">
        <v>18</v>
      </c>
    </row>
    <row r="52" spans="1:6">
      <c r="A52" s="29">
        <v>45369</v>
      </c>
      <c r="B52" s="42">
        <v>45369.551134259258</v>
      </c>
      <c r="C52" s="31">
        <v>140</v>
      </c>
      <c r="D52" s="34">
        <v>19.440000000000001</v>
      </c>
      <c r="E52" s="28">
        <v>2721.6000000000004</v>
      </c>
      <c r="F52" s="31" t="s">
        <v>18</v>
      </c>
    </row>
    <row r="53" spans="1:6">
      <c r="A53" s="29">
        <v>45369</v>
      </c>
      <c r="B53" s="42">
        <v>45369.551134259258</v>
      </c>
      <c r="C53" s="31">
        <v>158</v>
      </c>
      <c r="D53" s="34">
        <v>19.440000000000001</v>
      </c>
      <c r="E53" s="28">
        <v>3071.52</v>
      </c>
      <c r="F53" s="31" t="s">
        <v>18</v>
      </c>
    </row>
    <row r="54" spans="1:6">
      <c r="A54" s="29">
        <v>45369</v>
      </c>
      <c r="B54" s="42">
        <v>45369.551203703704</v>
      </c>
      <c r="C54" s="31">
        <v>79</v>
      </c>
      <c r="D54" s="34">
        <v>19.420000000000002</v>
      </c>
      <c r="E54" s="28">
        <v>1534.18</v>
      </c>
      <c r="F54" s="31" t="s">
        <v>18</v>
      </c>
    </row>
    <row r="55" spans="1:6">
      <c r="A55" s="29">
        <v>45369</v>
      </c>
      <c r="B55" s="42">
        <v>45369.559849537036</v>
      </c>
      <c r="C55" s="31">
        <v>52</v>
      </c>
      <c r="D55" s="34">
        <v>19.399999999999999</v>
      </c>
      <c r="E55" s="28">
        <v>1008.8</v>
      </c>
      <c r="F55" s="31" t="s">
        <v>16</v>
      </c>
    </row>
    <row r="56" spans="1:6">
      <c r="A56" s="29">
        <v>45369</v>
      </c>
      <c r="B56" s="42">
        <v>45369.559849537036</v>
      </c>
      <c r="C56" s="31">
        <v>87</v>
      </c>
      <c r="D56" s="34">
        <v>19.399999999999999</v>
      </c>
      <c r="E56" s="28">
        <v>1687.8</v>
      </c>
      <c r="F56" s="31" t="s">
        <v>21</v>
      </c>
    </row>
    <row r="57" spans="1:6">
      <c r="A57" s="29">
        <v>45369</v>
      </c>
      <c r="B57" s="42">
        <v>45369.571053240739</v>
      </c>
      <c r="C57" s="31">
        <v>12</v>
      </c>
      <c r="D57" s="34">
        <v>19.440000000000001</v>
      </c>
      <c r="E57" s="28">
        <v>233.28000000000003</v>
      </c>
      <c r="F57" s="31" t="s">
        <v>18</v>
      </c>
    </row>
    <row r="58" spans="1:6">
      <c r="A58" s="29">
        <v>45369</v>
      </c>
      <c r="B58" s="42">
        <v>45369.571053240739</v>
      </c>
      <c r="C58" s="31">
        <v>131</v>
      </c>
      <c r="D58" s="34">
        <v>19.440000000000001</v>
      </c>
      <c r="E58" s="28">
        <v>2546.6400000000003</v>
      </c>
      <c r="F58" s="31" t="s">
        <v>18</v>
      </c>
    </row>
    <row r="59" spans="1:6">
      <c r="A59" s="29">
        <v>45369</v>
      </c>
      <c r="B59" s="42">
        <v>45369.573784722219</v>
      </c>
      <c r="C59" s="31">
        <v>143</v>
      </c>
      <c r="D59" s="34">
        <v>19.420000000000002</v>
      </c>
      <c r="E59" s="28">
        <v>2777.0600000000004</v>
      </c>
      <c r="F59" s="31" t="s">
        <v>18</v>
      </c>
    </row>
    <row r="60" spans="1:6">
      <c r="A60" s="29">
        <v>45369</v>
      </c>
      <c r="B60" s="42">
        <v>45369.582974537036</v>
      </c>
      <c r="C60" s="31">
        <v>140</v>
      </c>
      <c r="D60" s="34">
        <v>19.420000000000002</v>
      </c>
      <c r="E60" s="28">
        <v>2718.8</v>
      </c>
      <c r="F60" s="31" t="s">
        <v>18</v>
      </c>
    </row>
    <row r="61" spans="1:6">
      <c r="A61" s="29">
        <v>45369</v>
      </c>
      <c r="B61" s="42">
        <v>45369.593414351853</v>
      </c>
      <c r="C61" s="31">
        <v>11</v>
      </c>
      <c r="D61" s="34">
        <v>19.420000000000002</v>
      </c>
      <c r="E61" s="28">
        <v>213.62</v>
      </c>
      <c r="F61" s="31" t="s">
        <v>18</v>
      </c>
    </row>
    <row r="62" spans="1:6">
      <c r="A62" s="29">
        <v>45369</v>
      </c>
      <c r="B62" s="42">
        <v>45369.595439814817</v>
      </c>
      <c r="C62" s="31">
        <v>3</v>
      </c>
      <c r="D62" s="34">
        <v>19.399999999999999</v>
      </c>
      <c r="E62" s="28">
        <v>58.199999999999996</v>
      </c>
      <c r="F62" s="31" t="s">
        <v>16</v>
      </c>
    </row>
    <row r="63" spans="1:6">
      <c r="A63" s="29">
        <v>45369</v>
      </c>
      <c r="B63" s="42">
        <v>45369.595439814817</v>
      </c>
      <c r="C63" s="31">
        <v>67</v>
      </c>
      <c r="D63" s="34">
        <v>19.399999999999999</v>
      </c>
      <c r="E63" s="28">
        <v>1299.8</v>
      </c>
      <c r="F63" s="31" t="s">
        <v>16</v>
      </c>
    </row>
    <row r="64" spans="1:6">
      <c r="A64" s="29">
        <v>45369</v>
      </c>
      <c r="B64" s="42">
        <v>45369.595439814817</v>
      </c>
      <c r="C64" s="31">
        <v>15</v>
      </c>
      <c r="D64" s="34">
        <v>19.399999999999999</v>
      </c>
      <c r="E64" s="28">
        <v>291</v>
      </c>
      <c r="F64" s="31" t="s">
        <v>16</v>
      </c>
    </row>
    <row r="65" spans="1:6">
      <c r="A65" s="29">
        <v>45369</v>
      </c>
      <c r="B65" s="42">
        <v>45369.595439814817</v>
      </c>
      <c r="C65" s="31">
        <v>17</v>
      </c>
      <c r="D65" s="34">
        <v>19.399999999999999</v>
      </c>
      <c r="E65" s="28">
        <v>329.79999999999995</v>
      </c>
      <c r="F65" s="31" t="s">
        <v>16</v>
      </c>
    </row>
    <row r="66" spans="1:6">
      <c r="A66" s="29">
        <v>45369</v>
      </c>
      <c r="B66" s="42">
        <v>45369.595439814817</v>
      </c>
      <c r="C66" s="31">
        <v>132</v>
      </c>
      <c r="D66" s="34">
        <v>19.399999999999999</v>
      </c>
      <c r="E66" s="28">
        <v>2560.7999999999997</v>
      </c>
      <c r="F66" s="31" t="s">
        <v>16</v>
      </c>
    </row>
    <row r="67" spans="1:6">
      <c r="A67" s="29">
        <v>45369</v>
      </c>
      <c r="B67" s="42">
        <v>45369.595439814817</v>
      </c>
      <c r="C67" s="31">
        <v>153</v>
      </c>
      <c r="D67" s="34">
        <v>19.420000000000002</v>
      </c>
      <c r="E67" s="28">
        <v>2971.26</v>
      </c>
      <c r="F67" s="31" t="s">
        <v>18</v>
      </c>
    </row>
    <row r="68" spans="1:6">
      <c r="A68" s="29">
        <v>45369</v>
      </c>
      <c r="B68" s="42">
        <v>45369.595439814817</v>
      </c>
      <c r="C68" s="31">
        <v>130</v>
      </c>
      <c r="D68" s="34">
        <v>19.420000000000002</v>
      </c>
      <c r="E68" s="28">
        <v>2524.6000000000004</v>
      </c>
      <c r="F68" s="31" t="s">
        <v>18</v>
      </c>
    </row>
    <row r="69" spans="1:6">
      <c r="A69" s="29">
        <v>45369</v>
      </c>
      <c r="B69" s="42">
        <v>45369.595439814817</v>
      </c>
      <c r="C69" s="31">
        <v>128</v>
      </c>
      <c r="D69" s="34">
        <v>19.420000000000002</v>
      </c>
      <c r="E69" s="28">
        <v>2485.7600000000002</v>
      </c>
      <c r="F69" s="31" t="s">
        <v>18</v>
      </c>
    </row>
    <row r="70" spans="1:6">
      <c r="A70" s="29">
        <v>45369</v>
      </c>
      <c r="B70" s="42">
        <v>45369.608587962961</v>
      </c>
      <c r="C70" s="31">
        <v>45</v>
      </c>
      <c r="D70" s="34">
        <v>19.399999999999999</v>
      </c>
      <c r="E70" s="28">
        <v>872.99999999999989</v>
      </c>
      <c r="F70" s="31" t="s">
        <v>16</v>
      </c>
    </row>
    <row r="71" spans="1:6">
      <c r="A71" s="29">
        <v>45369</v>
      </c>
      <c r="B71" s="42">
        <v>45369.613194444442</v>
      </c>
      <c r="C71" s="31">
        <v>58</v>
      </c>
      <c r="D71" s="34">
        <v>19.399999999999999</v>
      </c>
      <c r="E71" s="28">
        <v>1125.1999999999998</v>
      </c>
      <c r="F71" s="31" t="s">
        <v>16</v>
      </c>
    </row>
    <row r="72" spans="1:6">
      <c r="A72" s="29">
        <v>45369</v>
      </c>
      <c r="B72" s="42">
        <v>45369.615243055552</v>
      </c>
      <c r="C72" s="31">
        <v>34</v>
      </c>
      <c r="D72" s="34">
        <v>19.399999999999999</v>
      </c>
      <c r="E72" s="28">
        <v>659.59999999999991</v>
      </c>
      <c r="F72" s="31" t="s">
        <v>16</v>
      </c>
    </row>
    <row r="73" spans="1:6">
      <c r="A73" s="29">
        <v>45369</v>
      </c>
      <c r="B73" s="42">
        <v>45369.615243055552</v>
      </c>
      <c r="C73" s="31">
        <v>6</v>
      </c>
      <c r="D73" s="34">
        <v>19.399999999999999</v>
      </c>
      <c r="E73" s="28">
        <v>116.39999999999999</v>
      </c>
      <c r="F73" s="31" t="s">
        <v>16</v>
      </c>
    </row>
    <row r="74" spans="1:6">
      <c r="A74" s="29">
        <v>45369</v>
      </c>
      <c r="B74" s="42">
        <v>45369.616342592592</v>
      </c>
      <c r="C74" s="31">
        <v>111</v>
      </c>
      <c r="D74" s="34">
        <v>19.399999999999999</v>
      </c>
      <c r="E74" s="28">
        <v>2153.3999999999996</v>
      </c>
      <c r="F74" s="31" t="s">
        <v>16</v>
      </c>
    </row>
    <row r="75" spans="1:6">
      <c r="A75" s="29">
        <v>45369</v>
      </c>
      <c r="B75" s="42">
        <v>45369.616342592592</v>
      </c>
      <c r="C75" s="31">
        <v>40</v>
      </c>
      <c r="D75" s="34">
        <v>19.399999999999999</v>
      </c>
      <c r="E75" s="28">
        <v>776</v>
      </c>
      <c r="F75" s="31" t="s">
        <v>16</v>
      </c>
    </row>
    <row r="76" spans="1:6">
      <c r="A76" s="29">
        <v>45369</v>
      </c>
      <c r="B76" s="42">
        <v>45369.616342592592</v>
      </c>
      <c r="C76" s="31">
        <v>8</v>
      </c>
      <c r="D76" s="34">
        <v>19.399999999999999</v>
      </c>
      <c r="E76" s="28">
        <v>155.19999999999999</v>
      </c>
      <c r="F76" s="31" t="s">
        <v>18</v>
      </c>
    </row>
    <row r="77" spans="1:6">
      <c r="A77" s="29">
        <v>45369</v>
      </c>
      <c r="B77" s="42">
        <v>45369.616342592592</v>
      </c>
      <c r="C77" s="31">
        <v>145</v>
      </c>
      <c r="D77" s="34">
        <v>19.399999999999999</v>
      </c>
      <c r="E77" s="28">
        <v>2813</v>
      </c>
      <c r="F77" s="31" t="s">
        <v>18</v>
      </c>
    </row>
    <row r="78" spans="1:6">
      <c r="A78" s="29">
        <v>45369</v>
      </c>
      <c r="B78" s="42">
        <v>45369.616342592592</v>
      </c>
      <c r="C78" s="31">
        <v>129</v>
      </c>
      <c r="D78" s="34">
        <v>19.399999999999999</v>
      </c>
      <c r="E78" s="28">
        <v>2502.6</v>
      </c>
      <c r="F78" s="31" t="s">
        <v>18</v>
      </c>
    </row>
    <row r="79" spans="1:6">
      <c r="A79" s="29">
        <v>45369</v>
      </c>
      <c r="B79" s="42">
        <v>45369.616342592592</v>
      </c>
      <c r="C79" s="31">
        <v>22</v>
      </c>
      <c r="D79" s="34">
        <v>19.399999999999999</v>
      </c>
      <c r="E79" s="28">
        <v>426.79999999999995</v>
      </c>
      <c r="F79" s="31" t="s">
        <v>18</v>
      </c>
    </row>
    <row r="80" spans="1:6">
      <c r="A80" s="29">
        <v>45369</v>
      </c>
      <c r="B80" s="42">
        <v>45369.616342592592</v>
      </c>
      <c r="C80" s="31">
        <v>54</v>
      </c>
      <c r="D80" s="34">
        <v>19.399999999999999</v>
      </c>
      <c r="E80" s="28">
        <v>1047.5999999999999</v>
      </c>
      <c r="F80" s="31" t="s">
        <v>18</v>
      </c>
    </row>
    <row r="81" spans="1:6">
      <c r="A81" s="29">
        <v>45369</v>
      </c>
      <c r="B81" s="42">
        <v>45369.616342592592</v>
      </c>
      <c r="C81" s="31">
        <v>60</v>
      </c>
      <c r="D81" s="34">
        <v>19.399999999999999</v>
      </c>
      <c r="E81" s="28">
        <v>1164</v>
      </c>
      <c r="F81" s="31" t="s">
        <v>18</v>
      </c>
    </row>
    <row r="82" spans="1:6">
      <c r="A82" s="29">
        <v>45369</v>
      </c>
      <c r="B82" s="42">
        <v>45369.616342592592</v>
      </c>
      <c r="C82" s="31">
        <v>111</v>
      </c>
      <c r="D82" s="34">
        <v>19.399999999999999</v>
      </c>
      <c r="E82" s="28">
        <v>2153.3999999999996</v>
      </c>
      <c r="F82" s="31" t="s">
        <v>18</v>
      </c>
    </row>
    <row r="83" spans="1:6">
      <c r="A83" s="29">
        <v>45369</v>
      </c>
      <c r="B83" s="42">
        <v>45369.616342592592</v>
      </c>
      <c r="C83" s="31">
        <v>42</v>
      </c>
      <c r="D83" s="34">
        <v>19.399999999999999</v>
      </c>
      <c r="E83" s="28">
        <v>814.8</v>
      </c>
      <c r="F83" s="31" t="s">
        <v>18</v>
      </c>
    </row>
    <row r="84" spans="1:6">
      <c r="A84" s="29">
        <v>45369</v>
      </c>
      <c r="B84" s="42">
        <v>45369.616342592592</v>
      </c>
      <c r="C84" s="31">
        <v>100</v>
      </c>
      <c r="D84" s="34">
        <v>19.38</v>
      </c>
      <c r="E84" s="28">
        <v>1938</v>
      </c>
      <c r="F84" s="31" t="s">
        <v>18</v>
      </c>
    </row>
    <row r="85" spans="1:6">
      <c r="A85" s="29">
        <v>45369</v>
      </c>
      <c r="B85" s="42">
        <v>45369.616342592592</v>
      </c>
      <c r="C85" s="31">
        <v>33</v>
      </c>
      <c r="D85" s="34">
        <v>19.399999999999999</v>
      </c>
      <c r="E85" s="28">
        <v>640.19999999999993</v>
      </c>
      <c r="F85" s="31" t="s">
        <v>18</v>
      </c>
    </row>
    <row r="86" spans="1:6">
      <c r="A86" s="29">
        <v>45369</v>
      </c>
      <c r="B86" s="42">
        <v>45369.616539351853</v>
      </c>
      <c r="C86" s="31">
        <v>90</v>
      </c>
      <c r="D86" s="34">
        <v>19.36</v>
      </c>
      <c r="E86" s="28">
        <v>1742.3999999999999</v>
      </c>
      <c r="F86" s="31" t="s">
        <v>21</v>
      </c>
    </row>
    <row r="87" spans="1:6">
      <c r="A87" s="29">
        <v>45369</v>
      </c>
      <c r="B87" s="42">
        <v>45369.624444444446</v>
      </c>
      <c r="C87" s="31">
        <v>113</v>
      </c>
      <c r="D87" s="34">
        <v>19.32</v>
      </c>
      <c r="E87" s="28">
        <v>2183.16</v>
      </c>
      <c r="F87" s="31" t="s">
        <v>18</v>
      </c>
    </row>
    <row r="88" spans="1:6">
      <c r="A88" s="29">
        <v>45369</v>
      </c>
      <c r="B88" s="42">
        <v>45369.633043981485</v>
      </c>
      <c r="C88" s="31">
        <v>10</v>
      </c>
      <c r="D88" s="34">
        <v>19.399999999999999</v>
      </c>
      <c r="E88" s="28">
        <v>194</v>
      </c>
      <c r="F88" s="31" t="s">
        <v>18</v>
      </c>
    </row>
    <row r="89" spans="1:6">
      <c r="A89" s="29">
        <v>45369</v>
      </c>
      <c r="B89" s="42">
        <v>45369.635069444441</v>
      </c>
      <c r="C89" s="31">
        <v>39</v>
      </c>
      <c r="D89" s="34">
        <v>19.399999999999999</v>
      </c>
      <c r="E89" s="28">
        <v>756.59999999999991</v>
      </c>
      <c r="F89" s="31" t="s">
        <v>18</v>
      </c>
    </row>
    <row r="90" spans="1:6">
      <c r="A90" s="29">
        <v>45369</v>
      </c>
      <c r="B90" s="42">
        <v>45369.635069444441</v>
      </c>
      <c r="C90" s="31">
        <v>108</v>
      </c>
      <c r="D90" s="34">
        <v>19.399999999999999</v>
      </c>
      <c r="E90" s="28">
        <v>2095.1999999999998</v>
      </c>
      <c r="F90" s="31" t="s">
        <v>18</v>
      </c>
    </row>
    <row r="91" spans="1:6">
      <c r="A91" s="29">
        <v>45369</v>
      </c>
      <c r="B91" s="42">
        <v>45369.635069444441</v>
      </c>
      <c r="C91" s="31">
        <v>142</v>
      </c>
      <c r="D91" s="34">
        <v>19.399999999999999</v>
      </c>
      <c r="E91" s="28">
        <v>2754.7999999999997</v>
      </c>
      <c r="F91" s="31" t="s">
        <v>18</v>
      </c>
    </row>
    <row r="92" spans="1:6">
      <c r="A92" s="29">
        <v>45369</v>
      </c>
      <c r="B92" s="42">
        <v>45369.636678240742</v>
      </c>
      <c r="C92" s="31">
        <v>5</v>
      </c>
      <c r="D92" s="34">
        <v>19.38</v>
      </c>
      <c r="E92" s="28">
        <v>96.899999999999991</v>
      </c>
      <c r="F92" s="31" t="s">
        <v>18</v>
      </c>
    </row>
    <row r="93" spans="1:6">
      <c r="A93" s="29">
        <v>45369</v>
      </c>
      <c r="B93" s="42">
        <v>45369.636678240742</v>
      </c>
      <c r="C93" s="31">
        <v>133</v>
      </c>
      <c r="D93" s="34">
        <v>19.38</v>
      </c>
      <c r="E93" s="28">
        <v>2577.54</v>
      </c>
      <c r="F93" s="31" t="s">
        <v>18</v>
      </c>
    </row>
    <row r="94" spans="1:6">
      <c r="A94" s="29">
        <v>45369</v>
      </c>
      <c r="B94" s="42">
        <v>45369.636678240742</v>
      </c>
      <c r="C94" s="31">
        <v>6</v>
      </c>
      <c r="D94" s="34">
        <v>19.38</v>
      </c>
      <c r="E94" s="28">
        <v>116.28</v>
      </c>
      <c r="F94" s="31" t="s">
        <v>18</v>
      </c>
    </row>
    <row r="95" spans="1:6">
      <c r="A95" s="29">
        <v>45369</v>
      </c>
      <c r="B95" s="42">
        <v>45369.636678240742</v>
      </c>
      <c r="C95" s="31">
        <v>400</v>
      </c>
      <c r="D95" s="34">
        <v>19.399999999999999</v>
      </c>
      <c r="E95" s="28">
        <v>7759.9999999999991</v>
      </c>
      <c r="F95" s="31" t="s">
        <v>18</v>
      </c>
    </row>
    <row r="96" spans="1:6">
      <c r="A96" s="29">
        <v>45369</v>
      </c>
      <c r="B96" s="42">
        <v>45369.646874999999</v>
      </c>
      <c r="C96" s="31">
        <v>131</v>
      </c>
      <c r="D96" s="34">
        <v>19.34</v>
      </c>
      <c r="E96" s="28">
        <v>2533.54</v>
      </c>
      <c r="F96" s="31" t="s">
        <v>16</v>
      </c>
    </row>
    <row r="97" spans="1:6">
      <c r="A97" s="29">
        <v>45369</v>
      </c>
      <c r="B97" s="42">
        <v>45369.646874999999</v>
      </c>
      <c r="C97" s="31">
        <v>194</v>
      </c>
      <c r="D97" s="34">
        <v>19.34</v>
      </c>
      <c r="E97" s="28">
        <v>3751.96</v>
      </c>
      <c r="F97" s="31" t="s">
        <v>18</v>
      </c>
    </row>
    <row r="98" spans="1:6">
      <c r="A98" s="29">
        <v>45369</v>
      </c>
      <c r="B98" s="42">
        <v>45369.6637962963</v>
      </c>
      <c r="C98" s="31">
        <v>159</v>
      </c>
      <c r="D98" s="34">
        <v>19.34</v>
      </c>
      <c r="E98" s="28">
        <v>3075.06</v>
      </c>
      <c r="F98" s="31" t="s">
        <v>18</v>
      </c>
    </row>
    <row r="99" spans="1:6">
      <c r="A99" s="29">
        <v>45369</v>
      </c>
      <c r="B99" s="42">
        <v>45369.676689814813</v>
      </c>
      <c r="C99" s="31">
        <v>121</v>
      </c>
      <c r="D99" s="34">
        <v>19.3</v>
      </c>
      <c r="E99" s="28">
        <v>2335.3000000000002</v>
      </c>
      <c r="F99" s="31" t="s">
        <v>18</v>
      </c>
    </row>
    <row r="100" spans="1:6">
      <c r="A100" s="29">
        <v>45369</v>
      </c>
      <c r="B100" s="42">
        <v>45369.679467592592</v>
      </c>
      <c r="C100" s="31">
        <v>28</v>
      </c>
      <c r="D100" s="34">
        <v>19.3</v>
      </c>
      <c r="E100" s="28">
        <v>540.4</v>
      </c>
      <c r="F100" s="31" t="s">
        <v>18</v>
      </c>
    </row>
    <row r="101" spans="1:6">
      <c r="A101" s="29">
        <v>45369</v>
      </c>
      <c r="B101" s="42">
        <v>45369.680046296293</v>
      </c>
      <c r="C101" s="31">
        <v>13</v>
      </c>
      <c r="D101" s="34">
        <v>19.32</v>
      </c>
      <c r="E101" s="28">
        <v>251.16</v>
      </c>
      <c r="F101" s="31" t="s">
        <v>18</v>
      </c>
    </row>
    <row r="102" spans="1:6">
      <c r="A102" s="29">
        <v>45369</v>
      </c>
      <c r="B102" s="42">
        <v>45369.680046296293</v>
      </c>
      <c r="C102" s="31">
        <v>6</v>
      </c>
      <c r="D102" s="34">
        <v>19.32</v>
      </c>
      <c r="E102" s="28">
        <v>115.92</v>
      </c>
      <c r="F102" s="31" t="s">
        <v>18</v>
      </c>
    </row>
    <row r="103" spans="1:6">
      <c r="A103" s="29">
        <v>45369</v>
      </c>
      <c r="B103" s="42">
        <v>45369.680046296293</v>
      </c>
      <c r="C103" s="31">
        <v>152</v>
      </c>
      <c r="D103" s="34">
        <v>19.34</v>
      </c>
      <c r="E103" s="28">
        <v>2939.68</v>
      </c>
      <c r="F103" s="31" t="s">
        <v>18</v>
      </c>
    </row>
    <row r="104" spans="1:6">
      <c r="A104" s="29">
        <v>45369</v>
      </c>
      <c r="B104" s="42">
        <v>45369.680046296293</v>
      </c>
      <c r="C104" s="31">
        <v>8</v>
      </c>
      <c r="D104" s="34">
        <v>19.34</v>
      </c>
      <c r="E104" s="28">
        <v>154.72</v>
      </c>
      <c r="F104" s="31" t="s">
        <v>18</v>
      </c>
    </row>
    <row r="105" spans="1:6">
      <c r="A105" s="29">
        <v>45369</v>
      </c>
      <c r="B105" s="42">
        <v>45369.680046296293</v>
      </c>
      <c r="C105" s="31">
        <v>28</v>
      </c>
      <c r="D105" s="34">
        <v>19.34</v>
      </c>
      <c r="E105" s="28">
        <v>541.52</v>
      </c>
      <c r="F105" s="31" t="s">
        <v>18</v>
      </c>
    </row>
    <row r="106" spans="1:6">
      <c r="A106" s="29">
        <v>45369</v>
      </c>
      <c r="B106" s="42">
        <v>45369.680208333331</v>
      </c>
      <c r="C106" s="31">
        <v>96</v>
      </c>
      <c r="D106" s="34">
        <v>19.34</v>
      </c>
      <c r="E106" s="28">
        <v>1856.6399999999999</v>
      </c>
      <c r="F106" s="31" t="s">
        <v>18</v>
      </c>
    </row>
    <row r="107" spans="1:6">
      <c r="A107" s="29">
        <v>45369</v>
      </c>
      <c r="B107" s="42">
        <v>45369.680787037039</v>
      </c>
      <c r="C107" s="31">
        <v>20</v>
      </c>
      <c r="D107" s="34">
        <v>19.34</v>
      </c>
      <c r="E107" s="28">
        <v>386.8</v>
      </c>
      <c r="F107" s="31" t="s">
        <v>18</v>
      </c>
    </row>
    <row r="108" spans="1:6">
      <c r="A108" s="29">
        <v>45369</v>
      </c>
      <c r="B108" s="42">
        <v>45369.681481481479</v>
      </c>
      <c r="C108" s="31">
        <v>23</v>
      </c>
      <c r="D108" s="34">
        <v>19.32</v>
      </c>
      <c r="E108" s="28">
        <v>444.36</v>
      </c>
      <c r="F108" s="31" t="s">
        <v>18</v>
      </c>
    </row>
    <row r="109" spans="1:6">
      <c r="A109" s="29">
        <v>45369</v>
      </c>
      <c r="B109" s="42">
        <v>45369.681481481479</v>
      </c>
      <c r="C109" s="31">
        <v>8</v>
      </c>
      <c r="D109" s="34">
        <v>19.32</v>
      </c>
      <c r="E109" s="28">
        <v>154.56</v>
      </c>
      <c r="F109" s="31" t="s">
        <v>18</v>
      </c>
    </row>
    <row r="110" spans="1:6">
      <c r="A110" s="29">
        <v>45369</v>
      </c>
      <c r="B110" s="42">
        <v>45369.681481481479</v>
      </c>
      <c r="C110" s="31">
        <v>109</v>
      </c>
      <c r="D110" s="34">
        <v>19.32</v>
      </c>
      <c r="E110" s="28">
        <v>2105.88</v>
      </c>
      <c r="F110" s="31" t="s">
        <v>18</v>
      </c>
    </row>
    <row r="111" spans="1:6">
      <c r="A111" s="29">
        <v>45369</v>
      </c>
      <c r="B111" s="42">
        <v>45369.68546296296</v>
      </c>
      <c r="C111" s="31">
        <v>158</v>
      </c>
      <c r="D111" s="34">
        <v>19.3</v>
      </c>
      <c r="E111" s="28">
        <v>3049.4</v>
      </c>
      <c r="F111" s="31" t="s">
        <v>16</v>
      </c>
    </row>
    <row r="112" spans="1:6">
      <c r="A112" s="29">
        <v>45369</v>
      </c>
      <c r="B112" s="42">
        <v>45369.68546296296</v>
      </c>
      <c r="C112" s="31">
        <v>139</v>
      </c>
      <c r="D112" s="34">
        <v>19.3</v>
      </c>
      <c r="E112" s="28">
        <v>2682.7000000000003</v>
      </c>
      <c r="F112" s="31" t="s">
        <v>18</v>
      </c>
    </row>
    <row r="113" spans="1:6">
      <c r="A113" s="29">
        <v>45369</v>
      </c>
      <c r="B113" s="42">
        <v>45369.68546296296</v>
      </c>
      <c r="C113" s="31">
        <v>155</v>
      </c>
      <c r="D113" s="34">
        <v>19.3</v>
      </c>
      <c r="E113" s="28">
        <v>2991.5</v>
      </c>
      <c r="F113" s="31" t="s">
        <v>18</v>
      </c>
    </row>
    <row r="114" spans="1:6">
      <c r="A114" s="29">
        <v>45369</v>
      </c>
      <c r="B114" s="42">
        <v>45369.68546296296</v>
      </c>
      <c r="C114" s="31">
        <v>3</v>
      </c>
      <c r="D114" s="34">
        <v>19.3</v>
      </c>
      <c r="E114" s="28">
        <v>57.900000000000006</v>
      </c>
      <c r="F114" s="31" t="s">
        <v>18</v>
      </c>
    </row>
    <row r="115" spans="1:6">
      <c r="A115" s="29">
        <v>45369</v>
      </c>
      <c r="B115" s="42">
        <v>45369.68546296296</v>
      </c>
      <c r="C115" s="31">
        <v>60</v>
      </c>
      <c r="D115" s="34">
        <v>19.3</v>
      </c>
      <c r="E115" s="28">
        <v>1158</v>
      </c>
      <c r="F115" s="31" t="s">
        <v>18</v>
      </c>
    </row>
    <row r="116" spans="1:6">
      <c r="A116" s="29">
        <v>45369</v>
      </c>
      <c r="B116" s="42">
        <v>45369.68650462963</v>
      </c>
      <c r="C116" s="31">
        <v>96</v>
      </c>
      <c r="D116" s="34">
        <v>19.3</v>
      </c>
      <c r="E116" s="28">
        <v>1852.8000000000002</v>
      </c>
      <c r="F116" s="31" t="s">
        <v>18</v>
      </c>
    </row>
    <row r="117" spans="1:6">
      <c r="A117" s="29">
        <v>45369</v>
      </c>
      <c r="B117" s="42">
        <v>45369.693807870368</v>
      </c>
      <c r="C117" s="31">
        <v>52</v>
      </c>
      <c r="D117" s="34">
        <v>19.3</v>
      </c>
      <c r="E117" s="28">
        <v>1003.6</v>
      </c>
      <c r="F117" s="31" t="s">
        <v>21</v>
      </c>
    </row>
    <row r="118" spans="1:6">
      <c r="A118" s="29">
        <v>45369</v>
      </c>
      <c r="B118" s="42">
        <v>45369.70034722222</v>
      </c>
      <c r="C118" s="31">
        <v>143</v>
      </c>
      <c r="D118" s="34">
        <v>19.32</v>
      </c>
      <c r="E118" s="28">
        <v>2762.76</v>
      </c>
      <c r="F118" s="31" t="s">
        <v>18</v>
      </c>
    </row>
    <row r="119" spans="1:6">
      <c r="A119" s="29">
        <v>45369</v>
      </c>
      <c r="B119" s="42">
        <v>45369.703819444447</v>
      </c>
      <c r="C119" s="31">
        <v>152</v>
      </c>
      <c r="D119" s="34">
        <v>19.32</v>
      </c>
      <c r="E119" s="28">
        <v>2936.64</v>
      </c>
      <c r="F119" s="31" t="s">
        <v>18</v>
      </c>
    </row>
    <row r="120" spans="1:6">
      <c r="A120" s="29">
        <v>45369</v>
      </c>
      <c r="B120" s="42">
        <v>45369.71298611111</v>
      </c>
      <c r="C120" s="31">
        <v>25</v>
      </c>
      <c r="D120" s="34">
        <v>19.34</v>
      </c>
      <c r="E120" s="28">
        <v>483.5</v>
      </c>
      <c r="F120" s="31" t="s">
        <v>18</v>
      </c>
    </row>
    <row r="121" spans="1:6">
      <c r="A121" s="29">
        <v>45369</v>
      </c>
      <c r="B121" s="42">
        <v>45369.71298611111</v>
      </c>
      <c r="C121" s="31">
        <v>89</v>
      </c>
      <c r="D121" s="34">
        <v>19.34</v>
      </c>
      <c r="E121" s="28">
        <v>1721.26</v>
      </c>
      <c r="F121" s="31" t="s">
        <v>18</v>
      </c>
    </row>
    <row r="122" spans="1:6">
      <c r="A122" s="29">
        <v>45369</v>
      </c>
      <c r="B122" s="42">
        <v>45369.71298611111</v>
      </c>
      <c r="C122" s="31">
        <v>26</v>
      </c>
      <c r="D122" s="34">
        <v>19.34</v>
      </c>
      <c r="E122" s="28">
        <v>502.84</v>
      </c>
      <c r="F122" s="31" t="s">
        <v>18</v>
      </c>
    </row>
    <row r="123" spans="1:6">
      <c r="A123" s="29">
        <v>45369</v>
      </c>
      <c r="B123" s="42">
        <v>45369.714722222219</v>
      </c>
      <c r="C123" s="31">
        <v>19</v>
      </c>
      <c r="D123" s="34">
        <v>19.32</v>
      </c>
      <c r="E123" s="28">
        <v>367.08</v>
      </c>
      <c r="F123" s="31" t="s">
        <v>16</v>
      </c>
    </row>
    <row r="124" spans="1:6">
      <c r="A124" s="29">
        <v>45369</v>
      </c>
      <c r="B124" s="42">
        <v>45369.714722222219</v>
      </c>
      <c r="C124" s="31">
        <v>110</v>
      </c>
      <c r="D124" s="34">
        <v>19.32</v>
      </c>
      <c r="E124" s="28">
        <v>2125.1999999999998</v>
      </c>
      <c r="F124" s="31" t="s">
        <v>16</v>
      </c>
    </row>
    <row r="125" spans="1:6">
      <c r="A125" s="29">
        <v>45369</v>
      </c>
      <c r="B125" s="42">
        <v>45369.714722222219</v>
      </c>
      <c r="C125" s="31">
        <v>3</v>
      </c>
      <c r="D125" s="34">
        <v>19.32</v>
      </c>
      <c r="E125" s="28">
        <v>57.96</v>
      </c>
      <c r="F125" s="31" t="s">
        <v>16</v>
      </c>
    </row>
    <row r="126" spans="1:6">
      <c r="A126" s="29">
        <v>45369</v>
      </c>
      <c r="B126" s="42">
        <v>45369.714722222219</v>
      </c>
      <c r="C126" s="31">
        <v>29</v>
      </c>
      <c r="D126" s="34">
        <v>19.32</v>
      </c>
      <c r="E126" s="28">
        <v>560.28</v>
      </c>
      <c r="F126" s="31" t="s">
        <v>16</v>
      </c>
    </row>
    <row r="127" spans="1:6">
      <c r="A127" s="29">
        <v>45369</v>
      </c>
      <c r="B127" s="42">
        <v>45369.714722222219</v>
      </c>
      <c r="C127" s="31">
        <v>71</v>
      </c>
      <c r="D127" s="34">
        <v>19.32</v>
      </c>
      <c r="E127" s="28">
        <v>1371.72</v>
      </c>
      <c r="F127" s="31" t="s">
        <v>21</v>
      </c>
    </row>
    <row r="128" spans="1:6">
      <c r="A128" s="29">
        <v>45369</v>
      </c>
      <c r="B128" s="42">
        <v>45369.714722222219</v>
      </c>
      <c r="C128" s="31">
        <v>75</v>
      </c>
      <c r="D128" s="34">
        <v>19.32</v>
      </c>
      <c r="E128" s="28">
        <v>1449</v>
      </c>
      <c r="F128" s="31" t="s">
        <v>18</v>
      </c>
    </row>
    <row r="129" spans="1:6">
      <c r="A129" s="29">
        <v>45369</v>
      </c>
      <c r="B129" s="42">
        <v>45369.714722222219</v>
      </c>
      <c r="C129" s="31">
        <v>55</v>
      </c>
      <c r="D129" s="34">
        <v>19.32</v>
      </c>
      <c r="E129" s="28">
        <v>1062.5999999999999</v>
      </c>
      <c r="F129" s="31" t="s">
        <v>18</v>
      </c>
    </row>
    <row r="130" spans="1:6">
      <c r="A130" s="29">
        <v>45369</v>
      </c>
      <c r="B130" s="42">
        <v>45369.71503472222</v>
      </c>
      <c r="C130" s="31">
        <v>1</v>
      </c>
      <c r="D130" s="34">
        <v>19.3</v>
      </c>
      <c r="E130" s="28">
        <v>19.3</v>
      </c>
      <c r="F130" s="31" t="s">
        <v>18</v>
      </c>
    </row>
    <row r="131" spans="1:6">
      <c r="A131" s="29">
        <v>45369</v>
      </c>
      <c r="B131" s="42">
        <v>45369.71503472222</v>
      </c>
      <c r="C131" s="31">
        <v>1</v>
      </c>
      <c r="D131" s="34">
        <v>19.3</v>
      </c>
      <c r="E131" s="28">
        <v>19.3</v>
      </c>
      <c r="F131" s="31" t="s">
        <v>18</v>
      </c>
    </row>
    <row r="132" spans="1:6">
      <c r="A132" s="29">
        <v>45369</v>
      </c>
      <c r="B132" s="42">
        <v>45369.71503472222</v>
      </c>
      <c r="C132" s="31">
        <v>24</v>
      </c>
      <c r="D132" s="34">
        <v>19.3</v>
      </c>
      <c r="E132" s="28">
        <v>463.20000000000005</v>
      </c>
      <c r="F132" s="31" t="s">
        <v>18</v>
      </c>
    </row>
    <row r="133" spans="1:6">
      <c r="A133" s="29">
        <v>45369</v>
      </c>
      <c r="B133" s="42">
        <v>45369.71503472222</v>
      </c>
      <c r="C133" s="31">
        <v>107</v>
      </c>
      <c r="D133" s="34">
        <v>19.3</v>
      </c>
      <c r="E133" s="28">
        <v>2065.1</v>
      </c>
      <c r="F133" s="31" t="s">
        <v>18</v>
      </c>
    </row>
    <row r="134" spans="1:6">
      <c r="A134" s="29">
        <v>45369</v>
      </c>
      <c r="B134" s="42">
        <v>45369.71503472222</v>
      </c>
      <c r="C134" s="31">
        <v>33</v>
      </c>
      <c r="D134" s="34">
        <v>19.239999999999998</v>
      </c>
      <c r="E134" s="28">
        <v>634.91999999999996</v>
      </c>
      <c r="F134" s="31" t="s">
        <v>18</v>
      </c>
    </row>
    <row r="135" spans="1:6">
      <c r="A135" s="29">
        <v>45369</v>
      </c>
      <c r="B135" s="42">
        <v>45369.71503472222</v>
      </c>
      <c r="C135" s="31">
        <v>51</v>
      </c>
      <c r="D135" s="34">
        <v>19.239999999999998</v>
      </c>
      <c r="E135" s="28">
        <v>981.2399999999999</v>
      </c>
      <c r="F135" s="31" t="s">
        <v>18</v>
      </c>
    </row>
    <row r="136" spans="1:6">
      <c r="A136" s="29">
        <v>45370</v>
      </c>
      <c r="B136" s="42">
        <v>45370.387719907405</v>
      </c>
      <c r="C136" s="31">
        <v>41</v>
      </c>
      <c r="D136" s="34">
        <v>19.3</v>
      </c>
      <c r="E136" s="28">
        <v>791.30000000000007</v>
      </c>
      <c r="F136" s="31" t="s">
        <v>18</v>
      </c>
    </row>
    <row r="137" spans="1:6">
      <c r="A137" s="29">
        <v>45370</v>
      </c>
      <c r="B137" s="42">
        <v>45370.387719907405</v>
      </c>
      <c r="C137" s="31">
        <v>21</v>
      </c>
      <c r="D137" s="34">
        <v>19.3</v>
      </c>
      <c r="E137" s="28">
        <v>405.3</v>
      </c>
      <c r="F137" s="31" t="s">
        <v>18</v>
      </c>
    </row>
    <row r="138" spans="1:6">
      <c r="A138" s="29">
        <v>45370</v>
      </c>
      <c r="B138" s="42">
        <v>45370.387719907405</v>
      </c>
      <c r="C138" s="31">
        <v>30</v>
      </c>
      <c r="D138" s="34">
        <v>19.3</v>
      </c>
      <c r="E138" s="28">
        <v>579</v>
      </c>
      <c r="F138" s="31" t="s">
        <v>18</v>
      </c>
    </row>
    <row r="139" spans="1:6">
      <c r="A139" s="29">
        <v>45370</v>
      </c>
      <c r="B139" s="42">
        <v>45370.387719907405</v>
      </c>
      <c r="C139" s="31">
        <v>101</v>
      </c>
      <c r="D139" s="34">
        <v>19.3</v>
      </c>
      <c r="E139" s="28">
        <v>1949.3000000000002</v>
      </c>
      <c r="F139" s="31" t="s">
        <v>18</v>
      </c>
    </row>
    <row r="140" spans="1:6">
      <c r="A140" s="29">
        <v>45370</v>
      </c>
      <c r="B140" s="42">
        <v>45370.387719907405</v>
      </c>
      <c r="C140" s="31">
        <v>48</v>
      </c>
      <c r="D140" s="34">
        <v>19.3</v>
      </c>
      <c r="E140" s="28">
        <v>926.40000000000009</v>
      </c>
      <c r="F140" s="31" t="s">
        <v>18</v>
      </c>
    </row>
    <row r="141" spans="1:6">
      <c r="A141" s="29">
        <v>45370</v>
      </c>
      <c r="B141" s="42">
        <v>45370.388738425929</v>
      </c>
      <c r="C141" s="31">
        <v>139</v>
      </c>
      <c r="D141" s="34">
        <v>19.3</v>
      </c>
      <c r="E141" s="28">
        <v>2682.7000000000003</v>
      </c>
      <c r="F141" s="31" t="s">
        <v>18</v>
      </c>
    </row>
    <row r="142" spans="1:6">
      <c r="A142" s="29">
        <v>45370</v>
      </c>
      <c r="B142" s="42">
        <v>45370.391238425924</v>
      </c>
      <c r="C142" s="31">
        <v>5</v>
      </c>
      <c r="D142" s="34">
        <v>19.32</v>
      </c>
      <c r="E142" s="28">
        <v>96.6</v>
      </c>
      <c r="F142" s="31" t="s">
        <v>18</v>
      </c>
    </row>
    <row r="143" spans="1:6">
      <c r="A143" s="29">
        <v>45370</v>
      </c>
      <c r="B143" s="42">
        <v>45370.3984375</v>
      </c>
      <c r="C143" s="31">
        <v>286</v>
      </c>
      <c r="D143" s="34">
        <v>19.32</v>
      </c>
      <c r="E143" s="28">
        <v>5525.52</v>
      </c>
      <c r="F143" s="31" t="s">
        <v>18</v>
      </c>
    </row>
    <row r="144" spans="1:6">
      <c r="A144" s="29">
        <v>45370</v>
      </c>
      <c r="B144" s="42">
        <v>45370.404872685183</v>
      </c>
      <c r="C144" s="31">
        <v>15</v>
      </c>
      <c r="D144" s="34">
        <v>19.32</v>
      </c>
      <c r="E144" s="28">
        <v>289.8</v>
      </c>
      <c r="F144" s="31" t="s">
        <v>18</v>
      </c>
    </row>
    <row r="145" spans="1:6">
      <c r="A145" s="29">
        <v>45370</v>
      </c>
      <c r="B145" s="42">
        <v>45370.405555555553</v>
      </c>
      <c r="C145" s="31">
        <v>52</v>
      </c>
      <c r="D145" s="34">
        <v>19.32</v>
      </c>
      <c r="E145" s="28">
        <v>1004.64</v>
      </c>
      <c r="F145" s="31" t="s">
        <v>18</v>
      </c>
    </row>
    <row r="146" spans="1:6">
      <c r="A146" s="29">
        <v>45370</v>
      </c>
      <c r="B146" s="42">
        <v>45370.405555555553</v>
      </c>
      <c r="C146" s="31">
        <v>98</v>
      </c>
      <c r="D146" s="34">
        <v>19.32</v>
      </c>
      <c r="E146" s="28">
        <v>1893.3600000000001</v>
      </c>
      <c r="F146" s="31" t="s">
        <v>18</v>
      </c>
    </row>
    <row r="147" spans="1:6">
      <c r="A147" s="29">
        <v>45370</v>
      </c>
      <c r="B147" s="42">
        <v>45370.405706018515</v>
      </c>
      <c r="C147" s="31">
        <v>144</v>
      </c>
      <c r="D147" s="34">
        <v>19.32</v>
      </c>
      <c r="E147" s="28">
        <v>2782.08</v>
      </c>
      <c r="F147" s="31" t="s">
        <v>18</v>
      </c>
    </row>
    <row r="148" spans="1:6">
      <c r="A148" s="29">
        <v>45370</v>
      </c>
      <c r="B148" s="42">
        <v>45370.405706018515</v>
      </c>
      <c r="C148" s="31">
        <v>12</v>
      </c>
      <c r="D148" s="34">
        <v>19.32</v>
      </c>
      <c r="E148" s="28">
        <v>231.84</v>
      </c>
      <c r="F148" s="31" t="s">
        <v>18</v>
      </c>
    </row>
    <row r="149" spans="1:6">
      <c r="A149" s="29">
        <v>45370</v>
      </c>
      <c r="B149" s="42">
        <v>45370.410567129627</v>
      </c>
      <c r="C149" s="31">
        <v>154</v>
      </c>
      <c r="D149" s="34">
        <v>19.32</v>
      </c>
      <c r="E149" s="28">
        <v>2975.28</v>
      </c>
      <c r="F149" s="31" t="s">
        <v>18</v>
      </c>
    </row>
    <row r="150" spans="1:6">
      <c r="A150" s="29">
        <v>45370</v>
      </c>
      <c r="B150" s="42">
        <v>45370.415729166663</v>
      </c>
      <c r="C150" s="31">
        <v>75</v>
      </c>
      <c r="D150" s="34">
        <v>19.32</v>
      </c>
      <c r="E150" s="28">
        <v>1449</v>
      </c>
      <c r="F150" s="31" t="s">
        <v>18</v>
      </c>
    </row>
    <row r="151" spans="1:6">
      <c r="A151" s="29">
        <v>45370</v>
      </c>
      <c r="B151" s="42">
        <v>45370.415729166663</v>
      </c>
      <c r="C151" s="31">
        <v>17</v>
      </c>
      <c r="D151" s="34">
        <v>19.32</v>
      </c>
      <c r="E151" s="28">
        <v>328.44</v>
      </c>
      <c r="F151" s="31" t="s">
        <v>18</v>
      </c>
    </row>
    <row r="152" spans="1:6">
      <c r="A152" s="29">
        <v>45370</v>
      </c>
      <c r="B152" s="42">
        <v>45370.425150462965</v>
      </c>
      <c r="C152" s="31">
        <v>90</v>
      </c>
      <c r="D152" s="34">
        <v>19.32</v>
      </c>
      <c r="E152" s="28">
        <v>1738.8</v>
      </c>
      <c r="F152" s="31" t="s">
        <v>18</v>
      </c>
    </row>
    <row r="153" spans="1:6">
      <c r="A153" s="29">
        <v>45370</v>
      </c>
      <c r="B153" s="42">
        <v>45370.425150462965</v>
      </c>
      <c r="C153" s="31">
        <v>190</v>
      </c>
      <c r="D153" s="34">
        <v>19.32</v>
      </c>
      <c r="E153" s="28">
        <v>3670.8</v>
      </c>
      <c r="F153" s="31" t="s">
        <v>18</v>
      </c>
    </row>
    <row r="154" spans="1:6">
      <c r="A154" s="29">
        <v>45370</v>
      </c>
      <c r="B154" s="42">
        <v>45370.43241898148</v>
      </c>
      <c r="C154" s="31">
        <v>33</v>
      </c>
      <c r="D154" s="34">
        <v>19.28</v>
      </c>
      <c r="E154" s="28">
        <v>636.24</v>
      </c>
      <c r="F154" s="31" t="s">
        <v>18</v>
      </c>
    </row>
    <row r="155" spans="1:6">
      <c r="A155" s="29">
        <v>45370</v>
      </c>
      <c r="B155" s="42">
        <v>45370.432604166665</v>
      </c>
      <c r="C155" s="31">
        <v>140</v>
      </c>
      <c r="D155" s="34">
        <v>19.28</v>
      </c>
      <c r="E155" s="28">
        <v>2699.2000000000003</v>
      </c>
      <c r="F155" s="31" t="s">
        <v>18</v>
      </c>
    </row>
    <row r="156" spans="1:6">
      <c r="A156" s="29">
        <v>45370</v>
      </c>
      <c r="B156" s="42">
        <v>45370.43712962963</v>
      </c>
      <c r="C156" s="31">
        <v>143</v>
      </c>
      <c r="D156" s="34">
        <v>19.28</v>
      </c>
      <c r="E156" s="28">
        <v>2757.04</v>
      </c>
      <c r="F156" s="31" t="s">
        <v>18</v>
      </c>
    </row>
    <row r="157" spans="1:6">
      <c r="A157" s="29">
        <v>45370</v>
      </c>
      <c r="B157" s="42">
        <v>45370.43712962963</v>
      </c>
      <c r="C157" s="31">
        <v>12</v>
      </c>
      <c r="D157" s="34">
        <v>19.28</v>
      </c>
      <c r="E157" s="28">
        <v>231.36</v>
      </c>
      <c r="F157" s="31" t="s">
        <v>18</v>
      </c>
    </row>
    <row r="158" spans="1:6">
      <c r="A158" s="29">
        <v>45370</v>
      </c>
      <c r="B158" s="42">
        <v>45370.443506944444</v>
      </c>
      <c r="C158" s="31">
        <v>132</v>
      </c>
      <c r="D158" s="34">
        <v>19.28</v>
      </c>
      <c r="E158" s="28">
        <v>2544.96</v>
      </c>
      <c r="F158" s="31" t="s">
        <v>18</v>
      </c>
    </row>
    <row r="159" spans="1:6">
      <c r="A159" s="29">
        <v>45370</v>
      </c>
      <c r="B159" s="42">
        <v>45370.443506944444</v>
      </c>
      <c r="C159" s="31">
        <v>28</v>
      </c>
      <c r="D159" s="34">
        <v>19.28</v>
      </c>
      <c r="E159" s="28">
        <v>539.84</v>
      </c>
      <c r="F159" s="31" t="s">
        <v>18</v>
      </c>
    </row>
    <row r="160" spans="1:6">
      <c r="A160" s="29">
        <v>45370</v>
      </c>
      <c r="B160" s="42">
        <v>45370.443506944444</v>
      </c>
      <c r="C160" s="31">
        <v>1</v>
      </c>
      <c r="D160" s="34">
        <v>19.28</v>
      </c>
      <c r="E160" s="28">
        <v>19.28</v>
      </c>
      <c r="F160" s="31" t="s">
        <v>18</v>
      </c>
    </row>
    <row r="161" spans="1:6">
      <c r="A161" s="29">
        <v>45370</v>
      </c>
      <c r="B161" s="42">
        <v>45370.44462962963</v>
      </c>
      <c r="C161" s="31">
        <v>17</v>
      </c>
      <c r="D161" s="34">
        <v>19.239999999999998</v>
      </c>
      <c r="E161" s="28">
        <v>327.08</v>
      </c>
      <c r="F161" s="31" t="s">
        <v>18</v>
      </c>
    </row>
    <row r="162" spans="1:6">
      <c r="A162" s="29">
        <v>45370</v>
      </c>
      <c r="B162" s="42">
        <v>45370.452708333331</v>
      </c>
      <c r="C162" s="31">
        <v>132</v>
      </c>
      <c r="D162" s="34">
        <v>19.260000000000002</v>
      </c>
      <c r="E162" s="28">
        <v>2542.3200000000002</v>
      </c>
      <c r="F162" s="31" t="s">
        <v>18</v>
      </c>
    </row>
    <row r="163" spans="1:6">
      <c r="A163" s="29">
        <v>45370</v>
      </c>
      <c r="B163" s="42">
        <v>45370.452708333331</v>
      </c>
      <c r="C163" s="31">
        <v>18</v>
      </c>
      <c r="D163" s="34">
        <v>19.260000000000002</v>
      </c>
      <c r="E163" s="28">
        <v>346.68</v>
      </c>
      <c r="F163" s="31" t="s">
        <v>18</v>
      </c>
    </row>
    <row r="164" spans="1:6">
      <c r="A164" s="29">
        <v>45370</v>
      </c>
      <c r="B164" s="42">
        <v>45370.468356481484</v>
      </c>
      <c r="C164" s="31">
        <v>141</v>
      </c>
      <c r="D164" s="34">
        <v>19.239999999999998</v>
      </c>
      <c r="E164" s="28">
        <v>2712.8399999999997</v>
      </c>
      <c r="F164" s="31" t="s">
        <v>18</v>
      </c>
    </row>
    <row r="165" spans="1:6">
      <c r="A165" s="29">
        <v>45370</v>
      </c>
      <c r="B165" s="42">
        <v>45370.478900462964</v>
      </c>
      <c r="C165" s="31">
        <v>72</v>
      </c>
      <c r="D165" s="34">
        <v>19.2</v>
      </c>
      <c r="E165" s="28">
        <v>1382.3999999999999</v>
      </c>
      <c r="F165" s="31" t="s">
        <v>18</v>
      </c>
    </row>
    <row r="166" spans="1:6">
      <c r="A166" s="29">
        <v>45370</v>
      </c>
      <c r="B166" s="42">
        <v>45370.552083333336</v>
      </c>
      <c r="C166" s="31">
        <v>76</v>
      </c>
      <c r="D166" s="34">
        <v>19.22</v>
      </c>
      <c r="E166" s="28">
        <v>1460.7199999999998</v>
      </c>
      <c r="F166" s="31" t="s">
        <v>18</v>
      </c>
    </row>
    <row r="167" spans="1:6">
      <c r="A167" s="29">
        <v>45370</v>
      </c>
      <c r="B167" s="42">
        <v>45370.552083333336</v>
      </c>
      <c r="C167" s="31">
        <v>43</v>
      </c>
      <c r="D167" s="34">
        <v>19.22</v>
      </c>
      <c r="E167" s="28">
        <v>826.45999999999992</v>
      </c>
      <c r="F167" s="31" t="s">
        <v>18</v>
      </c>
    </row>
    <row r="168" spans="1:6">
      <c r="A168" s="29">
        <v>45370</v>
      </c>
      <c r="B168" s="42">
        <v>45370.552083333336</v>
      </c>
      <c r="C168" s="31">
        <v>24</v>
      </c>
      <c r="D168" s="34">
        <v>19.22</v>
      </c>
      <c r="E168" s="28">
        <v>461.28</v>
      </c>
      <c r="F168" s="31" t="s">
        <v>18</v>
      </c>
    </row>
    <row r="169" spans="1:6">
      <c r="A169" s="29">
        <v>45370</v>
      </c>
      <c r="B169" s="42">
        <v>45370.561296296299</v>
      </c>
      <c r="C169" s="31">
        <v>161</v>
      </c>
      <c r="D169" s="34">
        <v>19.16</v>
      </c>
      <c r="E169" s="28">
        <v>3084.76</v>
      </c>
      <c r="F169" s="31" t="s">
        <v>16</v>
      </c>
    </row>
    <row r="170" spans="1:6">
      <c r="A170" s="29">
        <v>45370</v>
      </c>
      <c r="B170" s="42">
        <v>45370.663090277776</v>
      </c>
      <c r="C170" s="31">
        <v>148</v>
      </c>
      <c r="D170" s="34">
        <v>19.2</v>
      </c>
      <c r="E170" s="28">
        <v>2841.6</v>
      </c>
      <c r="F170" s="31" t="s">
        <v>18</v>
      </c>
    </row>
    <row r="171" spans="1:6">
      <c r="A171" s="29">
        <v>45370</v>
      </c>
      <c r="B171" s="42">
        <v>45370.663090277776</v>
      </c>
      <c r="C171" s="31">
        <v>25</v>
      </c>
      <c r="D171" s="34">
        <v>19.18</v>
      </c>
      <c r="E171" s="28">
        <v>479.5</v>
      </c>
      <c r="F171" s="31" t="s">
        <v>16</v>
      </c>
    </row>
    <row r="172" spans="1:6">
      <c r="A172" s="29">
        <v>45370</v>
      </c>
      <c r="B172" s="42">
        <v>45370.663090277776</v>
      </c>
      <c r="C172" s="31">
        <v>43</v>
      </c>
      <c r="D172" s="34">
        <v>19.18</v>
      </c>
      <c r="E172" s="28">
        <v>824.74</v>
      </c>
      <c r="F172" s="31" t="s">
        <v>16</v>
      </c>
    </row>
    <row r="173" spans="1:6">
      <c r="A173" s="29">
        <v>45370</v>
      </c>
      <c r="B173" s="42">
        <v>45370.663090277776</v>
      </c>
      <c r="C173" s="31">
        <v>126</v>
      </c>
      <c r="D173" s="34">
        <v>19.18</v>
      </c>
      <c r="E173" s="28">
        <v>2416.6799999999998</v>
      </c>
      <c r="F173" s="31" t="s">
        <v>16</v>
      </c>
    </row>
    <row r="174" spans="1:6">
      <c r="A174" s="29">
        <v>45370</v>
      </c>
      <c r="B174" s="42">
        <v>45370.663090277776</v>
      </c>
      <c r="C174" s="31">
        <v>126</v>
      </c>
      <c r="D174" s="34">
        <v>19.18</v>
      </c>
      <c r="E174" s="28">
        <v>2416.6799999999998</v>
      </c>
      <c r="F174" s="31" t="s">
        <v>16</v>
      </c>
    </row>
    <row r="175" spans="1:6">
      <c r="A175" s="29">
        <v>45370</v>
      </c>
      <c r="B175" s="42">
        <v>45370.663090277776</v>
      </c>
      <c r="C175" s="31">
        <v>80</v>
      </c>
      <c r="D175" s="34">
        <v>19.18</v>
      </c>
      <c r="E175" s="28">
        <v>1534.4</v>
      </c>
      <c r="F175" s="31" t="s">
        <v>16</v>
      </c>
    </row>
    <row r="176" spans="1:6">
      <c r="A176" s="29">
        <v>45370</v>
      </c>
      <c r="B176" s="42">
        <v>45370.663101851853</v>
      </c>
      <c r="C176" s="31">
        <v>6</v>
      </c>
      <c r="D176" s="34">
        <v>19.18</v>
      </c>
      <c r="E176" s="28">
        <v>115.08</v>
      </c>
      <c r="F176" s="31" t="s">
        <v>16</v>
      </c>
    </row>
    <row r="177" spans="1:6">
      <c r="A177" s="29">
        <v>45370</v>
      </c>
      <c r="B177" s="42">
        <v>45370.663101851853</v>
      </c>
      <c r="C177" s="31">
        <v>56</v>
      </c>
      <c r="D177" s="34">
        <v>19.18</v>
      </c>
      <c r="E177" s="28">
        <v>1074.08</v>
      </c>
      <c r="F177" s="31" t="s">
        <v>16</v>
      </c>
    </row>
    <row r="178" spans="1:6">
      <c r="A178" s="29">
        <v>45370</v>
      </c>
      <c r="B178" s="42">
        <v>45370.663101851853</v>
      </c>
      <c r="C178" s="31">
        <v>133</v>
      </c>
      <c r="D178" s="34">
        <v>19.18</v>
      </c>
      <c r="E178" s="28">
        <v>2550.94</v>
      </c>
      <c r="F178" s="31" t="s">
        <v>16</v>
      </c>
    </row>
    <row r="179" spans="1:6">
      <c r="A179" s="29">
        <v>45370</v>
      </c>
      <c r="B179" s="42">
        <v>45370.663101851853</v>
      </c>
      <c r="C179" s="31">
        <v>134</v>
      </c>
      <c r="D179" s="34">
        <v>19.18</v>
      </c>
      <c r="E179" s="28">
        <v>2570.12</v>
      </c>
      <c r="F179" s="31" t="s">
        <v>16</v>
      </c>
    </row>
    <row r="180" spans="1:6">
      <c r="A180" s="29">
        <v>45370</v>
      </c>
      <c r="B180" s="42">
        <v>45370.663101851853</v>
      </c>
      <c r="C180" s="31">
        <v>77</v>
      </c>
      <c r="D180" s="34">
        <v>19.18</v>
      </c>
      <c r="E180" s="28">
        <v>1476.86</v>
      </c>
      <c r="F180" s="31" t="s">
        <v>16</v>
      </c>
    </row>
    <row r="181" spans="1:6">
      <c r="A181" s="29">
        <v>45370</v>
      </c>
      <c r="B181" s="42">
        <v>45370.663101851853</v>
      </c>
      <c r="C181" s="31">
        <v>23</v>
      </c>
      <c r="D181" s="34">
        <v>19.18</v>
      </c>
      <c r="E181" s="28">
        <v>441.14</v>
      </c>
      <c r="F181" s="31" t="s">
        <v>16</v>
      </c>
    </row>
    <row r="182" spans="1:6">
      <c r="A182" s="29">
        <v>45370</v>
      </c>
      <c r="B182" s="42">
        <v>45370.663101851853</v>
      </c>
      <c r="C182" s="31">
        <v>207</v>
      </c>
      <c r="D182" s="34">
        <v>19.18</v>
      </c>
      <c r="E182" s="28">
        <v>3970.2599999999998</v>
      </c>
      <c r="F182" s="31" t="s">
        <v>16</v>
      </c>
    </row>
    <row r="183" spans="1:6">
      <c r="A183" s="29">
        <v>45370</v>
      </c>
      <c r="B183" s="42">
        <v>45370.663101851853</v>
      </c>
      <c r="C183" s="31">
        <v>23</v>
      </c>
      <c r="D183" s="34">
        <v>19.18</v>
      </c>
      <c r="E183" s="28">
        <v>441.14</v>
      </c>
      <c r="F183" s="31" t="s">
        <v>16</v>
      </c>
    </row>
    <row r="184" spans="1:6">
      <c r="A184" s="29">
        <v>45370</v>
      </c>
      <c r="B184" s="42">
        <v>45370.663101851853</v>
      </c>
      <c r="C184" s="31">
        <v>41</v>
      </c>
      <c r="D184" s="34">
        <v>19.18</v>
      </c>
      <c r="E184" s="28">
        <v>786.38</v>
      </c>
      <c r="F184" s="31" t="s">
        <v>16</v>
      </c>
    </row>
    <row r="185" spans="1:6">
      <c r="A185" s="29">
        <v>45370</v>
      </c>
      <c r="B185" s="42">
        <v>45370.663101851853</v>
      </c>
      <c r="C185" s="31">
        <v>129</v>
      </c>
      <c r="D185" s="34">
        <v>19.18</v>
      </c>
      <c r="E185" s="28">
        <v>2474.2199999999998</v>
      </c>
      <c r="F185" s="31" t="s">
        <v>16</v>
      </c>
    </row>
    <row r="186" spans="1:6">
      <c r="A186" s="29">
        <v>45370</v>
      </c>
      <c r="B186" s="42">
        <v>45370.664826388886</v>
      </c>
      <c r="C186" s="31">
        <v>450</v>
      </c>
      <c r="D186" s="34">
        <v>19.12</v>
      </c>
      <c r="E186" s="28">
        <v>8604</v>
      </c>
      <c r="F186" s="31" t="s">
        <v>18</v>
      </c>
    </row>
    <row r="187" spans="1:6">
      <c r="A187" s="29">
        <v>45370</v>
      </c>
      <c r="B187" s="42">
        <v>45370.664826388886</v>
      </c>
      <c r="C187" s="31">
        <v>300</v>
      </c>
      <c r="D187" s="34">
        <v>19.14</v>
      </c>
      <c r="E187" s="28">
        <v>5742</v>
      </c>
      <c r="F187" s="31" t="s">
        <v>21</v>
      </c>
    </row>
    <row r="188" spans="1:6">
      <c r="A188" s="29">
        <v>45370</v>
      </c>
      <c r="B188" s="42">
        <v>45370.667002314818</v>
      </c>
      <c r="C188" s="31">
        <v>143</v>
      </c>
      <c r="D188" s="34">
        <v>19</v>
      </c>
      <c r="E188" s="28">
        <v>2717</v>
      </c>
      <c r="F188" s="31" t="s">
        <v>18</v>
      </c>
    </row>
    <row r="189" spans="1:6">
      <c r="A189" s="29">
        <v>45370</v>
      </c>
      <c r="B189" s="42">
        <v>45370.667002314818</v>
      </c>
      <c r="C189" s="31">
        <v>145</v>
      </c>
      <c r="D189" s="34">
        <v>19</v>
      </c>
      <c r="E189" s="28">
        <v>2755</v>
      </c>
      <c r="F189" s="31" t="s">
        <v>18</v>
      </c>
    </row>
    <row r="190" spans="1:6">
      <c r="A190" s="29">
        <v>45370</v>
      </c>
      <c r="B190" s="42">
        <v>45370.675000000003</v>
      </c>
      <c r="C190" s="31">
        <v>20</v>
      </c>
      <c r="D190" s="34">
        <v>19.100000000000001</v>
      </c>
      <c r="E190" s="28">
        <v>382</v>
      </c>
      <c r="F190" s="31" t="s">
        <v>18</v>
      </c>
    </row>
    <row r="191" spans="1:6">
      <c r="A191" s="29">
        <v>45370</v>
      </c>
      <c r="B191" s="42">
        <v>45370.675185185188</v>
      </c>
      <c r="C191" s="31">
        <v>133</v>
      </c>
      <c r="D191" s="34">
        <v>19.100000000000001</v>
      </c>
      <c r="E191" s="28">
        <v>2540.3000000000002</v>
      </c>
      <c r="F191" s="31" t="s">
        <v>18</v>
      </c>
    </row>
    <row r="192" spans="1:6">
      <c r="A192" s="29">
        <v>45370</v>
      </c>
      <c r="B192" s="42">
        <v>45370.676458333335</v>
      </c>
      <c r="C192" s="31">
        <v>27</v>
      </c>
      <c r="D192" s="34">
        <v>19.12</v>
      </c>
      <c r="E192" s="28">
        <v>516.24</v>
      </c>
      <c r="F192" s="31" t="s">
        <v>18</v>
      </c>
    </row>
    <row r="193" spans="1:6">
      <c r="A193" s="29">
        <v>45370</v>
      </c>
      <c r="B193" s="42">
        <v>45370.681180555555</v>
      </c>
      <c r="C193" s="31">
        <v>25</v>
      </c>
      <c r="D193" s="34">
        <v>19.16</v>
      </c>
      <c r="E193" s="28">
        <v>479</v>
      </c>
      <c r="F193" s="31" t="s">
        <v>21</v>
      </c>
    </row>
    <row r="194" spans="1:6">
      <c r="A194" s="29">
        <v>45370</v>
      </c>
      <c r="B194" s="42">
        <v>45370.681273148148</v>
      </c>
      <c r="C194" s="31">
        <v>46</v>
      </c>
      <c r="D194" s="34">
        <v>19.14</v>
      </c>
      <c r="E194" s="28">
        <v>880.44</v>
      </c>
      <c r="F194" s="31" t="s">
        <v>18</v>
      </c>
    </row>
    <row r="195" spans="1:6">
      <c r="A195" s="29">
        <v>45370</v>
      </c>
      <c r="B195" s="42">
        <v>45370.683437500003</v>
      </c>
      <c r="C195" s="31">
        <v>27</v>
      </c>
      <c r="D195" s="34">
        <v>19.22</v>
      </c>
      <c r="E195" s="28">
        <v>518.93999999999994</v>
      </c>
      <c r="F195" s="31" t="s">
        <v>18</v>
      </c>
    </row>
    <row r="196" spans="1:6">
      <c r="A196" s="29">
        <v>45370</v>
      </c>
      <c r="B196" s="42">
        <v>45370.683437500003</v>
      </c>
      <c r="C196" s="31">
        <v>27</v>
      </c>
      <c r="D196" s="34">
        <v>19.22</v>
      </c>
      <c r="E196" s="28">
        <v>518.93999999999994</v>
      </c>
      <c r="F196" s="31" t="s">
        <v>18</v>
      </c>
    </row>
    <row r="197" spans="1:6">
      <c r="A197" s="29">
        <v>45370</v>
      </c>
      <c r="B197" s="42">
        <v>45370.683437500003</v>
      </c>
      <c r="C197" s="31">
        <v>27</v>
      </c>
      <c r="D197" s="34">
        <v>19.22</v>
      </c>
      <c r="E197" s="28">
        <v>518.93999999999994</v>
      </c>
      <c r="F197" s="31" t="s">
        <v>18</v>
      </c>
    </row>
    <row r="198" spans="1:6">
      <c r="A198" s="29">
        <v>45370</v>
      </c>
      <c r="B198" s="42">
        <v>45370.683437500003</v>
      </c>
      <c r="C198" s="31">
        <v>22</v>
      </c>
      <c r="D198" s="34">
        <v>19.22</v>
      </c>
      <c r="E198" s="28">
        <v>422.84</v>
      </c>
      <c r="F198" s="31" t="s">
        <v>18</v>
      </c>
    </row>
    <row r="199" spans="1:6">
      <c r="A199" s="29">
        <v>45370</v>
      </c>
      <c r="B199" s="42">
        <v>45370.683437500003</v>
      </c>
      <c r="C199" s="31">
        <v>27</v>
      </c>
      <c r="D199" s="34">
        <v>19.22</v>
      </c>
      <c r="E199" s="28">
        <v>518.93999999999994</v>
      </c>
      <c r="F199" s="31" t="s">
        <v>18</v>
      </c>
    </row>
    <row r="200" spans="1:6">
      <c r="A200" s="29">
        <v>45370</v>
      </c>
      <c r="B200" s="42">
        <v>45370.683437500003</v>
      </c>
      <c r="C200" s="31">
        <v>273</v>
      </c>
      <c r="D200" s="34">
        <v>19.22</v>
      </c>
      <c r="E200" s="28">
        <v>5247.0599999999995</v>
      </c>
      <c r="F200" s="31" t="s">
        <v>18</v>
      </c>
    </row>
    <row r="201" spans="1:6">
      <c r="A201" s="29">
        <v>45370</v>
      </c>
      <c r="B201" s="42">
        <v>45370.683483796296</v>
      </c>
      <c r="C201" s="31">
        <v>126</v>
      </c>
      <c r="D201" s="34">
        <v>19.22</v>
      </c>
      <c r="E201" s="28">
        <v>2421.7199999999998</v>
      </c>
      <c r="F201" s="31" t="s">
        <v>18</v>
      </c>
    </row>
    <row r="202" spans="1:6">
      <c r="A202" s="29">
        <v>45370</v>
      </c>
      <c r="B202" s="42">
        <v>45370.683483796296</v>
      </c>
      <c r="C202" s="31">
        <v>93</v>
      </c>
      <c r="D202" s="34">
        <v>19.22</v>
      </c>
      <c r="E202" s="28">
        <v>1787.4599999999998</v>
      </c>
      <c r="F202" s="31" t="s">
        <v>18</v>
      </c>
    </row>
    <row r="203" spans="1:6">
      <c r="A203" s="29">
        <v>45370</v>
      </c>
      <c r="B203" s="42">
        <v>45370.68613425926</v>
      </c>
      <c r="C203" s="31">
        <v>156</v>
      </c>
      <c r="D203" s="34">
        <v>19.239999999999998</v>
      </c>
      <c r="E203" s="28">
        <v>3001.4399999999996</v>
      </c>
      <c r="F203" s="31" t="s">
        <v>18</v>
      </c>
    </row>
    <row r="204" spans="1:6">
      <c r="A204" s="29">
        <v>45370</v>
      </c>
      <c r="B204" s="42">
        <v>45370.688807870371</v>
      </c>
      <c r="C204" s="31">
        <v>24</v>
      </c>
      <c r="D204" s="34">
        <v>19.239999999999998</v>
      </c>
      <c r="E204" s="28">
        <v>461.76</v>
      </c>
      <c r="F204" s="31" t="s">
        <v>18</v>
      </c>
    </row>
    <row r="205" spans="1:6">
      <c r="A205" s="29">
        <v>45370</v>
      </c>
      <c r="B205" s="42">
        <v>45370.688807870371</v>
      </c>
      <c r="C205" s="31">
        <v>8</v>
      </c>
      <c r="D205" s="34">
        <v>19.239999999999998</v>
      </c>
      <c r="E205" s="28">
        <v>153.91999999999999</v>
      </c>
      <c r="F205" s="31" t="s">
        <v>18</v>
      </c>
    </row>
    <row r="206" spans="1:6">
      <c r="A206" s="29">
        <v>45370</v>
      </c>
      <c r="B206" s="42">
        <v>45370.688807870371</v>
      </c>
      <c r="C206" s="31">
        <v>99</v>
      </c>
      <c r="D206" s="34">
        <v>19.239999999999998</v>
      </c>
      <c r="E206" s="28">
        <v>1904.7599999999998</v>
      </c>
      <c r="F206" s="31" t="s">
        <v>18</v>
      </c>
    </row>
    <row r="207" spans="1:6">
      <c r="A207" s="29">
        <v>45370</v>
      </c>
      <c r="B207" s="42">
        <v>45370.688807870371</v>
      </c>
      <c r="C207" s="31">
        <v>8</v>
      </c>
      <c r="D207" s="34">
        <v>19.239999999999998</v>
      </c>
      <c r="E207" s="28">
        <v>153.91999999999999</v>
      </c>
      <c r="F207" s="31" t="s">
        <v>18</v>
      </c>
    </row>
    <row r="208" spans="1:6">
      <c r="A208" s="29">
        <v>45370</v>
      </c>
      <c r="B208" s="42">
        <v>45370.688807870371</v>
      </c>
      <c r="C208" s="31">
        <v>93</v>
      </c>
      <c r="D208" s="34">
        <v>19.239999999999998</v>
      </c>
      <c r="E208" s="28">
        <v>1789.32</v>
      </c>
      <c r="F208" s="31" t="s">
        <v>18</v>
      </c>
    </row>
    <row r="209" spans="1:6">
      <c r="A209" s="29">
        <v>45370</v>
      </c>
      <c r="B209" s="42">
        <v>45370.688807870371</v>
      </c>
      <c r="C209" s="31">
        <v>425</v>
      </c>
      <c r="D209" s="34">
        <v>19.239999999999998</v>
      </c>
      <c r="E209" s="28">
        <v>8176.9999999999991</v>
      </c>
      <c r="F209" s="31" t="s">
        <v>18</v>
      </c>
    </row>
    <row r="210" spans="1:6">
      <c r="A210" s="29">
        <v>45370</v>
      </c>
      <c r="B210" s="42">
        <v>45370.688807870371</v>
      </c>
      <c r="C210" s="31">
        <v>3</v>
      </c>
      <c r="D210" s="34">
        <v>19.239999999999998</v>
      </c>
      <c r="E210" s="28">
        <v>57.72</v>
      </c>
      <c r="F210" s="31" t="s">
        <v>18</v>
      </c>
    </row>
    <row r="211" spans="1:6">
      <c r="A211" s="29">
        <v>45370</v>
      </c>
      <c r="B211" s="42">
        <v>45370.688807870371</v>
      </c>
      <c r="C211" s="31">
        <v>158</v>
      </c>
      <c r="D211" s="34">
        <v>19.239999999999998</v>
      </c>
      <c r="E211" s="28">
        <v>3039.9199999999996</v>
      </c>
      <c r="F211" s="31" t="s">
        <v>18</v>
      </c>
    </row>
    <row r="212" spans="1:6">
      <c r="A212" s="29">
        <v>45370</v>
      </c>
      <c r="B212" s="42">
        <v>45370.688807870371</v>
      </c>
      <c r="C212" s="31">
        <v>322</v>
      </c>
      <c r="D212" s="34">
        <v>19.239999999999998</v>
      </c>
      <c r="E212" s="28">
        <v>6195.28</v>
      </c>
      <c r="F212" s="31" t="s">
        <v>18</v>
      </c>
    </row>
    <row r="213" spans="1:6">
      <c r="A213" s="29">
        <v>45370</v>
      </c>
      <c r="B213" s="42">
        <v>45370.688807870371</v>
      </c>
      <c r="C213" s="31">
        <v>142</v>
      </c>
      <c r="D213" s="34">
        <v>19.239999999999998</v>
      </c>
      <c r="E213" s="28">
        <v>2732.08</v>
      </c>
      <c r="F213" s="31" t="s">
        <v>18</v>
      </c>
    </row>
    <row r="214" spans="1:6">
      <c r="A214" s="29">
        <v>45370</v>
      </c>
      <c r="B214" s="42">
        <v>45370.688807870371</v>
      </c>
      <c r="C214" s="31">
        <v>100</v>
      </c>
      <c r="D214" s="34">
        <v>19.239999999999998</v>
      </c>
      <c r="E214" s="28">
        <v>1923.9999999999998</v>
      </c>
      <c r="F214" s="31" t="s">
        <v>18</v>
      </c>
    </row>
    <row r="215" spans="1:6">
      <c r="A215" s="29">
        <v>45370</v>
      </c>
      <c r="B215" s="42">
        <v>45370.688807870371</v>
      </c>
      <c r="C215" s="31">
        <v>262</v>
      </c>
      <c r="D215" s="34">
        <v>19.239999999999998</v>
      </c>
      <c r="E215" s="28">
        <v>5040.8799999999992</v>
      </c>
      <c r="F215" s="31" t="s">
        <v>18</v>
      </c>
    </row>
    <row r="216" spans="1:6">
      <c r="A216" s="29">
        <v>45370</v>
      </c>
      <c r="B216" s="42">
        <v>45370.688807870371</v>
      </c>
      <c r="C216" s="31">
        <v>38</v>
      </c>
      <c r="D216" s="34">
        <v>19.239999999999998</v>
      </c>
      <c r="E216" s="28">
        <v>731.11999999999989</v>
      </c>
      <c r="F216" s="31" t="s">
        <v>18</v>
      </c>
    </row>
    <row r="217" spans="1:6">
      <c r="A217" s="29">
        <v>45370</v>
      </c>
      <c r="B217" s="42">
        <v>45370.688807870371</v>
      </c>
      <c r="C217" s="31">
        <v>14</v>
      </c>
      <c r="D217" s="34">
        <v>19.239999999999998</v>
      </c>
      <c r="E217" s="28">
        <v>269.35999999999996</v>
      </c>
      <c r="F217" s="31" t="s">
        <v>18</v>
      </c>
    </row>
    <row r="218" spans="1:6">
      <c r="A218" s="29">
        <v>45370</v>
      </c>
      <c r="B218" s="42">
        <v>45370.688807870371</v>
      </c>
      <c r="C218" s="31">
        <v>21</v>
      </c>
      <c r="D218" s="34">
        <v>19.239999999999998</v>
      </c>
      <c r="E218" s="28">
        <v>404.03999999999996</v>
      </c>
      <c r="F218" s="31" t="s">
        <v>18</v>
      </c>
    </row>
    <row r="219" spans="1:6">
      <c r="A219" s="29">
        <v>45370</v>
      </c>
      <c r="B219" s="42">
        <v>45370.688807870371</v>
      </c>
      <c r="C219" s="31">
        <v>154</v>
      </c>
      <c r="D219" s="34">
        <v>19.239999999999998</v>
      </c>
      <c r="E219" s="28">
        <v>2962.9599999999996</v>
      </c>
      <c r="F219" s="31" t="s">
        <v>18</v>
      </c>
    </row>
    <row r="220" spans="1:6">
      <c r="A220" s="29">
        <v>45370</v>
      </c>
      <c r="B220" s="42">
        <v>45370.688807870371</v>
      </c>
      <c r="C220" s="31">
        <v>111</v>
      </c>
      <c r="D220" s="34">
        <v>19.239999999999998</v>
      </c>
      <c r="E220" s="28">
        <v>2135.64</v>
      </c>
      <c r="F220" s="31" t="s">
        <v>18</v>
      </c>
    </row>
    <row r="221" spans="1:6">
      <c r="A221" s="29">
        <v>45370</v>
      </c>
      <c r="B221" s="42">
        <v>45370.688807870371</v>
      </c>
      <c r="C221" s="31">
        <v>300</v>
      </c>
      <c r="D221" s="34">
        <v>19.239999999999998</v>
      </c>
      <c r="E221" s="28">
        <v>5771.9999999999991</v>
      </c>
      <c r="F221" s="31" t="s">
        <v>18</v>
      </c>
    </row>
    <row r="222" spans="1:6">
      <c r="A222" s="29">
        <v>45370</v>
      </c>
      <c r="B222" s="42">
        <v>45370.695393518516</v>
      </c>
      <c r="C222" s="31">
        <v>100</v>
      </c>
      <c r="D222" s="34">
        <v>19.2</v>
      </c>
      <c r="E222" s="28">
        <v>1920</v>
      </c>
      <c r="F222" s="31" t="s">
        <v>18</v>
      </c>
    </row>
    <row r="223" spans="1:6">
      <c r="A223" s="29">
        <v>45370</v>
      </c>
      <c r="B223" s="42">
        <v>45370.710185185184</v>
      </c>
      <c r="C223" s="31">
        <v>100</v>
      </c>
      <c r="D223" s="34">
        <v>19.239999999999998</v>
      </c>
      <c r="E223" s="28">
        <v>1923.9999999999998</v>
      </c>
      <c r="F223" s="31" t="s">
        <v>18</v>
      </c>
    </row>
    <row r="224" spans="1:6">
      <c r="A224" s="29">
        <v>45370</v>
      </c>
      <c r="B224" s="42">
        <v>45370.710185185184</v>
      </c>
      <c r="C224" s="31">
        <v>236</v>
      </c>
      <c r="D224" s="34">
        <v>19.239999999999998</v>
      </c>
      <c r="E224" s="28">
        <v>4540.6399999999994</v>
      </c>
      <c r="F224" s="31" t="s">
        <v>18</v>
      </c>
    </row>
    <row r="225" spans="1:6">
      <c r="A225" s="29">
        <v>45370</v>
      </c>
      <c r="B225" s="42">
        <v>45370.710185185184</v>
      </c>
      <c r="C225" s="31">
        <v>35</v>
      </c>
      <c r="D225" s="34">
        <v>19.239999999999998</v>
      </c>
      <c r="E225" s="28">
        <v>673.4</v>
      </c>
      <c r="F225" s="31" t="s">
        <v>18</v>
      </c>
    </row>
    <row r="226" spans="1:6">
      <c r="A226" s="29">
        <v>45370</v>
      </c>
      <c r="B226" s="42">
        <v>45370.710405092592</v>
      </c>
      <c r="C226" s="31">
        <v>100</v>
      </c>
      <c r="D226" s="34">
        <v>19.239999999999998</v>
      </c>
      <c r="E226" s="28">
        <v>1923.9999999999998</v>
      </c>
      <c r="F226" s="31" t="s">
        <v>18</v>
      </c>
    </row>
    <row r="227" spans="1:6">
      <c r="A227" s="29">
        <v>45370</v>
      </c>
      <c r="B227" s="42">
        <v>45370.711701388886</v>
      </c>
      <c r="C227" s="31">
        <v>100</v>
      </c>
      <c r="D227" s="34">
        <v>19.239999999999998</v>
      </c>
      <c r="E227" s="28">
        <v>1923.9999999999998</v>
      </c>
      <c r="F227" s="31" t="s">
        <v>18</v>
      </c>
    </row>
    <row r="228" spans="1:6">
      <c r="A228" s="29">
        <v>45370</v>
      </c>
      <c r="B228" s="42">
        <v>45370.713078703702</v>
      </c>
      <c r="C228" s="31">
        <v>100</v>
      </c>
      <c r="D228" s="34">
        <v>19.239999999999998</v>
      </c>
      <c r="E228" s="28">
        <v>1923.9999999999998</v>
      </c>
      <c r="F228" s="31" t="s">
        <v>18</v>
      </c>
    </row>
    <row r="229" spans="1:6">
      <c r="A229" s="29">
        <v>45370</v>
      </c>
      <c r="B229" s="42">
        <v>45370.714236111111</v>
      </c>
      <c r="C229" s="31">
        <v>63</v>
      </c>
      <c r="D229" s="34">
        <v>19.239999999999998</v>
      </c>
      <c r="E229" s="28">
        <v>1212.1199999999999</v>
      </c>
      <c r="F229" s="31" t="s">
        <v>18</v>
      </c>
    </row>
    <row r="230" spans="1:6">
      <c r="A230" s="29">
        <v>45370</v>
      </c>
      <c r="B230" s="42">
        <v>45370.714236111111</v>
      </c>
      <c r="C230" s="31">
        <v>85</v>
      </c>
      <c r="D230" s="34">
        <v>19.239999999999998</v>
      </c>
      <c r="E230" s="28">
        <v>1635.3999999999999</v>
      </c>
      <c r="F230" s="31" t="s">
        <v>18</v>
      </c>
    </row>
    <row r="231" spans="1:6">
      <c r="A231" s="29">
        <v>45370</v>
      </c>
      <c r="B231" s="42">
        <v>45370.716284722221</v>
      </c>
      <c r="C231" s="31">
        <v>72</v>
      </c>
      <c r="D231" s="34">
        <v>19.239999999999998</v>
      </c>
      <c r="E231" s="28">
        <v>1385.28</v>
      </c>
      <c r="F231" s="31" t="s">
        <v>18</v>
      </c>
    </row>
    <row r="232" spans="1:6">
      <c r="A232" s="29">
        <v>45370</v>
      </c>
      <c r="B232" s="42">
        <v>45370.716284722221</v>
      </c>
      <c r="C232" s="31">
        <v>25</v>
      </c>
      <c r="D232" s="34">
        <v>19.239999999999998</v>
      </c>
      <c r="E232" s="28">
        <v>480.99999999999994</v>
      </c>
      <c r="F232" s="31" t="s">
        <v>18</v>
      </c>
    </row>
    <row r="233" spans="1:6">
      <c r="A233" s="29">
        <v>45370</v>
      </c>
      <c r="B233" s="42">
        <v>45370.716898148145</v>
      </c>
      <c r="C233" s="31">
        <v>70</v>
      </c>
      <c r="D233" s="34">
        <v>19.239999999999998</v>
      </c>
      <c r="E233" s="28">
        <v>1346.8</v>
      </c>
      <c r="F233" s="31" t="s">
        <v>18</v>
      </c>
    </row>
    <row r="234" spans="1:6">
      <c r="A234" s="29">
        <v>45370</v>
      </c>
      <c r="B234" s="42">
        <v>45370.716898148145</v>
      </c>
      <c r="C234" s="31">
        <v>23</v>
      </c>
      <c r="D234" s="34">
        <v>19.239999999999998</v>
      </c>
      <c r="E234" s="28">
        <v>442.52</v>
      </c>
      <c r="F234" s="31" t="s">
        <v>18</v>
      </c>
    </row>
    <row r="235" spans="1:6">
      <c r="A235" s="29">
        <v>45370</v>
      </c>
      <c r="B235" s="42">
        <v>45370.716898148145</v>
      </c>
      <c r="C235" s="31">
        <v>49</v>
      </c>
      <c r="D235" s="34">
        <v>19.239999999999998</v>
      </c>
      <c r="E235" s="28">
        <v>942.75999999999988</v>
      </c>
      <c r="F235" s="31" t="s">
        <v>18</v>
      </c>
    </row>
    <row r="236" spans="1:6">
      <c r="A236" s="29">
        <v>45370</v>
      </c>
      <c r="B236" s="42">
        <v>45370.718032407407</v>
      </c>
      <c r="C236" s="31">
        <v>100</v>
      </c>
      <c r="D236" s="34">
        <v>19.239999999999998</v>
      </c>
      <c r="E236" s="28">
        <v>1923.9999999999998</v>
      </c>
      <c r="F236" s="31" t="s">
        <v>18</v>
      </c>
    </row>
    <row r="237" spans="1:6">
      <c r="A237" s="29">
        <v>45370</v>
      </c>
      <c r="B237" s="42">
        <v>45370.718900462962</v>
      </c>
      <c r="C237" s="31">
        <v>49</v>
      </c>
      <c r="D237" s="34">
        <v>19.239999999999998</v>
      </c>
      <c r="E237" s="28">
        <v>942.75999999999988</v>
      </c>
      <c r="F237" s="31" t="s">
        <v>18</v>
      </c>
    </row>
    <row r="238" spans="1:6">
      <c r="A238" s="29">
        <v>45370</v>
      </c>
      <c r="B238" s="42">
        <v>45370.718900462962</v>
      </c>
      <c r="C238" s="31">
        <v>100</v>
      </c>
      <c r="D238" s="34">
        <v>19.239999999999998</v>
      </c>
      <c r="E238" s="28">
        <v>1923.9999999999998</v>
      </c>
      <c r="F238" s="31" t="s">
        <v>18</v>
      </c>
    </row>
    <row r="239" spans="1:6">
      <c r="A239" s="29">
        <v>45370</v>
      </c>
      <c r="B239" s="42">
        <v>45370.720127314817</v>
      </c>
      <c r="C239" s="31">
        <v>129</v>
      </c>
      <c r="D239" s="34">
        <v>19.239999999999998</v>
      </c>
      <c r="E239" s="28">
        <v>2481.9599999999996</v>
      </c>
      <c r="F239" s="31" t="s">
        <v>18</v>
      </c>
    </row>
    <row r="240" spans="1:6">
      <c r="A240" s="29">
        <v>45370</v>
      </c>
      <c r="B240" s="42">
        <v>45370.720127314817</v>
      </c>
      <c r="C240" s="31">
        <v>10</v>
      </c>
      <c r="D240" s="34">
        <v>19.239999999999998</v>
      </c>
      <c r="E240" s="28">
        <v>192.39999999999998</v>
      </c>
      <c r="F240" s="31" t="s">
        <v>18</v>
      </c>
    </row>
    <row r="241" spans="1:6">
      <c r="A241" s="29">
        <v>45371</v>
      </c>
      <c r="B241" s="42">
        <v>45371.378472222219</v>
      </c>
      <c r="C241" s="31">
        <v>39</v>
      </c>
      <c r="D241" s="34">
        <v>19.12</v>
      </c>
      <c r="E241" s="28">
        <v>745.68000000000006</v>
      </c>
      <c r="F241" s="31" t="s">
        <v>18</v>
      </c>
    </row>
    <row r="242" spans="1:6">
      <c r="A242" s="29">
        <v>45371</v>
      </c>
      <c r="B242" s="42">
        <v>45371.38449074074</v>
      </c>
      <c r="C242" s="31">
        <v>3</v>
      </c>
      <c r="D242" s="34">
        <v>19.18</v>
      </c>
      <c r="E242" s="28">
        <v>57.54</v>
      </c>
      <c r="F242" s="31" t="s">
        <v>18</v>
      </c>
    </row>
    <row r="243" spans="1:6">
      <c r="A243" s="29">
        <v>45371</v>
      </c>
      <c r="B243" s="42">
        <v>45371.385150462964</v>
      </c>
      <c r="C243" s="31">
        <v>164</v>
      </c>
      <c r="D243" s="34">
        <v>19.18</v>
      </c>
      <c r="E243" s="28">
        <v>3145.52</v>
      </c>
      <c r="F243" s="31" t="s">
        <v>18</v>
      </c>
    </row>
    <row r="244" spans="1:6">
      <c r="A244" s="29">
        <v>45371</v>
      </c>
      <c r="B244" s="42">
        <v>45371.385405092595</v>
      </c>
      <c r="C244" s="31">
        <v>51</v>
      </c>
      <c r="D244" s="34">
        <v>19.18</v>
      </c>
      <c r="E244" s="28">
        <v>978.18</v>
      </c>
      <c r="F244" s="31" t="s">
        <v>18</v>
      </c>
    </row>
    <row r="245" spans="1:6">
      <c r="A245" s="29">
        <v>45371</v>
      </c>
      <c r="B245" s="42">
        <v>45371.385405092595</v>
      </c>
      <c r="C245" s="31">
        <v>100</v>
      </c>
      <c r="D245" s="34">
        <v>19.18</v>
      </c>
      <c r="E245" s="28">
        <v>1918</v>
      </c>
      <c r="F245" s="31" t="s">
        <v>18</v>
      </c>
    </row>
    <row r="246" spans="1:6">
      <c r="A246" s="29">
        <v>45371</v>
      </c>
      <c r="B246" s="42">
        <v>45371.397476851853</v>
      </c>
      <c r="C246" s="31">
        <v>29</v>
      </c>
      <c r="D246" s="34">
        <v>19.239999999999998</v>
      </c>
      <c r="E246" s="28">
        <v>557.95999999999992</v>
      </c>
      <c r="F246" s="31" t="s">
        <v>18</v>
      </c>
    </row>
    <row r="247" spans="1:6">
      <c r="A247" s="29">
        <v>45371</v>
      </c>
      <c r="B247" s="42">
        <v>45371.397476851853</v>
      </c>
      <c r="C247" s="31">
        <v>26</v>
      </c>
      <c r="D247" s="34">
        <v>19.239999999999998</v>
      </c>
      <c r="E247" s="28">
        <v>500.23999999999995</v>
      </c>
      <c r="F247" s="31" t="s">
        <v>18</v>
      </c>
    </row>
    <row r="248" spans="1:6">
      <c r="A248" s="29">
        <v>45371</v>
      </c>
      <c r="B248" s="42">
        <v>45371.397615740738</v>
      </c>
      <c r="C248" s="31">
        <v>3</v>
      </c>
      <c r="D248" s="34">
        <v>19.239999999999998</v>
      </c>
      <c r="E248" s="28">
        <v>57.72</v>
      </c>
      <c r="F248" s="31" t="s">
        <v>18</v>
      </c>
    </row>
    <row r="249" spans="1:6">
      <c r="A249" s="29">
        <v>45371</v>
      </c>
      <c r="B249" s="42">
        <v>45371.397615740738</v>
      </c>
      <c r="C249" s="31">
        <v>33</v>
      </c>
      <c r="D249" s="34">
        <v>19.239999999999998</v>
      </c>
      <c r="E249" s="28">
        <v>634.91999999999996</v>
      </c>
      <c r="F249" s="31" t="s">
        <v>18</v>
      </c>
    </row>
    <row r="250" spans="1:6">
      <c r="A250" s="29">
        <v>45371</v>
      </c>
      <c r="B250" s="42">
        <v>45371.397615740738</v>
      </c>
      <c r="C250" s="31">
        <v>52</v>
      </c>
      <c r="D250" s="34">
        <v>19.239999999999998</v>
      </c>
      <c r="E250" s="28">
        <v>1000.4799999999999</v>
      </c>
      <c r="F250" s="31" t="s">
        <v>18</v>
      </c>
    </row>
    <row r="251" spans="1:6">
      <c r="A251" s="29">
        <v>45371</v>
      </c>
      <c r="B251" s="42">
        <v>45371.397615740738</v>
      </c>
      <c r="C251" s="31">
        <v>139</v>
      </c>
      <c r="D251" s="34">
        <v>19.239999999999998</v>
      </c>
      <c r="E251" s="28">
        <v>2674.3599999999997</v>
      </c>
      <c r="F251" s="31" t="s">
        <v>18</v>
      </c>
    </row>
    <row r="252" spans="1:6">
      <c r="A252" s="29">
        <v>45371</v>
      </c>
      <c r="B252" s="42">
        <v>45371.405613425923</v>
      </c>
      <c r="C252" s="31">
        <v>138</v>
      </c>
      <c r="D252" s="34">
        <v>19.260000000000002</v>
      </c>
      <c r="E252" s="28">
        <v>2657.88</v>
      </c>
      <c r="F252" s="31" t="s">
        <v>18</v>
      </c>
    </row>
    <row r="253" spans="1:6">
      <c r="A253" s="29">
        <v>45371</v>
      </c>
      <c r="B253" s="42">
        <v>45371.408437500002</v>
      </c>
      <c r="C253" s="31">
        <v>92</v>
      </c>
      <c r="D253" s="34">
        <v>19.260000000000002</v>
      </c>
      <c r="E253" s="28">
        <v>1771.92</v>
      </c>
      <c r="F253" s="31" t="s">
        <v>18</v>
      </c>
    </row>
    <row r="254" spans="1:6">
      <c r="A254" s="29">
        <v>45371</v>
      </c>
      <c r="B254" s="42">
        <v>45371.408437500002</v>
      </c>
      <c r="C254" s="31">
        <v>32</v>
      </c>
      <c r="D254" s="34">
        <v>19.260000000000002</v>
      </c>
      <c r="E254" s="28">
        <v>616.32000000000005</v>
      </c>
      <c r="F254" s="31" t="s">
        <v>18</v>
      </c>
    </row>
    <row r="255" spans="1:6">
      <c r="A255" s="29">
        <v>45371</v>
      </c>
      <c r="B255" s="42">
        <v>45371.408437500002</v>
      </c>
      <c r="C255" s="31">
        <v>37</v>
      </c>
      <c r="D255" s="34">
        <v>19.260000000000002</v>
      </c>
      <c r="E255" s="28">
        <v>712.62</v>
      </c>
      <c r="F255" s="31" t="s">
        <v>18</v>
      </c>
    </row>
    <row r="256" spans="1:6">
      <c r="A256" s="29">
        <v>45371</v>
      </c>
      <c r="B256" s="42">
        <v>45371.426377314812</v>
      </c>
      <c r="C256" s="31">
        <v>120</v>
      </c>
      <c r="D256" s="34">
        <v>19.260000000000002</v>
      </c>
      <c r="E256" s="28">
        <v>2311.2000000000003</v>
      </c>
      <c r="F256" s="31" t="s">
        <v>18</v>
      </c>
    </row>
    <row r="257" spans="1:6">
      <c r="A257" s="29">
        <v>45371</v>
      </c>
      <c r="B257" s="42">
        <v>45371.426377314812</v>
      </c>
      <c r="C257" s="31">
        <v>16</v>
      </c>
      <c r="D257" s="34">
        <v>19.260000000000002</v>
      </c>
      <c r="E257" s="28">
        <v>308.16000000000003</v>
      </c>
      <c r="F257" s="31" t="s">
        <v>18</v>
      </c>
    </row>
    <row r="258" spans="1:6">
      <c r="A258" s="29">
        <v>45371</v>
      </c>
      <c r="B258" s="42">
        <v>45371.426377314812</v>
      </c>
      <c r="C258" s="31">
        <v>11</v>
      </c>
      <c r="D258" s="34">
        <v>19.260000000000002</v>
      </c>
      <c r="E258" s="28">
        <v>211.86</v>
      </c>
      <c r="F258" s="31" t="s">
        <v>18</v>
      </c>
    </row>
    <row r="259" spans="1:6">
      <c r="A259" s="29">
        <v>45371</v>
      </c>
      <c r="B259" s="42">
        <v>45371.426377314812</v>
      </c>
      <c r="C259" s="31">
        <v>128</v>
      </c>
      <c r="D259" s="34">
        <v>19.260000000000002</v>
      </c>
      <c r="E259" s="28">
        <v>2465.2800000000002</v>
      </c>
      <c r="F259" s="31" t="s">
        <v>18</v>
      </c>
    </row>
    <row r="260" spans="1:6">
      <c r="A260" s="29">
        <v>45371</v>
      </c>
      <c r="B260" s="42">
        <v>45371.444675925923</v>
      </c>
      <c r="C260" s="31">
        <v>157</v>
      </c>
      <c r="D260" s="34">
        <v>19.239999999999998</v>
      </c>
      <c r="E260" s="28">
        <v>3020.68</v>
      </c>
      <c r="F260" s="31" t="s">
        <v>18</v>
      </c>
    </row>
    <row r="261" spans="1:6">
      <c r="A261" s="29">
        <v>45371</v>
      </c>
      <c r="B261" s="42">
        <v>45371.494618055556</v>
      </c>
      <c r="C261" s="31">
        <v>143</v>
      </c>
      <c r="D261" s="34">
        <v>19.32</v>
      </c>
      <c r="E261" s="28">
        <v>2762.76</v>
      </c>
      <c r="F261" s="31" t="s">
        <v>18</v>
      </c>
    </row>
    <row r="262" spans="1:6">
      <c r="A262" s="29">
        <v>45371</v>
      </c>
      <c r="B262" s="42">
        <v>45371.498159722221</v>
      </c>
      <c r="C262" s="31">
        <v>8</v>
      </c>
      <c r="D262" s="34">
        <v>19.32</v>
      </c>
      <c r="E262" s="28">
        <v>154.56</v>
      </c>
      <c r="F262" s="31" t="s">
        <v>18</v>
      </c>
    </row>
    <row r="263" spans="1:6">
      <c r="A263" s="29">
        <v>45371</v>
      </c>
      <c r="B263" s="42">
        <v>45371.498159722221</v>
      </c>
      <c r="C263" s="31">
        <v>1</v>
      </c>
      <c r="D263" s="34">
        <v>19.32</v>
      </c>
      <c r="E263" s="28">
        <v>19.32</v>
      </c>
      <c r="F263" s="31" t="s">
        <v>18</v>
      </c>
    </row>
    <row r="264" spans="1:6">
      <c r="A264" s="29">
        <v>45371</v>
      </c>
      <c r="B264" s="42">
        <v>45371.498402777775</v>
      </c>
      <c r="C264" s="31">
        <v>162</v>
      </c>
      <c r="D264" s="34">
        <v>19.32</v>
      </c>
      <c r="E264" s="28">
        <v>3129.84</v>
      </c>
      <c r="F264" s="31" t="s">
        <v>18</v>
      </c>
    </row>
    <row r="265" spans="1:6">
      <c r="A265" s="29">
        <v>45371</v>
      </c>
      <c r="B265" s="42">
        <v>45371.498402777775</v>
      </c>
      <c r="C265" s="31">
        <v>4</v>
      </c>
      <c r="D265" s="34">
        <v>19.32</v>
      </c>
      <c r="E265" s="28">
        <v>77.28</v>
      </c>
      <c r="F265" s="31" t="s">
        <v>18</v>
      </c>
    </row>
    <row r="266" spans="1:6">
      <c r="A266" s="29">
        <v>45371</v>
      </c>
      <c r="B266" s="42">
        <v>45371.502384259256</v>
      </c>
      <c r="C266" s="31">
        <v>30</v>
      </c>
      <c r="D266" s="34">
        <v>19.32</v>
      </c>
      <c r="E266" s="28">
        <v>579.6</v>
      </c>
      <c r="F266" s="31" t="s">
        <v>18</v>
      </c>
    </row>
    <row r="267" spans="1:6">
      <c r="A267" s="29">
        <v>45371</v>
      </c>
      <c r="B267" s="42">
        <v>45371.504479166666</v>
      </c>
      <c r="C267" s="31">
        <v>42</v>
      </c>
      <c r="D267" s="34">
        <v>19.32</v>
      </c>
      <c r="E267" s="28">
        <v>811.44</v>
      </c>
      <c r="F267" s="31" t="s">
        <v>18</v>
      </c>
    </row>
    <row r="268" spans="1:6">
      <c r="A268" s="29">
        <v>45371</v>
      </c>
      <c r="B268" s="42">
        <v>45371.512511574074</v>
      </c>
      <c r="C268" s="31">
        <v>59</v>
      </c>
      <c r="D268" s="34">
        <v>19.34</v>
      </c>
      <c r="E268" s="28">
        <v>1141.06</v>
      </c>
      <c r="F268" s="31" t="s">
        <v>18</v>
      </c>
    </row>
    <row r="269" spans="1:6">
      <c r="A269" s="29">
        <v>45371</v>
      </c>
      <c r="B269" s="42">
        <v>45371.512511574074</v>
      </c>
      <c r="C269" s="31">
        <v>104</v>
      </c>
      <c r="D269" s="34">
        <v>19.34</v>
      </c>
      <c r="E269" s="28">
        <v>2011.36</v>
      </c>
      <c r="F269" s="31" t="s">
        <v>18</v>
      </c>
    </row>
    <row r="270" spans="1:6">
      <c r="A270" s="29">
        <v>45371</v>
      </c>
      <c r="B270" s="42">
        <v>45371.512511574074</v>
      </c>
      <c r="C270" s="31">
        <v>99</v>
      </c>
      <c r="D270" s="34">
        <v>19.34</v>
      </c>
      <c r="E270" s="28">
        <v>1914.66</v>
      </c>
      <c r="F270" s="31" t="s">
        <v>18</v>
      </c>
    </row>
    <row r="271" spans="1:6">
      <c r="A271" s="29">
        <v>45371</v>
      </c>
      <c r="B271" s="42">
        <v>45371.512511574074</v>
      </c>
      <c r="C271" s="31">
        <v>44</v>
      </c>
      <c r="D271" s="34">
        <v>19.34</v>
      </c>
      <c r="E271" s="28">
        <v>850.96</v>
      </c>
      <c r="F271" s="31" t="s">
        <v>18</v>
      </c>
    </row>
    <row r="272" spans="1:6">
      <c r="A272" s="29">
        <v>45371</v>
      </c>
      <c r="B272" s="42">
        <v>45371.535914351851</v>
      </c>
      <c r="C272" s="31">
        <v>391</v>
      </c>
      <c r="D272" s="34">
        <v>19.32</v>
      </c>
      <c r="E272" s="28">
        <v>7554.12</v>
      </c>
      <c r="F272" s="31" t="s">
        <v>18</v>
      </c>
    </row>
    <row r="273" spans="1:6">
      <c r="A273" s="29">
        <v>45371</v>
      </c>
      <c r="B273" s="42">
        <v>45371.535914351851</v>
      </c>
      <c r="C273" s="31">
        <v>100</v>
      </c>
      <c r="D273" s="34">
        <v>19.32</v>
      </c>
      <c r="E273" s="28">
        <v>1932</v>
      </c>
      <c r="F273" s="31" t="s">
        <v>18</v>
      </c>
    </row>
    <row r="274" spans="1:6">
      <c r="A274" s="29">
        <v>45371</v>
      </c>
      <c r="B274" s="42">
        <v>45371.535914351851</v>
      </c>
      <c r="C274" s="31">
        <v>71</v>
      </c>
      <c r="D274" s="34">
        <v>19.32</v>
      </c>
      <c r="E274" s="28">
        <v>1371.72</v>
      </c>
      <c r="F274" s="31" t="s">
        <v>18</v>
      </c>
    </row>
    <row r="275" spans="1:6">
      <c r="A275" s="29">
        <v>45371</v>
      </c>
      <c r="B275" s="42">
        <v>45371.535914351851</v>
      </c>
      <c r="C275" s="31">
        <v>42</v>
      </c>
      <c r="D275" s="34">
        <v>19.32</v>
      </c>
      <c r="E275" s="28">
        <v>811.44</v>
      </c>
      <c r="F275" s="31" t="s">
        <v>18</v>
      </c>
    </row>
    <row r="276" spans="1:6">
      <c r="A276" s="29">
        <v>45371</v>
      </c>
      <c r="B276" s="42">
        <v>45371.548379629632</v>
      </c>
      <c r="C276" s="31">
        <v>51</v>
      </c>
      <c r="D276" s="34">
        <v>19.32</v>
      </c>
      <c r="E276" s="28">
        <v>985.32</v>
      </c>
      <c r="F276" s="31" t="s">
        <v>18</v>
      </c>
    </row>
    <row r="277" spans="1:6">
      <c r="A277" s="29">
        <v>45371</v>
      </c>
      <c r="B277" s="42">
        <v>45371.548379629632</v>
      </c>
      <c r="C277" s="31">
        <v>105</v>
      </c>
      <c r="D277" s="34">
        <v>19.32</v>
      </c>
      <c r="E277" s="28">
        <v>2028.6000000000001</v>
      </c>
      <c r="F277" s="31" t="s">
        <v>18</v>
      </c>
    </row>
    <row r="278" spans="1:6">
      <c r="A278" s="29">
        <v>45371</v>
      </c>
      <c r="B278" s="42">
        <v>45371.570393518516</v>
      </c>
      <c r="C278" s="31">
        <v>15</v>
      </c>
      <c r="D278" s="34">
        <v>19.28</v>
      </c>
      <c r="E278" s="28">
        <v>289.20000000000005</v>
      </c>
      <c r="F278" s="31" t="s">
        <v>18</v>
      </c>
    </row>
    <row r="279" spans="1:6">
      <c r="A279" s="29">
        <v>45371</v>
      </c>
      <c r="B279" s="42">
        <v>45371.570393518516</v>
      </c>
      <c r="C279" s="31">
        <v>141</v>
      </c>
      <c r="D279" s="34">
        <v>19.28</v>
      </c>
      <c r="E279" s="28">
        <v>2718.48</v>
      </c>
      <c r="F279" s="31" t="s">
        <v>18</v>
      </c>
    </row>
    <row r="280" spans="1:6">
      <c r="A280" s="29">
        <v>45371</v>
      </c>
      <c r="B280" s="42">
        <v>45371.583055555559</v>
      </c>
      <c r="C280" s="31">
        <v>83</v>
      </c>
      <c r="D280" s="34">
        <v>19.32</v>
      </c>
      <c r="E280" s="28">
        <v>1603.56</v>
      </c>
      <c r="F280" s="31" t="s">
        <v>18</v>
      </c>
    </row>
    <row r="281" spans="1:6">
      <c r="A281" s="29">
        <v>45371</v>
      </c>
      <c r="B281" s="42">
        <v>45371.583055555559</v>
      </c>
      <c r="C281" s="31">
        <v>158</v>
      </c>
      <c r="D281" s="34">
        <v>19.32</v>
      </c>
      <c r="E281" s="28">
        <v>3052.56</v>
      </c>
      <c r="F281" s="31" t="s">
        <v>18</v>
      </c>
    </row>
    <row r="282" spans="1:6">
      <c r="A282" s="29">
        <v>45371</v>
      </c>
      <c r="B282" s="42">
        <v>45371.583055555559</v>
      </c>
      <c r="C282" s="31">
        <v>41</v>
      </c>
      <c r="D282" s="34">
        <v>19.32</v>
      </c>
      <c r="E282" s="28">
        <v>792.12</v>
      </c>
      <c r="F282" s="31" t="s">
        <v>18</v>
      </c>
    </row>
    <row r="283" spans="1:6">
      <c r="A283" s="29">
        <v>45371</v>
      </c>
      <c r="B283" s="42">
        <v>45371.588368055556</v>
      </c>
      <c r="C283" s="31">
        <v>5</v>
      </c>
      <c r="D283" s="34">
        <v>19.32</v>
      </c>
      <c r="E283" s="28">
        <v>96.6</v>
      </c>
      <c r="F283" s="31" t="s">
        <v>18</v>
      </c>
    </row>
    <row r="284" spans="1:6">
      <c r="A284" s="29">
        <v>45371</v>
      </c>
      <c r="B284" s="42">
        <v>45371.588368055556</v>
      </c>
      <c r="C284" s="31">
        <v>32</v>
      </c>
      <c r="D284" s="34">
        <v>19.32</v>
      </c>
      <c r="E284" s="28">
        <v>618.24</v>
      </c>
      <c r="F284" s="31" t="s">
        <v>18</v>
      </c>
    </row>
    <row r="285" spans="1:6">
      <c r="A285" s="29">
        <v>45371</v>
      </c>
      <c r="B285" s="42">
        <v>45371.592499999999</v>
      </c>
      <c r="C285" s="31">
        <v>138</v>
      </c>
      <c r="D285" s="34">
        <v>19.32</v>
      </c>
      <c r="E285" s="28">
        <v>2666.16</v>
      </c>
      <c r="F285" s="31" t="s">
        <v>18</v>
      </c>
    </row>
    <row r="286" spans="1:6">
      <c r="A286" s="29">
        <v>45371</v>
      </c>
      <c r="B286" s="42">
        <v>45371.601678240739</v>
      </c>
      <c r="C286" s="31">
        <v>7</v>
      </c>
      <c r="D286" s="34">
        <v>19.32</v>
      </c>
      <c r="E286" s="28">
        <v>135.24</v>
      </c>
      <c r="F286" s="31" t="s">
        <v>18</v>
      </c>
    </row>
    <row r="287" spans="1:6">
      <c r="A287" s="29">
        <v>45371</v>
      </c>
      <c r="B287" s="42">
        <v>45371.604618055557</v>
      </c>
      <c r="C287" s="31">
        <v>160</v>
      </c>
      <c r="D287" s="34">
        <v>19.32</v>
      </c>
      <c r="E287" s="28">
        <v>3091.2</v>
      </c>
      <c r="F287" s="31" t="s">
        <v>18</v>
      </c>
    </row>
    <row r="288" spans="1:6">
      <c r="A288" s="29">
        <v>45371</v>
      </c>
      <c r="B288" s="42">
        <v>45371.604618055557</v>
      </c>
      <c r="C288" s="31">
        <v>161</v>
      </c>
      <c r="D288" s="34">
        <v>19.32</v>
      </c>
      <c r="E288" s="28">
        <v>3110.52</v>
      </c>
      <c r="F288" s="31" t="s">
        <v>18</v>
      </c>
    </row>
    <row r="289" spans="1:6">
      <c r="A289" s="29">
        <v>45371</v>
      </c>
      <c r="B289" s="42">
        <v>45371.604618055557</v>
      </c>
      <c r="C289" s="31">
        <v>138</v>
      </c>
      <c r="D289" s="34">
        <v>19.32</v>
      </c>
      <c r="E289" s="28">
        <v>2666.16</v>
      </c>
      <c r="F289" s="31" t="s">
        <v>18</v>
      </c>
    </row>
    <row r="290" spans="1:6">
      <c r="A290" s="29">
        <v>45371</v>
      </c>
      <c r="B290" s="42">
        <v>45371.604618055557</v>
      </c>
      <c r="C290" s="31">
        <v>160</v>
      </c>
      <c r="D290" s="34">
        <v>19.32</v>
      </c>
      <c r="E290" s="28">
        <v>3091.2</v>
      </c>
      <c r="F290" s="31" t="s">
        <v>18</v>
      </c>
    </row>
    <row r="291" spans="1:6">
      <c r="A291" s="29">
        <v>45371</v>
      </c>
      <c r="B291" s="42">
        <v>45371.620115740741</v>
      </c>
      <c r="C291" s="31">
        <v>157</v>
      </c>
      <c r="D291" s="34">
        <v>19.28</v>
      </c>
      <c r="E291" s="28">
        <v>3026.96</v>
      </c>
      <c r="F291" s="31" t="s">
        <v>18</v>
      </c>
    </row>
    <row r="292" spans="1:6">
      <c r="A292" s="29">
        <v>45371</v>
      </c>
      <c r="B292" s="42">
        <v>45371.639050925929</v>
      </c>
      <c r="C292" s="31">
        <v>149</v>
      </c>
      <c r="D292" s="34">
        <v>19.28</v>
      </c>
      <c r="E292" s="28">
        <v>2872.7200000000003</v>
      </c>
      <c r="F292" s="31" t="s">
        <v>18</v>
      </c>
    </row>
    <row r="293" spans="1:6">
      <c r="A293" s="29">
        <v>45371</v>
      </c>
      <c r="B293" s="42">
        <v>45371.659375000003</v>
      </c>
      <c r="C293" s="31">
        <v>152</v>
      </c>
      <c r="D293" s="34">
        <v>19.260000000000002</v>
      </c>
      <c r="E293" s="28">
        <v>2927.5200000000004</v>
      </c>
      <c r="F293" s="31" t="s">
        <v>18</v>
      </c>
    </row>
    <row r="294" spans="1:6">
      <c r="A294" s="29">
        <v>45371</v>
      </c>
      <c r="B294" s="42">
        <v>45371.659375000003</v>
      </c>
      <c r="C294" s="31">
        <v>152</v>
      </c>
      <c r="D294" s="34">
        <v>19.260000000000002</v>
      </c>
      <c r="E294" s="28">
        <v>2927.5200000000004</v>
      </c>
      <c r="F294" s="31" t="s">
        <v>18</v>
      </c>
    </row>
    <row r="295" spans="1:6">
      <c r="A295" s="29">
        <v>45371</v>
      </c>
      <c r="B295" s="42">
        <v>45371.693368055552</v>
      </c>
      <c r="C295" s="31">
        <v>149</v>
      </c>
      <c r="D295" s="34">
        <v>19.239999999999998</v>
      </c>
      <c r="E295" s="28">
        <v>2866.7599999999998</v>
      </c>
      <c r="F295" s="31" t="s">
        <v>18</v>
      </c>
    </row>
    <row r="296" spans="1:6">
      <c r="A296" s="29">
        <v>45371</v>
      </c>
      <c r="B296" s="42">
        <v>45371.7031712963</v>
      </c>
      <c r="C296" s="31">
        <v>113</v>
      </c>
      <c r="D296" s="34">
        <v>19.239999999999998</v>
      </c>
      <c r="E296" s="28">
        <v>2174.12</v>
      </c>
      <c r="F296" s="31" t="s">
        <v>18</v>
      </c>
    </row>
    <row r="297" spans="1:6">
      <c r="A297" s="29">
        <v>45371</v>
      </c>
      <c r="B297" s="42">
        <v>45371.7031712963</v>
      </c>
      <c r="C297" s="31">
        <v>1</v>
      </c>
      <c r="D297" s="34">
        <v>19.239999999999998</v>
      </c>
      <c r="E297" s="28">
        <v>19.239999999999998</v>
      </c>
      <c r="F297" s="31" t="s">
        <v>18</v>
      </c>
    </row>
    <row r="298" spans="1:6">
      <c r="A298" s="29">
        <v>45371</v>
      </c>
      <c r="B298" s="42">
        <v>45371.7031712963</v>
      </c>
      <c r="C298" s="31">
        <v>31</v>
      </c>
      <c r="D298" s="34">
        <v>19.239999999999998</v>
      </c>
      <c r="E298" s="28">
        <v>596.43999999999994</v>
      </c>
      <c r="F298" s="31" t="s">
        <v>18</v>
      </c>
    </row>
    <row r="299" spans="1:6">
      <c r="A299" s="29">
        <v>45371</v>
      </c>
      <c r="B299" s="42">
        <v>45371.7031712963</v>
      </c>
      <c r="C299" s="31">
        <v>468</v>
      </c>
      <c r="D299" s="34">
        <v>19.260000000000002</v>
      </c>
      <c r="E299" s="28">
        <v>9013.68</v>
      </c>
      <c r="F299" s="31" t="s">
        <v>18</v>
      </c>
    </row>
    <row r="300" spans="1:6">
      <c r="A300" s="29">
        <v>45371</v>
      </c>
      <c r="B300" s="42">
        <v>45371.7031712963</v>
      </c>
      <c r="C300" s="31">
        <v>192</v>
      </c>
      <c r="D300" s="34">
        <v>19.260000000000002</v>
      </c>
      <c r="E300" s="28">
        <v>3697.92</v>
      </c>
      <c r="F300" s="31" t="s">
        <v>18</v>
      </c>
    </row>
    <row r="301" spans="1:6">
      <c r="A301" s="29">
        <v>45371</v>
      </c>
      <c r="B301" s="42">
        <v>45371.7031712963</v>
      </c>
      <c r="C301" s="31">
        <v>340</v>
      </c>
      <c r="D301" s="34">
        <v>19.260000000000002</v>
      </c>
      <c r="E301" s="28">
        <v>6548.4000000000005</v>
      </c>
      <c r="F301" s="31" t="s">
        <v>18</v>
      </c>
    </row>
    <row r="302" spans="1:6">
      <c r="A302" s="29">
        <v>45371</v>
      </c>
      <c r="B302" s="42">
        <v>45371.717523148145</v>
      </c>
      <c r="C302" s="31">
        <v>295</v>
      </c>
      <c r="D302" s="34">
        <v>19.260000000000002</v>
      </c>
      <c r="E302" s="28">
        <v>5681.7000000000007</v>
      </c>
      <c r="F302" s="31" t="s">
        <v>18</v>
      </c>
    </row>
    <row r="303" spans="1:6">
      <c r="A303" s="29">
        <v>45371</v>
      </c>
      <c r="B303" s="42">
        <v>45371.717523148145</v>
      </c>
      <c r="C303" s="31">
        <v>5</v>
      </c>
      <c r="D303" s="34">
        <v>19.260000000000002</v>
      </c>
      <c r="E303" s="28">
        <v>96.300000000000011</v>
      </c>
      <c r="F303" s="31" t="s">
        <v>18</v>
      </c>
    </row>
    <row r="304" spans="1:6">
      <c r="A304" s="29">
        <v>45371</v>
      </c>
      <c r="B304" s="42">
        <v>45371.717523148145</v>
      </c>
      <c r="C304" s="31">
        <v>5</v>
      </c>
      <c r="D304" s="34">
        <v>19.260000000000002</v>
      </c>
      <c r="E304" s="28">
        <v>96.300000000000011</v>
      </c>
      <c r="F304" s="31" t="s">
        <v>18</v>
      </c>
    </row>
    <row r="305" spans="1:6">
      <c r="A305" s="29">
        <v>45371</v>
      </c>
      <c r="B305" s="42">
        <v>45371.717523148145</v>
      </c>
      <c r="C305" s="31">
        <v>1</v>
      </c>
      <c r="D305" s="34">
        <v>19.260000000000002</v>
      </c>
      <c r="E305" s="28">
        <v>19.260000000000002</v>
      </c>
      <c r="F305" s="31" t="s">
        <v>18</v>
      </c>
    </row>
    <row r="306" spans="1:6">
      <c r="A306" s="29">
        <v>45372</v>
      </c>
      <c r="B306" s="42">
        <v>45372.383819444447</v>
      </c>
      <c r="C306" s="31">
        <v>164</v>
      </c>
      <c r="D306" s="34">
        <v>19.3</v>
      </c>
      <c r="E306" s="28">
        <v>3165.2000000000003</v>
      </c>
      <c r="F306" s="31" t="s">
        <v>18</v>
      </c>
    </row>
    <row r="307" spans="1:6">
      <c r="A307" s="29">
        <v>45372</v>
      </c>
      <c r="B307" s="42">
        <v>45372.387476851851</v>
      </c>
      <c r="C307" s="31">
        <v>182</v>
      </c>
      <c r="D307" s="34">
        <v>19.260000000000002</v>
      </c>
      <c r="E307" s="28">
        <v>3505.32</v>
      </c>
      <c r="F307" s="31" t="s">
        <v>18</v>
      </c>
    </row>
    <row r="308" spans="1:6">
      <c r="A308" s="29">
        <v>45372</v>
      </c>
      <c r="B308" s="42">
        <v>45372.404826388891</v>
      </c>
      <c r="C308" s="31">
        <v>88</v>
      </c>
      <c r="D308" s="34">
        <v>19.38</v>
      </c>
      <c r="E308" s="28">
        <v>1705.4399999999998</v>
      </c>
      <c r="F308" s="31" t="s">
        <v>18</v>
      </c>
    </row>
    <row r="309" spans="1:6">
      <c r="A309" s="29">
        <v>45372</v>
      </c>
      <c r="B309" s="42">
        <v>45372.407002314816</v>
      </c>
      <c r="C309" s="31">
        <v>509</v>
      </c>
      <c r="D309" s="34">
        <v>19.36</v>
      </c>
      <c r="E309" s="28">
        <v>9854.24</v>
      </c>
      <c r="F309" s="31" t="s">
        <v>18</v>
      </c>
    </row>
    <row r="310" spans="1:6">
      <c r="A310" s="29">
        <v>45372</v>
      </c>
      <c r="B310" s="42">
        <v>45372.447662037041</v>
      </c>
      <c r="C310" s="31">
        <v>13</v>
      </c>
      <c r="D310" s="34">
        <v>19.34</v>
      </c>
      <c r="E310" s="28">
        <v>251.42</v>
      </c>
      <c r="F310" s="31" t="s">
        <v>18</v>
      </c>
    </row>
    <row r="311" spans="1:6">
      <c r="A311" s="29">
        <v>45372</v>
      </c>
      <c r="B311" s="42">
        <v>45372.447662037041</v>
      </c>
      <c r="C311" s="31">
        <v>137</v>
      </c>
      <c r="D311" s="34">
        <v>19.34</v>
      </c>
      <c r="E311" s="28">
        <v>2649.58</v>
      </c>
      <c r="F311" s="31" t="s">
        <v>18</v>
      </c>
    </row>
    <row r="312" spans="1:6">
      <c r="A312" s="29">
        <v>45372</v>
      </c>
      <c r="B312" s="42">
        <v>45372.447662037041</v>
      </c>
      <c r="C312" s="31">
        <v>159</v>
      </c>
      <c r="D312" s="34">
        <v>19.34</v>
      </c>
      <c r="E312" s="28">
        <v>3075.06</v>
      </c>
      <c r="F312" s="31" t="s">
        <v>18</v>
      </c>
    </row>
    <row r="313" spans="1:6">
      <c r="A313" s="29">
        <v>45372</v>
      </c>
      <c r="B313" s="42">
        <v>45372.447662037041</v>
      </c>
      <c r="C313" s="31">
        <v>160</v>
      </c>
      <c r="D313" s="34">
        <v>19.34</v>
      </c>
      <c r="E313" s="28">
        <v>3094.4</v>
      </c>
      <c r="F313" s="31" t="s">
        <v>18</v>
      </c>
    </row>
    <row r="314" spans="1:6">
      <c r="A314" s="29">
        <v>45372</v>
      </c>
      <c r="B314" s="42">
        <v>45372.448287037034</v>
      </c>
      <c r="C314" s="31">
        <v>162</v>
      </c>
      <c r="D314" s="34">
        <v>19.3</v>
      </c>
      <c r="E314" s="28">
        <v>3126.6</v>
      </c>
      <c r="F314" s="31" t="s">
        <v>18</v>
      </c>
    </row>
    <row r="315" spans="1:6">
      <c r="A315" s="29">
        <v>45372</v>
      </c>
      <c r="B315" s="42">
        <v>45372.494270833333</v>
      </c>
      <c r="C315" s="31">
        <v>150</v>
      </c>
      <c r="D315" s="34">
        <v>19.28</v>
      </c>
      <c r="E315" s="28">
        <v>2892</v>
      </c>
      <c r="F315" s="31" t="s">
        <v>18</v>
      </c>
    </row>
    <row r="316" spans="1:6">
      <c r="A316" s="29">
        <v>45372</v>
      </c>
      <c r="B316" s="42">
        <v>45372.494270833333</v>
      </c>
      <c r="C316" s="31">
        <v>21</v>
      </c>
      <c r="D316" s="34">
        <v>19.28</v>
      </c>
      <c r="E316" s="28">
        <v>404.88</v>
      </c>
      <c r="F316" s="31" t="s">
        <v>18</v>
      </c>
    </row>
    <row r="317" spans="1:6">
      <c r="A317" s="29">
        <v>45372</v>
      </c>
      <c r="B317" s="42">
        <v>45372.494270833333</v>
      </c>
      <c r="C317" s="31">
        <v>141</v>
      </c>
      <c r="D317" s="34">
        <v>19.28</v>
      </c>
      <c r="E317" s="28">
        <v>2718.48</v>
      </c>
      <c r="F317" s="31" t="s">
        <v>18</v>
      </c>
    </row>
    <row r="318" spans="1:6">
      <c r="A318" s="29">
        <v>45372</v>
      </c>
      <c r="B318" s="42">
        <v>45372.494270833333</v>
      </c>
      <c r="C318" s="31">
        <v>88</v>
      </c>
      <c r="D318" s="34">
        <v>19.28</v>
      </c>
      <c r="E318" s="28">
        <v>1696.64</v>
      </c>
      <c r="F318" s="31" t="s">
        <v>18</v>
      </c>
    </row>
    <row r="319" spans="1:6">
      <c r="A319" s="29">
        <v>45372</v>
      </c>
      <c r="B319" s="42">
        <v>45372.495868055557</v>
      </c>
      <c r="C319" s="31">
        <v>155</v>
      </c>
      <c r="D319" s="34">
        <v>19.260000000000002</v>
      </c>
      <c r="E319" s="28">
        <v>2985.3</v>
      </c>
      <c r="F319" s="31" t="s">
        <v>18</v>
      </c>
    </row>
    <row r="320" spans="1:6">
      <c r="A320" s="29">
        <v>45372</v>
      </c>
      <c r="B320" s="42">
        <v>45372.583344907405</v>
      </c>
      <c r="C320" s="31">
        <v>175</v>
      </c>
      <c r="D320" s="34">
        <v>19.239999999999998</v>
      </c>
      <c r="E320" s="28">
        <v>3366.9999999999995</v>
      </c>
      <c r="F320" s="31" t="s">
        <v>18</v>
      </c>
    </row>
    <row r="321" spans="1:6">
      <c r="A321" s="29">
        <v>45372</v>
      </c>
      <c r="B321" s="42">
        <v>45372.586469907408</v>
      </c>
      <c r="C321" s="31">
        <v>168</v>
      </c>
      <c r="D321" s="34">
        <v>19.22</v>
      </c>
      <c r="E321" s="28">
        <v>3228.96</v>
      </c>
      <c r="F321" s="31" t="s">
        <v>18</v>
      </c>
    </row>
    <row r="322" spans="1:6">
      <c r="A322" s="29">
        <v>45372</v>
      </c>
      <c r="B322" s="42">
        <v>45372.612858796296</v>
      </c>
      <c r="C322" s="31">
        <v>68</v>
      </c>
      <c r="D322" s="34">
        <v>19.28</v>
      </c>
      <c r="E322" s="28">
        <v>1311.04</v>
      </c>
      <c r="F322" s="31" t="s">
        <v>18</v>
      </c>
    </row>
    <row r="323" spans="1:6">
      <c r="A323" s="29">
        <v>45372</v>
      </c>
      <c r="B323" s="42">
        <v>45372.613171296296</v>
      </c>
      <c r="C323" s="31">
        <v>65</v>
      </c>
      <c r="D323" s="34">
        <v>19.28</v>
      </c>
      <c r="E323" s="28">
        <v>1253.2</v>
      </c>
      <c r="F323" s="31" t="s">
        <v>18</v>
      </c>
    </row>
    <row r="324" spans="1:6">
      <c r="A324" s="29">
        <v>45372</v>
      </c>
      <c r="B324" s="42">
        <v>45372.613171296296</v>
      </c>
      <c r="C324" s="31">
        <v>86</v>
      </c>
      <c r="D324" s="34">
        <v>19.28</v>
      </c>
      <c r="E324" s="28">
        <v>1658.0800000000002</v>
      </c>
      <c r="F324" s="31" t="s">
        <v>18</v>
      </c>
    </row>
    <row r="325" spans="1:6">
      <c r="A325" s="29">
        <v>45372</v>
      </c>
      <c r="B325" s="42">
        <v>45372.615393518521</v>
      </c>
      <c r="C325" s="31">
        <v>149</v>
      </c>
      <c r="D325" s="34">
        <v>19.28</v>
      </c>
      <c r="E325" s="28">
        <v>2872.7200000000003</v>
      </c>
      <c r="F325" s="31" t="s">
        <v>18</v>
      </c>
    </row>
    <row r="326" spans="1:6">
      <c r="A326" s="29">
        <v>45372</v>
      </c>
      <c r="B326" s="42">
        <v>45372.615416666667</v>
      </c>
      <c r="C326" s="31">
        <v>213</v>
      </c>
      <c r="D326" s="34">
        <v>19.28</v>
      </c>
      <c r="E326" s="28">
        <v>4106.6400000000003</v>
      </c>
      <c r="F326" s="31" t="s">
        <v>18</v>
      </c>
    </row>
    <row r="327" spans="1:6">
      <c r="A327" s="29">
        <v>45372</v>
      </c>
      <c r="B327" s="42">
        <v>45372.615624999999</v>
      </c>
      <c r="C327" s="31">
        <v>24</v>
      </c>
      <c r="D327" s="34">
        <v>19.28</v>
      </c>
      <c r="E327" s="28">
        <v>462.72</v>
      </c>
      <c r="F327" s="31" t="s">
        <v>18</v>
      </c>
    </row>
    <row r="328" spans="1:6">
      <c r="A328" s="29">
        <v>45372</v>
      </c>
      <c r="B328" s="42">
        <v>45372.616319444445</v>
      </c>
      <c r="C328" s="31">
        <v>19</v>
      </c>
      <c r="D328" s="34">
        <v>19.28</v>
      </c>
      <c r="E328" s="28">
        <v>366.32000000000005</v>
      </c>
      <c r="F328" s="31" t="s">
        <v>18</v>
      </c>
    </row>
    <row r="329" spans="1:6">
      <c r="A329" s="29">
        <v>45372</v>
      </c>
      <c r="B329" s="42">
        <v>45372.621851851851</v>
      </c>
      <c r="C329" s="31">
        <v>13</v>
      </c>
      <c r="D329" s="34">
        <v>19.3</v>
      </c>
      <c r="E329" s="28">
        <v>250.9</v>
      </c>
      <c r="F329" s="31" t="s">
        <v>18</v>
      </c>
    </row>
    <row r="330" spans="1:6">
      <c r="A330" s="29">
        <v>45372</v>
      </c>
      <c r="B330" s="42">
        <v>45372.621851851851</v>
      </c>
      <c r="C330" s="31">
        <v>164</v>
      </c>
      <c r="D330" s="34">
        <v>19.3</v>
      </c>
      <c r="E330" s="28">
        <v>3165.2000000000003</v>
      </c>
      <c r="F330" s="31" t="s">
        <v>18</v>
      </c>
    </row>
    <row r="331" spans="1:6">
      <c r="A331" s="29">
        <v>45372</v>
      </c>
      <c r="B331" s="42">
        <v>45372.625902777778</v>
      </c>
      <c r="C331" s="31">
        <v>87</v>
      </c>
      <c r="D331" s="34">
        <v>19.3</v>
      </c>
      <c r="E331" s="28">
        <v>1679.1000000000001</v>
      </c>
      <c r="F331" s="31" t="s">
        <v>18</v>
      </c>
    </row>
    <row r="332" spans="1:6">
      <c r="A332" s="29">
        <v>45372</v>
      </c>
      <c r="B332" s="42">
        <v>45372.625902777778</v>
      </c>
      <c r="C332" s="31">
        <v>75</v>
      </c>
      <c r="D332" s="34">
        <v>19.3</v>
      </c>
      <c r="E332" s="28">
        <v>1447.5</v>
      </c>
      <c r="F332" s="31" t="s">
        <v>18</v>
      </c>
    </row>
    <row r="333" spans="1:6">
      <c r="A333" s="29">
        <v>45372</v>
      </c>
      <c r="B333" s="42">
        <v>45372.627256944441</v>
      </c>
      <c r="C333" s="31">
        <v>152</v>
      </c>
      <c r="D333" s="34">
        <v>19.28</v>
      </c>
      <c r="E333" s="28">
        <v>2930.5600000000004</v>
      </c>
      <c r="F333" s="31" t="s">
        <v>18</v>
      </c>
    </row>
    <row r="334" spans="1:6">
      <c r="A334" s="29">
        <v>45372</v>
      </c>
      <c r="B334" s="42">
        <v>45372.627256944441</v>
      </c>
      <c r="C334" s="31">
        <v>33</v>
      </c>
      <c r="D334" s="34">
        <v>19.28</v>
      </c>
      <c r="E334" s="28">
        <v>636.24</v>
      </c>
      <c r="F334" s="31" t="s">
        <v>18</v>
      </c>
    </row>
    <row r="335" spans="1:6">
      <c r="A335" s="29">
        <v>45372</v>
      </c>
      <c r="B335" s="42">
        <v>45372.627256944441</v>
      </c>
      <c r="C335" s="31">
        <v>152</v>
      </c>
      <c r="D335" s="34">
        <v>19.28</v>
      </c>
      <c r="E335" s="28">
        <v>2930.5600000000004</v>
      </c>
      <c r="F335" s="31" t="s">
        <v>18</v>
      </c>
    </row>
    <row r="336" spans="1:6">
      <c r="A336" s="29">
        <v>45372</v>
      </c>
      <c r="B336" s="42">
        <v>45372.627256944441</v>
      </c>
      <c r="C336" s="31">
        <v>31</v>
      </c>
      <c r="D336" s="34">
        <v>19.28</v>
      </c>
      <c r="E336" s="28">
        <v>597.68000000000006</v>
      </c>
      <c r="F336" s="31" t="s">
        <v>18</v>
      </c>
    </row>
    <row r="337" spans="1:6">
      <c r="A337" s="29">
        <v>45372</v>
      </c>
      <c r="B337" s="42">
        <v>45372.63040509259</v>
      </c>
      <c r="C337" s="31">
        <v>157</v>
      </c>
      <c r="D337" s="34">
        <v>19.239999999999998</v>
      </c>
      <c r="E337" s="28">
        <v>3020.68</v>
      </c>
      <c r="F337" s="31" t="s">
        <v>18</v>
      </c>
    </row>
    <row r="338" spans="1:6">
      <c r="A338" s="29">
        <v>45372</v>
      </c>
      <c r="B338" s="42">
        <v>45372.63040509259</v>
      </c>
      <c r="C338" s="31">
        <v>110</v>
      </c>
      <c r="D338" s="34">
        <v>19.239999999999998</v>
      </c>
      <c r="E338" s="28">
        <v>2116.3999999999996</v>
      </c>
      <c r="F338" s="31" t="s">
        <v>16</v>
      </c>
    </row>
    <row r="339" spans="1:6">
      <c r="A339" s="29">
        <v>45372</v>
      </c>
      <c r="B339" s="42">
        <v>45372.63040509259</v>
      </c>
      <c r="C339" s="31">
        <v>145</v>
      </c>
      <c r="D339" s="34">
        <v>19.239999999999998</v>
      </c>
      <c r="E339" s="28">
        <v>2789.7999999999997</v>
      </c>
      <c r="F339" s="31" t="s">
        <v>16</v>
      </c>
    </row>
    <row r="340" spans="1:6">
      <c r="A340" s="29">
        <v>45372</v>
      </c>
      <c r="B340" s="42">
        <v>45372.63040509259</v>
      </c>
      <c r="C340" s="31">
        <v>350</v>
      </c>
      <c r="D340" s="34">
        <v>19.239999999999998</v>
      </c>
      <c r="E340" s="28">
        <v>6733.9999999999991</v>
      </c>
      <c r="F340" s="31" t="s">
        <v>16</v>
      </c>
    </row>
    <row r="341" spans="1:6">
      <c r="A341" s="29">
        <v>45372</v>
      </c>
      <c r="B341" s="42">
        <v>45372.63040509259</v>
      </c>
      <c r="C341" s="31">
        <v>147</v>
      </c>
      <c r="D341" s="34">
        <v>19.239999999999998</v>
      </c>
      <c r="E341" s="28">
        <v>2828.2799999999997</v>
      </c>
      <c r="F341" s="31" t="s">
        <v>16</v>
      </c>
    </row>
    <row r="342" spans="1:6">
      <c r="A342" s="29">
        <v>45372</v>
      </c>
      <c r="B342" s="42">
        <v>45372.63040509259</v>
      </c>
      <c r="C342" s="31">
        <v>466</v>
      </c>
      <c r="D342" s="34">
        <v>19.239999999999998</v>
      </c>
      <c r="E342" s="28">
        <v>8965.84</v>
      </c>
      <c r="F342" s="31" t="s">
        <v>16</v>
      </c>
    </row>
    <row r="343" spans="1:6">
      <c r="A343" s="29">
        <v>45372</v>
      </c>
      <c r="B343" s="42">
        <v>45372.63108796296</v>
      </c>
      <c r="C343" s="31">
        <v>110</v>
      </c>
      <c r="D343" s="34">
        <v>19.239999999999998</v>
      </c>
      <c r="E343" s="28">
        <v>2116.3999999999996</v>
      </c>
      <c r="F343" s="31" t="s">
        <v>16</v>
      </c>
    </row>
    <row r="344" spans="1:6">
      <c r="A344" s="29">
        <v>45372</v>
      </c>
      <c r="B344" s="42">
        <v>45372.631099537037</v>
      </c>
      <c r="C344" s="31">
        <v>42</v>
      </c>
      <c r="D344" s="34">
        <v>19.239999999999998</v>
      </c>
      <c r="E344" s="28">
        <v>808.07999999999993</v>
      </c>
      <c r="F344" s="31" t="s">
        <v>16</v>
      </c>
    </row>
    <row r="345" spans="1:6">
      <c r="A345" s="29">
        <v>45372</v>
      </c>
      <c r="B345" s="42">
        <v>45372.631111111114</v>
      </c>
      <c r="C345" s="31">
        <v>80</v>
      </c>
      <c r="D345" s="34">
        <v>19.239999999999998</v>
      </c>
      <c r="E345" s="28">
        <v>1539.1999999999998</v>
      </c>
      <c r="F345" s="31" t="s">
        <v>16</v>
      </c>
    </row>
    <row r="346" spans="1:6">
      <c r="A346" s="29">
        <v>45372</v>
      </c>
      <c r="B346" s="42">
        <v>45372.650983796295</v>
      </c>
      <c r="C346" s="31">
        <v>14</v>
      </c>
      <c r="D346" s="34">
        <v>19.239999999999998</v>
      </c>
      <c r="E346" s="28">
        <v>269.35999999999996</v>
      </c>
      <c r="F346" s="31" t="s">
        <v>21</v>
      </c>
    </row>
    <row r="347" spans="1:6">
      <c r="A347" s="29">
        <v>45372</v>
      </c>
      <c r="B347" s="42">
        <v>45372.668692129628</v>
      </c>
      <c r="C347" s="31">
        <v>54</v>
      </c>
      <c r="D347" s="34">
        <v>19.239999999999998</v>
      </c>
      <c r="E347" s="28">
        <v>1038.9599999999998</v>
      </c>
      <c r="F347" s="31" t="s">
        <v>18</v>
      </c>
    </row>
    <row r="348" spans="1:6">
      <c r="A348" s="29">
        <v>45372</v>
      </c>
      <c r="B348" s="42">
        <v>45372.668692129628</v>
      </c>
      <c r="C348" s="31">
        <v>101</v>
      </c>
      <c r="D348" s="34">
        <v>19.239999999999998</v>
      </c>
      <c r="E348" s="28">
        <v>1943.2399999999998</v>
      </c>
      <c r="F348" s="31" t="s">
        <v>18</v>
      </c>
    </row>
    <row r="349" spans="1:6">
      <c r="A349" s="29">
        <v>45372</v>
      </c>
      <c r="B349" s="42">
        <v>45372.668692129628</v>
      </c>
      <c r="C349" s="31">
        <v>161</v>
      </c>
      <c r="D349" s="34">
        <v>19.239999999999998</v>
      </c>
      <c r="E349" s="28">
        <v>3097.64</v>
      </c>
      <c r="F349" s="31" t="s">
        <v>18</v>
      </c>
    </row>
    <row r="350" spans="1:6">
      <c r="A350" s="29">
        <v>45372</v>
      </c>
      <c r="B350" s="42">
        <v>45372.668692129628</v>
      </c>
      <c r="C350" s="31">
        <v>146</v>
      </c>
      <c r="D350" s="34">
        <v>19.239999999999998</v>
      </c>
      <c r="E350" s="28">
        <v>2809.04</v>
      </c>
      <c r="F350" s="31" t="s">
        <v>21</v>
      </c>
    </row>
    <row r="351" spans="1:6">
      <c r="A351" s="29">
        <v>45372</v>
      </c>
      <c r="B351" s="42">
        <v>45372.668692129628</v>
      </c>
      <c r="C351" s="31">
        <v>104</v>
      </c>
      <c r="D351" s="34">
        <v>19.239999999999998</v>
      </c>
      <c r="E351" s="28">
        <v>2000.9599999999998</v>
      </c>
      <c r="F351" s="31" t="s">
        <v>21</v>
      </c>
    </row>
    <row r="352" spans="1:6">
      <c r="A352" s="29">
        <v>45372</v>
      </c>
      <c r="B352" s="42">
        <v>45372.668692129628</v>
      </c>
      <c r="C352" s="31">
        <v>66</v>
      </c>
      <c r="D352" s="34">
        <v>19.239999999999998</v>
      </c>
      <c r="E352" s="28">
        <v>1269.8399999999999</v>
      </c>
      <c r="F352" s="31" t="s">
        <v>21</v>
      </c>
    </row>
    <row r="353" spans="1:6">
      <c r="A353" s="29">
        <v>45372</v>
      </c>
      <c r="B353" s="42">
        <v>45372.687118055554</v>
      </c>
      <c r="C353" s="31">
        <v>148</v>
      </c>
      <c r="D353" s="34">
        <v>19.22</v>
      </c>
      <c r="E353" s="28">
        <v>2844.56</v>
      </c>
      <c r="F353" s="31" t="s">
        <v>18</v>
      </c>
    </row>
    <row r="354" spans="1:6">
      <c r="A354" s="29">
        <v>45372</v>
      </c>
      <c r="B354" s="42">
        <v>45372.699652777781</v>
      </c>
      <c r="C354" s="31">
        <v>82</v>
      </c>
      <c r="D354" s="34">
        <v>19.239999999999998</v>
      </c>
      <c r="E354" s="28">
        <v>1577.6799999999998</v>
      </c>
      <c r="F354" s="31" t="s">
        <v>18</v>
      </c>
    </row>
    <row r="355" spans="1:6">
      <c r="A355" s="29">
        <v>45372</v>
      </c>
      <c r="B355" s="42">
        <v>45372.699652777781</v>
      </c>
      <c r="C355" s="31">
        <v>216</v>
      </c>
      <c r="D355" s="34">
        <v>19.239999999999998</v>
      </c>
      <c r="E355" s="28">
        <v>4155.8399999999992</v>
      </c>
      <c r="F355" s="31" t="s">
        <v>18</v>
      </c>
    </row>
    <row r="356" spans="1:6">
      <c r="A356" s="29">
        <v>45372</v>
      </c>
      <c r="B356" s="42">
        <v>45372.699652777781</v>
      </c>
      <c r="C356" s="31">
        <v>36</v>
      </c>
      <c r="D356" s="34">
        <v>19.239999999999998</v>
      </c>
      <c r="E356" s="28">
        <v>692.64</v>
      </c>
      <c r="F356" s="31" t="s">
        <v>18</v>
      </c>
    </row>
    <row r="357" spans="1:6">
      <c r="A357" s="29">
        <v>45372</v>
      </c>
      <c r="B357" s="42">
        <v>45372.699652777781</v>
      </c>
      <c r="C357" s="31">
        <v>49</v>
      </c>
      <c r="D357" s="34">
        <v>19.239999999999998</v>
      </c>
      <c r="E357" s="28">
        <v>942.75999999999988</v>
      </c>
      <c r="F357" s="31" t="s">
        <v>18</v>
      </c>
    </row>
    <row r="358" spans="1:6">
      <c r="A358" s="29">
        <v>45372</v>
      </c>
      <c r="B358" s="42">
        <v>45372.699652777781</v>
      </c>
      <c r="C358" s="31">
        <v>186</v>
      </c>
      <c r="D358" s="34">
        <v>19.239999999999998</v>
      </c>
      <c r="E358" s="28">
        <v>3578.64</v>
      </c>
      <c r="F358" s="31" t="s">
        <v>18</v>
      </c>
    </row>
    <row r="359" spans="1:6">
      <c r="A359" s="29">
        <v>45372</v>
      </c>
      <c r="B359" s="42">
        <v>45372.699652777781</v>
      </c>
      <c r="C359" s="31">
        <v>41</v>
      </c>
      <c r="D359" s="34">
        <v>19.239999999999998</v>
      </c>
      <c r="E359" s="28">
        <v>788.83999999999992</v>
      </c>
      <c r="F359" s="31" t="s">
        <v>18</v>
      </c>
    </row>
    <row r="360" spans="1:6">
      <c r="A360" s="29">
        <v>45372</v>
      </c>
      <c r="B360" s="42">
        <v>45372.714999999997</v>
      </c>
      <c r="C360" s="31">
        <v>137</v>
      </c>
      <c r="D360" s="34">
        <v>19.2</v>
      </c>
      <c r="E360" s="28">
        <v>2630.4</v>
      </c>
      <c r="F360" s="31" t="s">
        <v>18</v>
      </c>
    </row>
    <row r="361" spans="1:6">
      <c r="A361" s="29">
        <v>45372</v>
      </c>
      <c r="B361" s="42">
        <v>45372.722233796296</v>
      </c>
      <c r="C361" s="31">
        <v>6</v>
      </c>
      <c r="D361" s="34">
        <v>19.239999999999998</v>
      </c>
      <c r="E361" s="28">
        <v>115.44</v>
      </c>
      <c r="F361" s="31" t="s">
        <v>18</v>
      </c>
    </row>
    <row r="362" spans="1:6">
      <c r="A362" s="29">
        <v>45372</v>
      </c>
      <c r="B362" s="42">
        <v>45372.722812499997</v>
      </c>
      <c r="C362" s="31">
        <v>5</v>
      </c>
      <c r="D362" s="34">
        <v>19.239999999999998</v>
      </c>
      <c r="E362" s="28">
        <v>96.199999999999989</v>
      </c>
      <c r="F362" s="31" t="s">
        <v>18</v>
      </c>
    </row>
    <row r="363" spans="1:6">
      <c r="A363" s="29">
        <v>45373</v>
      </c>
      <c r="B363" s="42">
        <v>45373.378472222219</v>
      </c>
      <c r="C363" s="31">
        <v>39</v>
      </c>
      <c r="D363" s="34">
        <v>19.28</v>
      </c>
      <c r="E363" s="28">
        <v>751.92000000000007</v>
      </c>
      <c r="F363" s="31" t="s">
        <v>18</v>
      </c>
    </row>
    <row r="364" spans="1:6">
      <c r="A364" s="29">
        <v>45373</v>
      </c>
      <c r="B364" s="42">
        <v>45373.384189814817</v>
      </c>
      <c r="C364" s="31">
        <v>273</v>
      </c>
      <c r="D364" s="34">
        <v>19.34</v>
      </c>
      <c r="E364" s="28">
        <v>5279.82</v>
      </c>
      <c r="F364" s="31" t="s">
        <v>18</v>
      </c>
    </row>
    <row r="365" spans="1:6">
      <c r="A365" s="29">
        <v>45373</v>
      </c>
      <c r="B365" s="42">
        <v>45373.384189814817</v>
      </c>
      <c r="C365" s="31">
        <v>19</v>
      </c>
      <c r="D365" s="34">
        <v>19.34</v>
      </c>
      <c r="E365" s="28">
        <v>367.46</v>
      </c>
      <c r="F365" s="31" t="s">
        <v>18</v>
      </c>
    </row>
    <row r="366" spans="1:6">
      <c r="A366" s="29">
        <v>45373</v>
      </c>
      <c r="B366" s="42">
        <v>45373.384189814817</v>
      </c>
      <c r="C366" s="31">
        <v>154</v>
      </c>
      <c r="D366" s="34">
        <v>19.34</v>
      </c>
      <c r="E366" s="28">
        <v>2978.36</v>
      </c>
      <c r="F366" s="31" t="s">
        <v>18</v>
      </c>
    </row>
    <row r="367" spans="1:6">
      <c r="A367" s="29">
        <v>45373</v>
      </c>
      <c r="B367" s="42">
        <v>45373.384189814817</v>
      </c>
      <c r="C367" s="31">
        <v>45</v>
      </c>
      <c r="D367" s="34">
        <v>19.34</v>
      </c>
      <c r="E367" s="28">
        <v>870.3</v>
      </c>
      <c r="F367" s="31" t="s">
        <v>18</v>
      </c>
    </row>
    <row r="368" spans="1:6">
      <c r="A368" s="29">
        <v>45373</v>
      </c>
      <c r="B368" s="42">
        <v>45373.384189814817</v>
      </c>
      <c r="C368" s="31">
        <v>152</v>
      </c>
      <c r="D368" s="34">
        <v>19.34</v>
      </c>
      <c r="E368" s="28">
        <v>2939.68</v>
      </c>
      <c r="F368" s="31" t="s">
        <v>18</v>
      </c>
    </row>
    <row r="369" spans="1:6">
      <c r="A369" s="29">
        <v>45373</v>
      </c>
      <c r="B369" s="42">
        <v>45373.392766203702</v>
      </c>
      <c r="C369" s="31">
        <v>151</v>
      </c>
      <c r="D369" s="34">
        <v>19.22</v>
      </c>
      <c r="E369" s="28">
        <v>2902.22</v>
      </c>
      <c r="F369" s="31" t="s">
        <v>18</v>
      </c>
    </row>
    <row r="370" spans="1:6">
      <c r="A370" s="29">
        <v>45373</v>
      </c>
      <c r="B370" s="42">
        <v>45373.400266203702</v>
      </c>
      <c r="C370" s="31">
        <v>94</v>
      </c>
      <c r="D370" s="34">
        <v>19.3</v>
      </c>
      <c r="E370" s="28">
        <v>1814.2</v>
      </c>
      <c r="F370" s="31" t="s">
        <v>18</v>
      </c>
    </row>
    <row r="371" spans="1:6">
      <c r="A371" s="29">
        <v>45373</v>
      </c>
      <c r="B371" s="42">
        <v>45373.408356481479</v>
      </c>
      <c r="C371" s="31">
        <v>153</v>
      </c>
      <c r="D371" s="34">
        <v>19.32</v>
      </c>
      <c r="E371" s="28">
        <v>2955.96</v>
      </c>
      <c r="F371" s="31" t="s">
        <v>18</v>
      </c>
    </row>
    <row r="372" spans="1:6">
      <c r="A372" s="29">
        <v>45373</v>
      </c>
      <c r="B372" s="42">
        <v>45373.408356481479</v>
      </c>
      <c r="C372" s="31">
        <v>438</v>
      </c>
      <c r="D372" s="34">
        <v>19.32</v>
      </c>
      <c r="E372" s="28">
        <v>8462.16</v>
      </c>
      <c r="F372" s="31" t="s">
        <v>18</v>
      </c>
    </row>
    <row r="373" spans="1:6">
      <c r="A373" s="29">
        <v>45373</v>
      </c>
      <c r="B373" s="42">
        <v>45373.408356481479</v>
      </c>
      <c r="C373" s="31">
        <v>56</v>
      </c>
      <c r="D373" s="34">
        <v>19.32</v>
      </c>
      <c r="E373" s="28">
        <v>1081.92</v>
      </c>
      <c r="F373" s="31" t="s">
        <v>18</v>
      </c>
    </row>
    <row r="374" spans="1:6">
      <c r="A374" s="29">
        <v>45373</v>
      </c>
      <c r="B374" s="42">
        <v>45373.417858796296</v>
      </c>
      <c r="C374" s="31">
        <v>162</v>
      </c>
      <c r="D374" s="34">
        <v>19.28</v>
      </c>
      <c r="E374" s="28">
        <v>3123.36</v>
      </c>
      <c r="F374" s="31" t="s">
        <v>18</v>
      </c>
    </row>
    <row r="375" spans="1:6">
      <c r="A375" s="29">
        <v>45373</v>
      </c>
      <c r="B375" s="42">
        <v>45373.432002314818</v>
      </c>
      <c r="C375" s="31">
        <v>161</v>
      </c>
      <c r="D375" s="34">
        <v>19.28</v>
      </c>
      <c r="E375" s="28">
        <v>3104.0800000000004</v>
      </c>
      <c r="F375" s="31" t="s">
        <v>18</v>
      </c>
    </row>
    <row r="376" spans="1:6">
      <c r="A376" s="29">
        <v>45373</v>
      </c>
      <c r="B376" s="42">
        <v>45373.459108796298</v>
      </c>
      <c r="C376" s="31">
        <v>133</v>
      </c>
      <c r="D376" s="34">
        <v>19.38</v>
      </c>
      <c r="E376" s="28">
        <v>2577.54</v>
      </c>
      <c r="F376" s="31" t="s">
        <v>18</v>
      </c>
    </row>
    <row r="377" spans="1:6">
      <c r="A377" s="29">
        <v>45373</v>
      </c>
      <c r="B377" s="42">
        <v>45373.459108796298</v>
      </c>
      <c r="C377" s="31">
        <v>209</v>
      </c>
      <c r="D377" s="34">
        <v>19.38</v>
      </c>
      <c r="E377" s="28">
        <v>4050.4199999999996</v>
      </c>
      <c r="F377" s="31" t="s">
        <v>18</v>
      </c>
    </row>
    <row r="378" spans="1:6">
      <c r="A378" s="29">
        <v>45373</v>
      </c>
      <c r="B378" s="42">
        <v>45373.459918981483</v>
      </c>
      <c r="C378" s="31">
        <v>149</v>
      </c>
      <c r="D378" s="34">
        <v>19.38</v>
      </c>
      <c r="E378" s="28">
        <v>2887.62</v>
      </c>
      <c r="F378" s="31" t="s">
        <v>18</v>
      </c>
    </row>
    <row r="379" spans="1:6">
      <c r="A379" s="29">
        <v>45373</v>
      </c>
      <c r="B379" s="42">
        <v>45373.465995370374</v>
      </c>
      <c r="C379" s="31">
        <v>2</v>
      </c>
      <c r="D379" s="34">
        <v>19.32</v>
      </c>
      <c r="E379" s="28">
        <v>38.64</v>
      </c>
      <c r="F379" s="31" t="s">
        <v>18</v>
      </c>
    </row>
    <row r="380" spans="1:6">
      <c r="A380" s="29">
        <v>45373</v>
      </c>
      <c r="B380" s="42">
        <v>45373.465995370374</v>
      </c>
      <c r="C380" s="31">
        <v>463</v>
      </c>
      <c r="D380" s="34">
        <v>19.32</v>
      </c>
      <c r="E380" s="28">
        <v>8945.16</v>
      </c>
      <c r="F380" s="31" t="s">
        <v>18</v>
      </c>
    </row>
    <row r="381" spans="1:6">
      <c r="A381" s="29">
        <v>45373</v>
      </c>
      <c r="B381" s="42">
        <v>45373.522800925923</v>
      </c>
      <c r="C381" s="31">
        <v>166</v>
      </c>
      <c r="D381" s="34">
        <v>19.28</v>
      </c>
      <c r="E381" s="28">
        <v>3200.48</v>
      </c>
      <c r="F381" s="31" t="s">
        <v>18</v>
      </c>
    </row>
    <row r="382" spans="1:6">
      <c r="A382" s="29">
        <v>45373</v>
      </c>
      <c r="B382" s="42">
        <v>45373.524942129632</v>
      </c>
      <c r="C382" s="31">
        <v>156</v>
      </c>
      <c r="D382" s="34">
        <v>19.28</v>
      </c>
      <c r="E382" s="28">
        <v>3007.6800000000003</v>
      </c>
      <c r="F382" s="31" t="s">
        <v>18</v>
      </c>
    </row>
    <row r="383" spans="1:6">
      <c r="A383" s="29">
        <v>45373</v>
      </c>
      <c r="B383" s="42">
        <v>45373.57472222222</v>
      </c>
      <c r="C383" s="31">
        <v>149</v>
      </c>
      <c r="D383" s="34">
        <v>19.34</v>
      </c>
      <c r="E383" s="28">
        <v>2881.66</v>
      </c>
      <c r="F383" s="31" t="s">
        <v>18</v>
      </c>
    </row>
    <row r="384" spans="1:6">
      <c r="A384" s="29">
        <v>45373</v>
      </c>
      <c r="B384" s="42">
        <v>45373.57472222222</v>
      </c>
      <c r="C384" s="31">
        <v>164</v>
      </c>
      <c r="D384" s="34">
        <v>19.34</v>
      </c>
      <c r="E384" s="28">
        <v>3171.7599999999998</v>
      </c>
      <c r="F384" s="31" t="s">
        <v>18</v>
      </c>
    </row>
    <row r="385" spans="1:6">
      <c r="A385" s="29">
        <v>45373</v>
      </c>
      <c r="B385" s="42">
        <v>45373.57472222222</v>
      </c>
      <c r="C385" s="31">
        <v>164</v>
      </c>
      <c r="D385" s="34">
        <v>19.34</v>
      </c>
      <c r="E385" s="28">
        <v>3171.7599999999998</v>
      </c>
      <c r="F385" s="31" t="s">
        <v>18</v>
      </c>
    </row>
    <row r="386" spans="1:6">
      <c r="A386" s="29">
        <v>45373</v>
      </c>
      <c r="B386" s="42">
        <v>45373.588912037034</v>
      </c>
      <c r="C386" s="31">
        <v>7</v>
      </c>
      <c r="D386" s="34">
        <v>19.28</v>
      </c>
      <c r="E386" s="28">
        <v>134.96</v>
      </c>
      <c r="F386" s="31" t="s">
        <v>18</v>
      </c>
    </row>
    <row r="387" spans="1:6">
      <c r="A387" s="29">
        <v>45373</v>
      </c>
      <c r="B387" s="42">
        <v>45373.588912037034</v>
      </c>
      <c r="C387" s="31">
        <v>156</v>
      </c>
      <c r="D387" s="34">
        <v>19.28</v>
      </c>
      <c r="E387" s="28">
        <v>3007.6800000000003</v>
      </c>
      <c r="F387" s="31" t="s">
        <v>18</v>
      </c>
    </row>
    <row r="388" spans="1:6">
      <c r="A388" s="29">
        <v>45373</v>
      </c>
      <c r="B388" s="42">
        <v>45373.589074074072</v>
      </c>
      <c r="C388" s="31">
        <v>143</v>
      </c>
      <c r="D388" s="34">
        <v>19.239999999999998</v>
      </c>
      <c r="E388" s="28">
        <v>2751.3199999999997</v>
      </c>
      <c r="F388" s="31" t="s">
        <v>18</v>
      </c>
    </row>
    <row r="389" spans="1:6">
      <c r="A389" s="29">
        <v>45373</v>
      </c>
      <c r="B389" s="42">
        <v>45373.589074074072</v>
      </c>
      <c r="C389" s="31">
        <v>151</v>
      </c>
      <c r="D389" s="34">
        <v>19.239999999999998</v>
      </c>
      <c r="E389" s="28">
        <v>2905.24</v>
      </c>
      <c r="F389" s="31" t="s">
        <v>18</v>
      </c>
    </row>
    <row r="390" spans="1:6">
      <c r="A390" s="29">
        <v>45373</v>
      </c>
      <c r="B390" s="42">
        <v>45373.589074074072</v>
      </c>
      <c r="C390" s="31">
        <v>5</v>
      </c>
      <c r="D390" s="34">
        <v>19.239999999999998</v>
      </c>
      <c r="E390" s="28">
        <v>96.199999999999989</v>
      </c>
      <c r="F390" s="31" t="s">
        <v>18</v>
      </c>
    </row>
    <row r="391" spans="1:6">
      <c r="A391" s="29">
        <v>45373</v>
      </c>
      <c r="B391" s="42">
        <v>45373.589085648149</v>
      </c>
      <c r="C391" s="31">
        <v>54</v>
      </c>
      <c r="D391" s="34">
        <v>19.22</v>
      </c>
      <c r="E391" s="28">
        <v>1037.8799999999999</v>
      </c>
      <c r="F391" s="31" t="s">
        <v>18</v>
      </c>
    </row>
    <row r="392" spans="1:6">
      <c r="A392" s="29">
        <v>45373</v>
      </c>
      <c r="B392" s="42">
        <v>45373.589317129627</v>
      </c>
      <c r="C392" s="31">
        <v>413</v>
      </c>
      <c r="D392" s="34">
        <v>19.22</v>
      </c>
      <c r="E392" s="28">
        <v>7937.86</v>
      </c>
      <c r="F392" s="31" t="s">
        <v>18</v>
      </c>
    </row>
    <row r="393" spans="1:6">
      <c r="A393" s="29">
        <v>45373</v>
      </c>
      <c r="B393" s="42">
        <v>45373.595925925925</v>
      </c>
      <c r="C393" s="31">
        <v>347</v>
      </c>
      <c r="D393" s="34">
        <v>19.239999999999998</v>
      </c>
      <c r="E393" s="28">
        <v>6676.28</v>
      </c>
      <c r="F393" s="31" t="s">
        <v>18</v>
      </c>
    </row>
    <row r="394" spans="1:6">
      <c r="A394" s="29">
        <v>45373</v>
      </c>
      <c r="B394" s="42">
        <v>45373.601307870369</v>
      </c>
      <c r="C394" s="31">
        <v>48</v>
      </c>
      <c r="D394" s="34">
        <v>19.2</v>
      </c>
      <c r="E394" s="28">
        <v>921.59999999999991</v>
      </c>
      <c r="F394" s="31" t="s">
        <v>16</v>
      </c>
    </row>
    <row r="395" spans="1:6">
      <c r="A395" s="29">
        <v>45373</v>
      </c>
      <c r="B395" s="42">
        <v>45373.609884259262</v>
      </c>
      <c r="C395" s="31">
        <v>173</v>
      </c>
      <c r="D395" s="34">
        <v>19.2</v>
      </c>
      <c r="E395" s="28">
        <v>3321.6</v>
      </c>
      <c r="F395" s="31" t="s">
        <v>18</v>
      </c>
    </row>
    <row r="396" spans="1:6">
      <c r="A396" s="29">
        <v>45373</v>
      </c>
      <c r="B396" s="42">
        <v>45373.609884259262</v>
      </c>
      <c r="C396" s="31">
        <v>13</v>
      </c>
      <c r="D396" s="34">
        <v>19.2</v>
      </c>
      <c r="E396" s="28">
        <v>249.6</v>
      </c>
      <c r="F396" s="31" t="s">
        <v>21</v>
      </c>
    </row>
    <row r="397" spans="1:6">
      <c r="A397" s="29">
        <v>45373</v>
      </c>
      <c r="B397" s="42">
        <v>45373.609884259262</v>
      </c>
      <c r="C397" s="31">
        <v>111</v>
      </c>
      <c r="D397" s="34">
        <v>19.2</v>
      </c>
      <c r="E397" s="28">
        <v>2131.1999999999998</v>
      </c>
      <c r="F397" s="31" t="s">
        <v>16</v>
      </c>
    </row>
    <row r="398" spans="1:6">
      <c r="A398" s="29">
        <v>45373</v>
      </c>
      <c r="B398" s="42">
        <v>45373.609884259262</v>
      </c>
      <c r="C398" s="31">
        <v>20</v>
      </c>
      <c r="D398" s="34">
        <v>19.2</v>
      </c>
      <c r="E398" s="28">
        <v>384</v>
      </c>
      <c r="F398" s="31" t="s">
        <v>21</v>
      </c>
    </row>
    <row r="399" spans="1:6">
      <c r="A399" s="29">
        <v>45373</v>
      </c>
      <c r="B399" s="42">
        <v>45373.609884259262</v>
      </c>
      <c r="C399" s="31">
        <v>119</v>
      </c>
      <c r="D399" s="34">
        <v>19.2</v>
      </c>
      <c r="E399" s="28">
        <v>2284.7999999999997</v>
      </c>
      <c r="F399" s="31" t="s">
        <v>16</v>
      </c>
    </row>
    <row r="400" spans="1:6">
      <c r="A400" s="29">
        <v>45373</v>
      </c>
      <c r="B400" s="42">
        <v>45373.609884259262</v>
      </c>
      <c r="C400" s="31">
        <v>185</v>
      </c>
      <c r="D400" s="34">
        <v>19.2</v>
      </c>
      <c r="E400" s="28">
        <v>3552</v>
      </c>
      <c r="F400" s="31" t="s">
        <v>16</v>
      </c>
    </row>
    <row r="401" spans="1:6">
      <c r="A401" s="29">
        <v>45373</v>
      </c>
      <c r="B401" s="42">
        <v>45373.609884259262</v>
      </c>
      <c r="C401" s="31">
        <v>23</v>
      </c>
      <c r="D401" s="34">
        <v>19.2</v>
      </c>
      <c r="E401" s="28">
        <v>441.59999999999997</v>
      </c>
      <c r="F401" s="31" t="s">
        <v>21</v>
      </c>
    </row>
    <row r="402" spans="1:6">
      <c r="A402" s="29">
        <v>45373</v>
      </c>
      <c r="B402" s="42">
        <v>45373.609884259262</v>
      </c>
      <c r="C402" s="31">
        <v>119</v>
      </c>
      <c r="D402" s="34">
        <v>19.2</v>
      </c>
      <c r="E402" s="28">
        <v>2284.7999999999997</v>
      </c>
      <c r="F402" s="31" t="s">
        <v>16</v>
      </c>
    </row>
    <row r="403" spans="1:6">
      <c r="A403" s="29">
        <v>45373</v>
      </c>
      <c r="B403" s="42">
        <v>45373.609884259262</v>
      </c>
      <c r="C403" s="31">
        <v>60</v>
      </c>
      <c r="D403" s="34">
        <v>19.2</v>
      </c>
      <c r="E403" s="28">
        <v>1152</v>
      </c>
      <c r="F403" s="31" t="s">
        <v>21</v>
      </c>
    </row>
    <row r="404" spans="1:6">
      <c r="A404" s="29">
        <v>45373</v>
      </c>
      <c r="B404" s="42">
        <v>45373.609884259262</v>
      </c>
      <c r="C404" s="31">
        <v>214</v>
      </c>
      <c r="D404" s="34">
        <v>19.2</v>
      </c>
      <c r="E404" s="28">
        <v>4108.8</v>
      </c>
      <c r="F404" s="31" t="s">
        <v>21</v>
      </c>
    </row>
    <row r="405" spans="1:6">
      <c r="A405" s="29">
        <v>45373</v>
      </c>
      <c r="B405" s="42">
        <v>45373.609884259262</v>
      </c>
      <c r="C405" s="31">
        <v>96</v>
      </c>
      <c r="D405" s="34">
        <v>19.2</v>
      </c>
      <c r="E405" s="28">
        <v>1843.1999999999998</v>
      </c>
      <c r="F405" s="31" t="s">
        <v>16</v>
      </c>
    </row>
    <row r="406" spans="1:6">
      <c r="A406" s="29">
        <v>45373</v>
      </c>
      <c r="B406" s="42">
        <v>45373.609884259262</v>
      </c>
      <c r="C406" s="31">
        <v>195</v>
      </c>
      <c r="D406" s="34">
        <v>19.2</v>
      </c>
      <c r="E406" s="28">
        <v>3744</v>
      </c>
      <c r="F406" s="31" t="s">
        <v>16</v>
      </c>
    </row>
    <row r="407" spans="1:6">
      <c r="A407" s="29">
        <v>45373</v>
      </c>
      <c r="B407" s="42">
        <v>45373.609884259262</v>
      </c>
      <c r="C407" s="31">
        <v>157</v>
      </c>
      <c r="D407" s="34">
        <v>19.2</v>
      </c>
      <c r="E407" s="28">
        <v>3014.4</v>
      </c>
      <c r="F407" s="31" t="s">
        <v>16</v>
      </c>
    </row>
    <row r="408" spans="1:6">
      <c r="A408" s="29">
        <v>45373</v>
      </c>
      <c r="B408" s="42">
        <v>45373.609895833331</v>
      </c>
      <c r="C408" s="31">
        <v>6</v>
      </c>
      <c r="D408" s="34">
        <v>19.2</v>
      </c>
      <c r="E408" s="28">
        <v>115.19999999999999</v>
      </c>
      <c r="F408" s="31" t="s">
        <v>16</v>
      </c>
    </row>
    <row r="409" spans="1:6">
      <c r="A409" s="29">
        <v>45373</v>
      </c>
      <c r="B409" s="42">
        <v>45373.609895833331</v>
      </c>
      <c r="C409" s="31">
        <v>31</v>
      </c>
      <c r="D409" s="34">
        <v>19.2</v>
      </c>
      <c r="E409" s="28">
        <v>595.19999999999993</v>
      </c>
      <c r="F409" s="31" t="s">
        <v>16</v>
      </c>
    </row>
    <row r="410" spans="1:6">
      <c r="A410" s="29">
        <v>45373</v>
      </c>
      <c r="B410" s="42">
        <v>45373.609895833331</v>
      </c>
      <c r="C410" s="31">
        <v>44</v>
      </c>
      <c r="D410" s="34">
        <v>19.2</v>
      </c>
      <c r="E410" s="28">
        <v>844.8</v>
      </c>
      <c r="F410" s="31" t="s">
        <v>16</v>
      </c>
    </row>
    <row r="411" spans="1:6">
      <c r="A411" s="29">
        <v>45373</v>
      </c>
      <c r="B411" s="42">
        <v>45373.609895833331</v>
      </c>
      <c r="C411" s="31">
        <v>114</v>
      </c>
      <c r="D411" s="34">
        <v>19.2</v>
      </c>
      <c r="E411" s="28">
        <v>2188.7999999999997</v>
      </c>
      <c r="F411" s="31" t="s">
        <v>16</v>
      </c>
    </row>
    <row r="412" spans="1:6">
      <c r="A412" s="29">
        <v>45373</v>
      </c>
      <c r="B412" s="42">
        <v>45373.609895833331</v>
      </c>
      <c r="C412" s="31">
        <v>6</v>
      </c>
      <c r="D412" s="34">
        <v>19.2</v>
      </c>
      <c r="E412" s="28">
        <v>115.19999999999999</v>
      </c>
      <c r="F412" s="31" t="s">
        <v>16</v>
      </c>
    </row>
    <row r="413" spans="1:6">
      <c r="A413" s="29">
        <v>45373</v>
      </c>
      <c r="B413" s="42">
        <v>45373.609895833331</v>
      </c>
      <c r="C413" s="31">
        <v>169</v>
      </c>
      <c r="D413" s="34">
        <v>19.2</v>
      </c>
      <c r="E413" s="28">
        <v>3244.7999999999997</v>
      </c>
      <c r="F413" s="31" t="s">
        <v>16</v>
      </c>
    </row>
    <row r="414" spans="1:6">
      <c r="A414" s="29">
        <v>45373</v>
      </c>
      <c r="B414" s="42">
        <v>45373.615729166668</v>
      </c>
      <c r="C414" s="31">
        <v>59</v>
      </c>
      <c r="D414" s="34">
        <v>19.22</v>
      </c>
      <c r="E414" s="28">
        <v>1133.98</v>
      </c>
      <c r="F414" s="31" t="s">
        <v>18</v>
      </c>
    </row>
    <row r="415" spans="1:6">
      <c r="A415" s="29">
        <v>45373</v>
      </c>
      <c r="B415" s="42">
        <v>45373.615729166668</v>
      </c>
      <c r="C415" s="31">
        <v>100</v>
      </c>
      <c r="D415" s="34">
        <v>19.22</v>
      </c>
      <c r="E415" s="28">
        <v>1922</v>
      </c>
      <c r="F415" s="31" t="s">
        <v>18</v>
      </c>
    </row>
    <row r="416" spans="1:6">
      <c r="A416" s="29">
        <v>45373</v>
      </c>
      <c r="B416" s="42">
        <v>45373.627800925926</v>
      </c>
      <c r="C416" s="31">
        <v>306</v>
      </c>
      <c r="D416" s="34">
        <v>19.18</v>
      </c>
      <c r="E416" s="28">
        <v>5869.08</v>
      </c>
      <c r="F416" s="31" t="s">
        <v>18</v>
      </c>
    </row>
    <row r="417" spans="1:6">
      <c r="A417" s="29">
        <v>45373</v>
      </c>
      <c r="B417" s="42">
        <v>45373.637152777781</v>
      </c>
      <c r="C417" s="31">
        <v>169</v>
      </c>
      <c r="D417" s="34">
        <v>19.16</v>
      </c>
      <c r="E417" s="28">
        <v>3238.04</v>
      </c>
      <c r="F417" s="31" t="s">
        <v>18</v>
      </c>
    </row>
    <row r="418" spans="1:6">
      <c r="A418" s="29">
        <v>45373</v>
      </c>
      <c r="B418" s="42">
        <v>45373.65384259259</v>
      </c>
      <c r="C418" s="31">
        <v>9</v>
      </c>
      <c r="D418" s="34">
        <v>19.079999999999998</v>
      </c>
      <c r="E418" s="28">
        <v>171.71999999999997</v>
      </c>
      <c r="F418" s="31" t="s">
        <v>18</v>
      </c>
    </row>
    <row r="419" spans="1:6">
      <c r="A419" s="29">
        <v>45373</v>
      </c>
      <c r="B419" s="42">
        <v>45373.65384259259</v>
      </c>
      <c r="C419" s="31">
        <v>75</v>
      </c>
      <c r="D419" s="34">
        <v>19.079999999999998</v>
      </c>
      <c r="E419" s="28">
        <v>1430.9999999999998</v>
      </c>
      <c r="F419" s="31" t="s">
        <v>18</v>
      </c>
    </row>
    <row r="420" spans="1:6">
      <c r="A420" s="29">
        <v>45373</v>
      </c>
      <c r="B420" s="42">
        <v>45373.656643518516</v>
      </c>
      <c r="C420" s="31">
        <v>40</v>
      </c>
      <c r="D420" s="34">
        <v>19.12</v>
      </c>
      <c r="E420" s="28">
        <v>764.80000000000007</v>
      </c>
      <c r="F420" s="31" t="s">
        <v>18</v>
      </c>
    </row>
    <row r="421" spans="1:6">
      <c r="A421" s="29">
        <v>45373</v>
      </c>
      <c r="B421" s="42">
        <v>45373.656643518516</v>
      </c>
      <c r="C421" s="31">
        <v>48</v>
      </c>
      <c r="D421" s="34">
        <v>19.12</v>
      </c>
      <c r="E421" s="28">
        <v>917.76</v>
      </c>
      <c r="F421" s="31" t="s">
        <v>18</v>
      </c>
    </row>
    <row r="422" spans="1:6">
      <c r="A422" s="29">
        <v>45373</v>
      </c>
      <c r="B422" s="42">
        <v>45373.658449074072</v>
      </c>
      <c r="C422" s="31">
        <v>50</v>
      </c>
      <c r="D422" s="34">
        <v>19.12</v>
      </c>
      <c r="E422" s="28">
        <v>956</v>
      </c>
      <c r="F422" s="31" t="s">
        <v>18</v>
      </c>
    </row>
    <row r="423" spans="1:6">
      <c r="A423" s="29">
        <v>45373</v>
      </c>
      <c r="B423" s="42">
        <v>45373.658449074072</v>
      </c>
      <c r="C423" s="31">
        <v>40</v>
      </c>
      <c r="D423" s="34">
        <v>19.12</v>
      </c>
      <c r="E423" s="28">
        <v>764.80000000000007</v>
      </c>
      <c r="F423" s="31" t="s">
        <v>18</v>
      </c>
    </row>
    <row r="424" spans="1:6">
      <c r="A424" s="29">
        <v>45373</v>
      </c>
      <c r="B424" s="42">
        <v>45373.660810185182</v>
      </c>
      <c r="C424" s="31">
        <v>27</v>
      </c>
      <c r="D424" s="34">
        <v>19.12</v>
      </c>
      <c r="E424" s="28">
        <v>516.24</v>
      </c>
      <c r="F424" s="31" t="s">
        <v>18</v>
      </c>
    </row>
    <row r="425" spans="1:6">
      <c r="A425" s="29">
        <v>45373</v>
      </c>
      <c r="B425" s="42">
        <v>45373.660810185182</v>
      </c>
      <c r="C425" s="31">
        <v>126</v>
      </c>
      <c r="D425" s="34">
        <v>19.12</v>
      </c>
      <c r="E425" s="28">
        <v>2409.1200000000003</v>
      </c>
      <c r="F425" s="31" t="s">
        <v>18</v>
      </c>
    </row>
    <row r="426" spans="1:6">
      <c r="A426" s="29">
        <v>45373</v>
      </c>
      <c r="B426" s="42">
        <v>45373.661134259259</v>
      </c>
      <c r="C426" s="31">
        <v>5</v>
      </c>
      <c r="D426" s="34">
        <v>19.079999999999998</v>
      </c>
      <c r="E426" s="28">
        <v>95.399999999999991</v>
      </c>
      <c r="F426" s="31" t="s">
        <v>18</v>
      </c>
    </row>
    <row r="427" spans="1:6">
      <c r="A427" s="29">
        <v>45373</v>
      </c>
      <c r="B427" s="42">
        <v>45373.661134259259</v>
      </c>
      <c r="C427" s="31">
        <v>101</v>
      </c>
      <c r="D427" s="34">
        <v>19.079999999999998</v>
      </c>
      <c r="E427" s="28">
        <v>1927.08</v>
      </c>
      <c r="F427" s="31" t="s">
        <v>18</v>
      </c>
    </row>
    <row r="428" spans="1:6">
      <c r="A428" s="29">
        <v>45373</v>
      </c>
      <c r="B428" s="42">
        <v>45373.667025462964</v>
      </c>
      <c r="C428" s="31">
        <v>142</v>
      </c>
      <c r="D428" s="34">
        <v>19.12</v>
      </c>
      <c r="E428" s="28">
        <v>2715.04</v>
      </c>
      <c r="F428" s="31" t="s">
        <v>18</v>
      </c>
    </row>
    <row r="429" spans="1:6">
      <c r="A429" s="29">
        <v>45373</v>
      </c>
      <c r="B429" s="42">
        <v>45373.667025462964</v>
      </c>
      <c r="C429" s="31">
        <v>35</v>
      </c>
      <c r="D429" s="34">
        <v>19.12</v>
      </c>
      <c r="E429" s="28">
        <v>669.2</v>
      </c>
      <c r="F429" s="31" t="s">
        <v>18</v>
      </c>
    </row>
    <row r="430" spans="1:6">
      <c r="A430" s="29">
        <v>45373</v>
      </c>
      <c r="B430" s="42">
        <v>45373.668657407405</v>
      </c>
      <c r="C430" s="31">
        <v>31</v>
      </c>
      <c r="D430" s="34">
        <v>19.079999999999998</v>
      </c>
      <c r="E430" s="28">
        <v>591.4799999999999</v>
      </c>
      <c r="F430" s="31" t="s">
        <v>18</v>
      </c>
    </row>
    <row r="431" spans="1:6">
      <c r="A431" s="29">
        <v>45373</v>
      </c>
      <c r="B431" s="42">
        <v>45373.668657407405</v>
      </c>
      <c r="C431" s="31">
        <v>153</v>
      </c>
      <c r="D431" s="34">
        <v>19.079999999999998</v>
      </c>
      <c r="E431" s="28">
        <v>2919.24</v>
      </c>
      <c r="F431" s="31" t="s">
        <v>18</v>
      </c>
    </row>
    <row r="432" spans="1:6">
      <c r="A432" s="29">
        <v>45373</v>
      </c>
      <c r="B432" s="42">
        <v>45373.668657407405</v>
      </c>
      <c r="C432" s="31">
        <v>122</v>
      </c>
      <c r="D432" s="34">
        <v>19.079999999999998</v>
      </c>
      <c r="E432" s="28">
        <v>2327.7599999999998</v>
      </c>
      <c r="F432" s="31" t="s">
        <v>18</v>
      </c>
    </row>
    <row r="433" spans="1:6">
      <c r="A433" s="29">
        <v>45373</v>
      </c>
      <c r="B433" s="42">
        <v>45373.668657407405</v>
      </c>
      <c r="C433" s="31">
        <v>70</v>
      </c>
      <c r="D433" s="34">
        <v>19.079999999999998</v>
      </c>
      <c r="E433" s="28">
        <v>1335.6</v>
      </c>
      <c r="F433" s="31" t="s">
        <v>18</v>
      </c>
    </row>
    <row r="434" spans="1:6">
      <c r="A434" s="29">
        <v>45373</v>
      </c>
      <c r="B434" s="42">
        <v>45373.668657407405</v>
      </c>
      <c r="C434" s="31">
        <v>51</v>
      </c>
      <c r="D434" s="34">
        <v>19.079999999999998</v>
      </c>
      <c r="E434" s="28">
        <v>973.07999999999993</v>
      </c>
      <c r="F434" s="31" t="s">
        <v>18</v>
      </c>
    </row>
    <row r="435" spans="1:6">
      <c r="A435" s="29">
        <v>45373</v>
      </c>
      <c r="B435" s="42">
        <v>45373.679537037038</v>
      </c>
      <c r="C435" s="31">
        <v>165</v>
      </c>
      <c r="D435" s="34">
        <v>19.059999999999999</v>
      </c>
      <c r="E435" s="28">
        <v>3144.8999999999996</v>
      </c>
      <c r="F435" s="31" t="s">
        <v>18</v>
      </c>
    </row>
    <row r="436" spans="1:6">
      <c r="A436" s="29">
        <v>45373</v>
      </c>
      <c r="B436" s="42">
        <v>45373.679537037038</v>
      </c>
      <c r="C436" s="31">
        <v>178</v>
      </c>
      <c r="D436" s="34">
        <v>19.059999999999999</v>
      </c>
      <c r="E436" s="28">
        <v>3392.68</v>
      </c>
      <c r="F436" s="31" t="s">
        <v>18</v>
      </c>
    </row>
    <row r="437" spans="1:6">
      <c r="A437" s="29">
        <v>45373</v>
      </c>
      <c r="B437" s="42">
        <v>45373.690254629626</v>
      </c>
      <c r="C437" s="31">
        <v>94</v>
      </c>
      <c r="D437" s="34">
        <v>19.079999999999998</v>
      </c>
      <c r="E437" s="28">
        <v>1793.5199999999998</v>
      </c>
      <c r="F437" s="31" t="s">
        <v>18</v>
      </c>
    </row>
    <row r="438" spans="1:6">
      <c r="A438" s="29">
        <v>45373</v>
      </c>
      <c r="B438" s="42">
        <v>45373.690254629626</v>
      </c>
      <c r="C438" s="31">
        <v>42</v>
      </c>
      <c r="D438" s="34">
        <v>19.079999999999998</v>
      </c>
      <c r="E438" s="28">
        <v>801.3599999999999</v>
      </c>
      <c r="F438" s="31" t="s">
        <v>18</v>
      </c>
    </row>
    <row r="439" spans="1:6">
      <c r="A439" s="29">
        <v>45373</v>
      </c>
      <c r="B439" s="42">
        <v>45373.692986111113</v>
      </c>
      <c r="C439" s="31">
        <v>157</v>
      </c>
      <c r="D439" s="34">
        <v>19.079999999999998</v>
      </c>
      <c r="E439" s="28">
        <v>2995.56</v>
      </c>
      <c r="F439" s="31" t="s">
        <v>18</v>
      </c>
    </row>
    <row r="440" spans="1:6">
      <c r="A440" s="29">
        <v>45373</v>
      </c>
      <c r="B440" s="42">
        <v>45373.696944444448</v>
      </c>
      <c r="C440" s="31">
        <v>60</v>
      </c>
      <c r="D440" s="34">
        <v>19.100000000000001</v>
      </c>
      <c r="E440" s="28">
        <v>1146</v>
      </c>
      <c r="F440" s="31" t="s">
        <v>18</v>
      </c>
    </row>
    <row r="441" spans="1:6">
      <c r="A441" s="29">
        <v>45373</v>
      </c>
      <c r="B441" s="42">
        <v>45373.696944444448</v>
      </c>
      <c r="C441" s="31">
        <v>110</v>
      </c>
      <c r="D441" s="34">
        <v>19.100000000000001</v>
      </c>
      <c r="E441" s="28">
        <v>2101</v>
      </c>
      <c r="F441" s="31" t="s">
        <v>18</v>
      </c>
    </row>
    <row r="442" spans="1:6">
      <c r="A442" s="29">
        <v>45373</v>
      </c>
      <c r="B442" s="42">
        <v>45373.698449074072</v>
      </c>
      <c r="C442" s="31">
        <v>180</v>
      </c>
      <c r="D442" s="34">
        <v>19.059999999999999</v>
      </c>
      <c r="E442" s="28">
        <v>3430.7999999999997</v>
      </c>
      <c r="F442" s="31" t="s">
        <v>18</v>
      </c>
    </row>
    <row r="443" spans="1:6">
      <c r="A443" s="29">
        <v>45373</v>
      </c>
      <c r="B443" s="42">
        <v>45373.698449074072</v>
      </c>
      <c r="C443" s="31">
        <v>59</v>
      </c>
      <c r="D443" s="34">
        <v>19.059999999999999</v>
      </c>
      <c r="E443" s="28">
        <v>1124.54</v>
      </c>
      <c r="F443" s="31" t="s">
        <v>18</v>
      </c>
    </row>
    <row r="444" spans="1:6">
      <c r="A444" s="29">
        <v>45373</v>
      </c>
      <c r="B444" s="42">
        <v>45373.70516203704</v>
      </c>
      <c r="C444" s="31">
        <v>107</v>
      </c>
      <c r="D444" s="34">
        <v>19.059999999999999</v>
      </c>
      <c r="E444" s="28">
        <v>2039.4199999999998</v>
      </c>
      <c r="F444" s="31" t="s">
        <v>18</v>
      </c>
    </row>
    <row r="445" spans="1:6">
      <c r="A445" s="29">
        <v>45373</v>
      </c>
      <c r="B445" s="42">
        <v>45373.70516203704</v>
      </c>
      <c r="C445" s="31">
        <v>117</v>
      </c>
      <c r="D445" s="34">
        <v>19.059999999999999</v>
      </c>
      <c r="E445" s="28">
        <v>2230.02</v>
      </c>
      <c r="F445" s="31" t="s">
        <v>18</v>
      </c>
    </row>
    <row r="446" spans="1:6">
      <c r="A446" s="29">
        <v>45373</v>
      </c>
      <c r="B446" s="42">
        <v>45373.711527777778</v>
      </c>
      <c r="C446" s="31">
        <v>151</v>
      </c>
      <c r="D446" s="34">
        <v>19.059999999999999</v>
      </c>
      <c r="E446" s="28">
        <v>2878.06</v>
      </c>
      <c r="F446" s="31" t="s">
        <v>18</v>
      </c>
    </row>
    <row r="447" spans="1:6">
      <c r="A447" s="29">
        <v>45373</v>
      </c>
      <c r="B447" s="42">
        <v>45373.713252314818</v>
      </c>
      <c r="C447" s="31">
        <v>41</v>
      </c>
      <c r="D447" s="34">
        <v>19.059999999999999</v>
      </c>
      <c r="E447" s="28">
        <v>781.45999999999992</v>
      </c>
      <c r="F447" s="31" t="s">
        <v>18</v>
      </c>
    </row>
    <row r="448" spans="1:6">
      <c r="A448" s="29">
        <v>45373</v>
      </c>
      <c r="B448" s="42">
        <v>45373.713321759256</v>
      </c>
      <c r="C448" s="31">
        <v>60</v>
      </c>
      <c r="D448" s="34">
        <v>19.059999999999999</v>
      </c>
      <c r="E448" s="28">
        <v>1143.5999999999999</v>
      </c>
      <c r="F448" s="31" t="s">
        <v>18</v>
      </c>
    </row>
    <row r="449" spans="1:6">
      <c r="A449" s="29">
        <v>45373</v>
      </c>
      <c r="B449" s="42">
        <v>45373.713321759256</v>
      </c>
      <c r="C449" s="31">
        <v>73</v>
      </c>
      <c r="D449" s="34">
        <v>19.059999999999999</v>
      </c>
      <c r="E449" s="28">
        <v>1391.3799999999999</v>
      </c>
      <c r="F449" s="31" t="s">
        <v>18</v>
      </c>
    </row>
    <row r="450" spans="1:6">
      <c r="A450" s="29">
        <v>45373</v>
      </c>
      <c r="B450" s="42">
        <v>45373.714826388888</v>
      </c>
      <c r="C450" s="31">
        <v>111</v>
      </c>
      <c r="D450" s="34">
        <v>19.04</v>
      </c>
      <c r="E450" s="28">
        <v>2113.44</v>
      </c>
      <c r="F450" s="31" t="s">
        <v>18</v>
      </c>
    </row>
    <row r="451" spans="1:6">
      <c r="A451" s="29">
        <v>45373</v>
      </c>
      <c r="B451" s="42">
        <v>45373.714849537035</v>
      </c>
      <c r="C451" s="31">
        <v>21</v>
      </c>
      <c r="D451" s="34">
        <v>19.04</v>
      </c>
      <c r="E451" s="28">
        <v>399.84</v>
      </c>
      <c r="F451" s="31" t="s">
        <v>18</v>
      </c>
    </row>
    <row r="452" spans="1:6">
      <c r="A452" s="29">
        <v>45373</v>
      </c>
      <c r="B452" s="42">
        <v>45373.714849537035</v>
      </c>
      <c r="C452" s="31">
        <v>16</v>
      </c>
      <c r="D452" s="34">
        <v>19.04</v>
      </c>
      <c r="E452" s="28">
        <v>304.64</v>
      </c>
      <c r="F452" s="31" t="s">
        <v>18</v>
      </c>
    </row>
    <row r="453" spans="1:6">
      <c r="A453" s="29">
        <v>45373</v>
      </c>
      <c r="B453" s="42">
        <v>45373.714849537035</v>
      </c>
      <c r="C453" s="31">
        <v>12</v>
      </c>
      <c r="D453" s="34">
        <v>19.04</v>
      </c>
      <c r="E453" s="28">
        <v>228.48</v>
      </c>
      <c r="F453" s="31" t="s">
        <v>18</v>
      </c>
    </row>
    <row r="454" spans="1:6">
      <c r="A454" s="29">
        <v>45373</v>
      </c>
      <c r="B454" s="42">
        <v>45373.721620370372</v>
      </c>
      <c r="C454" s="31">
        <v>20</v>
      </c>
      <c r="D454" s="34">
        <v>19.02</v>
      </c>
      <c r="E454" s="28">
        <v>380.4</v>
      </c>
      <c r="F454" s="31" t="s">
        <v>21</v>
      </c>
    </row>
    <row r="455" spans="1:6">
      <c r="A455" s="29">
        <v>45373</v>
      </c>
      <c r="B455" s="42">
        <v>45373.721932870372</v>
      </c>
      <c r="C455" s="31">
        <v>55</v>
      </c>
      <c r="D455" s="34">
        <v>19.02</v>
      </c>
      <c r="E455" s="28">
        <v>1046.0999999999999</v>
      </c>
      <c r="F455" s="31" t="s">
        <v>16</v>
      </c>
    </row>
    <row r="456" spans="1:6">
      <c r="A456" s="29">
        <v>45373</v>
      </c>
      <c r="B456" s="42">
        <v>45373.722337962965</v>
      </c>
      <c r="C456" s="31">
        <v>37</v>
      </c>
      <c r="D456" s="34">
        <v>19.02</v>
      </c>
      <c r="E456" s="28">
        <v>703.74</v>
      </c>
      <c r="F456" s="31" t="s">
        <v>18</v>
      </c>
    </row>
    <row r="457" spans="1:6">
      <c r="A457" s="29">
        <v>45373</v>
      </c>
      <c r="B457" s="42">
        <v>45373.722337962965</v>
      </c>
      <c r="C457" s="31">
        <v>6</v>
      </c>
      <c r="D457" s="34">
        <v>19.02</v>
      </c>
      <c r="E457" s="28">
        <v>114.12</v>
      </c>
      <c r="F457" s="31" t="s">
        <v>18</v>
      </c>
    </row>
    <row r="458" spans="1:6">
      <c r="A458" s="29">
        <v>45373</v>
      </c>
      <c r="B458" s="42">
        <v>45373.723611111112</v>
      </c>
      <c r="C458" s="31">
        <v>113</v>
      </c>
      <c r="D458" s="34">
        <v>19.02</v>
      </c>
      <c r="E458" s="28">
        <v>2149.2599999999998</v>
      </c>
      <c r="F458" s="31" t="s">
        <v>18</v>
      </c>
    </row>
    <row r="459" spans="1:6">
      <c r="A459" s="29">
        <v>45373</v>
      </c>
      <c r="B459" s="42">
        <v>45373.723611111112</v>
      </c>
      <c r="C459" s="31">
        <v>149</v>
      </c>
      <c r="D459" s="34">
        <v>19.02</v>
      </c>
      <c r="E459" s="28">
        <v>2833.98</v>
      </c>
      <c r="F459" s="31" t="s">
        <v>18</v>
      </c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E88E0E4-D8DC-4195-AFA5-08DBFC18CFCE}">
  <dimension ref="A1:F598"/>
  <sheetViews>
    <sheetView showGridLines="0" zoomScale="80" zoomScaleNormal="80" workbookViewId="0">
      <pane ySplit="4" topLeftCell="A5" activePane="bottomLeft" state="frozen"/>
      <selection pane="bottomLeft"/>
    </sheetView>
  </sheetViews>
  <sheetFormatPr defaultColWidth="9.140625" defaultRowHeight="15" customHeight="1"/>
  <cols>
    <col min="1" max="6" width="20.7109375" customWidth="1"/>
  </cols>
  <sheetData>
    <row r="1" spans="1:6" ht="23.25">
      <c r="A1" s="25" t="s">
        <v>19</v>
      </c>
      <c r="B1" s="27"/>
      <c r="C1" s="26"/>
      <c r="D1" s="33"/>
      <c r="E1" s="32"/>
      <c r="F1" s="27"/>
    </row>
    <row r="2" spans="1:6">
      <c r="A2" s="27"/>
      <c r="B2" s="30"/>
      <c r="C2" s="26"/>
      <c r="D2" s="33"/>
      <c r="E2" s="32"/>
      <c r="F2" s="27"/>
    </row>
    <row r="3" spans="1:6">
      <c r="A3" s="95" t="s">
        <v>7</v>
      </c>
      <c r="B3" s="95"/>
      <c r="C3" s="95"/>
      <c r="D3" s="95"/>
      <c r="E3" s="95"/>
      <c r="F3" s="95"/>
    </row>
    <row r="4" spans="1:6">
      <c r="A4" s="73" t="s">
        <v>1</v>
      </c>
      <c r="B4" s="73" t="s">
        <v>8</v>
      </c>
      <c r="C4" s="74" t="s">
        <v>9</v>
      </c>
      <c r="D4" s="75" t="s">
        <v>10</v>
      </c>
      <c r="E4" s="75" t="s">
        <v>11</v>
      </c>
      <c r="F4" s="76" t="s">
        <v>12</v>
      </c>
    </row>
    <row r="5" spans="1:6">
      <c r="A5" s="29">
        <v>45362</v>
      </c>
      <c r="B5" s="42">
        <v>45362.383043981485</v>
      </c>
      <c r="C5" s="31">
        <v>234</v>
      </c>
      <c r="D5" s="34">
        <v>19.14</v>
      </c>
      <c r="E5" s="28">
        <v>4478.76</v>
      </c>
      <c r="F5" s="31" t="s">
        <v>18</v>
      </c>
    </row>
    <row r="6" spans="1:6">
      <c r="A6" s="29">
        <v>45362</v>
      </c>
      <c r="B6" s="42">
        <v>45362.385011574072</v>
      </c>
      <c r="C6" s="31">
        <v>169</v>
      </c>
      <c r="D6" s="34">
        <v>19.22</v>
      </c>
      <c r="E6" s="28">
        <v>3248.18</v>
      </c>
      <c r="F6" s="31" t="s">
        <v>18</v>
      </c>
    </row>
    <row r="7" spans="1:6">
      <c r="A7" s="29">
        <v>45362</v>
      </c>
      <c r="B7" s="42">
        <v>45362.397939814815</v>
      </c>
      <c r="C7" s="31">
        <v>90</v>
      </c>
      <c r="D7" s="34">
        <v>19.18</v>
      </c>
      <c r="E7" s="28">
        <v>1726.2</v>
      </c>
      <c r="F7" s="31" t="s">
        <v>18</v>
      </c>
    </row>
    <row r="8" spans="1:6">
      <c r="A8" s="29">
        <v>45362</v>
      </c>
      <c r="B8" s="42">
        <v>45362.397939814815</v>
      </c>
      <c r="C8" s="31">
        <v>150</v>
      </c>
      <c r="D8" s="34">
        <v>19.18</v>
      </c>
      <c r="E8" s="28">
        <v>2877</v>
      </c>
      <c r="F8" s="31" t="s">
        <v>18</v>
      </c>
    </row>
    <row r="9" spans="1:6">
      <c r="A9" s="29">
        <v>45362</v>
      </c>
      <c r="B9" s="42">
        <v>45362.401747685188</v>
      </c>
      <c r="C9" s="31">
        <v>139</v>
      </c>
      <c r="D9" s="34">
        <v>19.18</v>
      </c>
      <c r="E9" s="28">
        <v>2666.02</v>
      </c>
      <c r="F9" s="31" t="s">
        <v>18</v>
      </c>
    </row>
    <row r="10" spans="1:6">
      <c r="A10" s="29">
        <v>45362</v>
      </c>
      <c r="B10" s="42">
        <v>45362.407418981478</v>
      </c>
      <c r="C10" s="31">
        <v>284</v>
      </c>
      <c r="D10" s="34">
        <v>19.16</v>
      </c>
      <c r="E10" s="28">
        <v>5441.44</v>
      </c>
      <c r="F10" s="31" t="s">
        <v>18</v>
      </c>
    </row>
    <row r="11" spans="1:6">
      <c r="A11" s="29">
        <v>45362</v>
      </c>
      <c r="B11" s="42">
        <v>45362.423935185187</v>
      </c>
      <c r="C11" s="31">
        <v>147</v>
      </c>
      <c r="D11" s="34">
        <v>19.100000000000001</v>
      </c>
      <c r="E11" s="28">
        <v>2807.7000000000003</v>
      </c>
      <c r="F11" s="31" t="s">
        <v>18</v>
      </c>
    </row>
    <row r="12" spans="1:6">
      <c r="A12" s="29">
        <v>45362</v>
      </c>
      <c r="B12" s="42">
        <v>45362.423935185187</v>
      </c>
      <c r="C12" s="31">
        <v>148</v>
      </c>
      <c r="D12" s="34">
        <v>19.100000000000001</v>
      </c>
      <c r="E12" s="28">
        <v>2826.8</v>
      </c>
      <c r="F12" s="31" t="s">
        <v>18</v>
      </c>
    </row>
    <row r="13" spans="1:6">
      <c r="A13" s="29">
        <v>45362</v>
      </c>
      <c r="B13" s="42">
        <v>45362.434062499997</v>
      </c>
      <c r="C13" s="31">
        <v>92</v>
      </c>
      <c r="D13" s="34">
        <v>19.079999999999998</v>
      </c>
      <c r="E13" s="28">
        <v>1755.36</v>
      </c>
      <c r="F13" s="31" t="s">
        <v>18</v>
      </c>
    </row>
    <row r="14" spans="1:6">
      <c r="A14" s="29">
        <v>45362</v>
      </c>
      <c r="B14" s="42">
        <v>45362.434062499997</v>
      </c>
      <c r="C14" s="31">
        <v>66</v>
      </c>
      <c r="D14" s="34">
        <v>19.079999999999998</v>
      </c>
      <c r="E14" s="28">
        <v>1259.28</v>
      </c>
      <c r="F14" s="31" t="s">
        <v>18</v>
      </c>
    </row>
    <row r="15" spans="1:6">
      <c r="A15" s="29">
        <v>45362</v>
      </c>
      <c r="B15" s="42">
        <v>45362.451354166667</v>
      </c>
      <c r="C15" s="31">
        <v>299</v>
      </c>
      <c r="D15" s="34">
        <v>19.079999999999998</v>
      </c>
      <c r="E15" s="28">
        <v>5704.9199999999992</v>
      </c>
      <c r="F15" s="31" t="s">
        <v>18</v>
      </c>
    </row>
    <row r="16" spans="1:6">
      <c r="A16" s="29">
        <v>45362</v>
      </c>
      <c r="B16" s="42">
        <v>45362.470057870371</v>
      </c>
      <c r="C16" s="31">
        <v>397</v>
      </c>
      <c r="D16" s="34">
        <v>19.100000000000001</v>
      </c>
      <c r="E16" s="28">
        <v>7582.7000000000007</v>
      </c>
      <c r="F16" s="31" t="s">
        <v>18</v>
      </c>
    </row>
    <row r="17" spans="1:6">
      <c r="A17" s="29">
        <v>45362</v>
      </c>
      <c r="B17" s="42">
        <v>45362.473171296297</v>
      </c>
      <c r="C17" s="31">
        <v>46</v>
      </c>
      <c r="D17" s="34">
        <v>19.100000000000001</v>
      </c>
      <c r="E17" s="28">
        <v>878.6</v>
      </c>
      <c r="F17" s="31" t="s">
        <v>18</v>
      </c>
    </row>
    <row r="18" spans="1:6">
      <c r="A18" s="29">
        <v>45362</v>
      </c>
      <c r="B18" s="42">
        <v>45362.482615740744</v>
      </c>
      <c r="C18" s="31">
        <v>12</v>
      </c>
      <c r="D18" s="34">
        <v>19.12</v>
      </c>
      <c r="E18" s="28">
        <v>229.44</v>
      </c>
      <c r="F18" s="31" t="s">
        <v>21</v>
      </c>
    </row>
    <row r="19" spans="1:6">
      <c r="A19" s="29">
        <v>45362</v>
      </c>
      <c r="B19" s="42">
        <v>45362.482615740744</v>
      </c>
      <c r="C19" s="31">
        <v>40</v>
      </c>
      <c r="D19" s="34">
        <v>19.12</v>
      </c>
      <c r="E19" s="28">
        <v>764.80000000000007</v>
      </c>
      <c r="F19" s="31" t="s">
        <v>21</v>
      </c>
    </row>
    <row r="20" spans="1:6">
      <c r="A20" s="29">
        <v>45362</v>
      </c>
      <c r="B20" s="42">
        <v>45362.482615740744</v>
      </c>
      <c r="C20" s="31">
        <v>252</v>
      </c>
      <c r="D20" s="34">
        <v>19.12</v>
      </c>
      <c r="E20" s="28">
        <v>4818.2400000000007</v>
      </c>
      <c r="F20" s="31" t="s">
        <v>21</v>
      </c>
    </row>
    <row r="21" spans="1:6">
      <c r="A21" s="29">
        <v>45362</v>
      </c>
      <c r="B21" s="42">
        <v>45362.500694444447</v>
      </c>
      <c r="C21" s="31">
        <v>16</v>
      </c>
      <c r="D21" s="34">
        <v>19.14</v>
      </c>
      <c r="E21" s="28">
        <v>306.24</v>
      </c>
      <c r="F21" s="31" t="s">
        <v>18</v>
      </c>
    </row>
    <row r="22" spans="1:6">
      <c r="A22" s="29">
        <v>45362</v>
      </c>
      <c r="B22" s="42">
        <v>45362.515648148146</v>
      </c>
      <c r="C22" s="31">
        <v>95</v>
      </c>
      <c r="D22" s="34">
        <v>19.22</v>
      </c>
      <c r="E22" s="28">
        <v>1825.8999999999999</v>
      </c>
      <c r="F22" s="31" t="s">
        <v>18</v>
      </c>
    </row>
    <row r="23" spans="1:6">
      <c r="A23" s="29">
        <v>45362</v>
      </c>
      <c r="B23" s="42">
        <v>45362.515648148146</v>
      </c>
      <c r="C23" s="31">
        <v>102</v>
      </c>
      <c r="D23" s="34">
        <v>19.22</v>
      </c>
      <c r="E23" s="28">
        <v>1960.4399999999998</v>
      </c>
      <c r="F23" s="31" t="s">
        <v>18</v>
      </c>
    </row>
    <row r="24" spans="1:6">
      <c r="A24" s="29">
        <v>45362</v>
      </c>
      <c r="B24" s="42">
        <v>45362.515648148146</v>
      </c>
      <c r="C24" s="31">
        <v>91</v>
      </c>
      <c r="D24" s="34">
        <v>19.22</v>
      </c>
      <c r="E24" s="28">
        <v>1749.02</v>
      </c>
      <c r="F24" s="31" t="s">
        <v>18</v>
      </c>
    </row>
    <row r="25" spans="1:6">
      <c r="A25" s="29">
        <v>45362</v>
      </c>
      <c r="B25" s="42">
        <v>45362.528946759259</v>
      </c>
      <c r="C25" s="31">
        <v>65</v>
      </c>
      <c r="D25" s="34">
        <v>19.260000000000002</v>
      </c>
      <c r="E25" s="28">
        <v>1251.9000000000001</v>
      </c>
      <c r="F25" s="31" t="s">
        <v>18</v>
      </c>
    </row>
    <row r="26" spans="1:6">
      <c r="A26" s="29">
        <v>45362</v>
      </c>
      <c r="B26" s="42">
        <v>45362.551388888889</v>
      </c>
      <c r="C26" s="31">
        <v>316</v>
      </c>
      <c r="D26" s="34">
        <v>19.260000000000002</v>
      </c>
      <c r="E26" s="28">
        <v>6086.1600000000008</v>
      </c>
      <c r="F26" s="31" t="s">
        <v>18</v>
      </c>
    </row>
    <row r="27" spans="1:6">
      <c r="A27" s="29">
        <v>45362</v>
      </c>
      <c r="B27" s="42">
        <v>45362.551388888889</v>
      </c>
      <c r="C27" s="31">
        <v>74</v>
      </c>
      <c r="D27" s="34">
        <v>19.260000000000002</v>
      </c>
      <c r="E27" s="28">
        <v>1425.24</v>
      </c>
      <c r="F27" s="31" t="s">
        <v>18</v>
      </c>
    </row>
    <row r="28" spans="1:6">
      <c r="A28" s="29">
        <v>45362</v>
      </c>
      <c r="B28" s="42">
        <v>45362.551388888889</v>
      </c>
      <c r="C28" s="31">
        <v>39</v>
      </c>
      <c r="D28" s="34">
        <v>19.260000000000002</v>
      </c>
      <c r="E28" s="28">
        <v>751.1400000000001</v>
      </c>
      <c r="F28" s="31" t="s">
        <v>18</v>
      </c>
    </row>
    <row r="29" spans="1:6">
      <c r="A29" s="29">
        <v>45362</v>
      </c>
      <c r="B29" s="42">
        <v>45362.568124999998</v>
      </c>
      <c r="C29" s="31">
        <v>150</v>
      </c>
      <c r="D29" s="34">
        <v>19.260000000000002</v>
      </c>
      <c r="E29" s="28">
        <v>2889.0000000000005</v>
      </c>
      <c r="F29" s="31" t="s">
        <v>18</v>
      </c>
    </row>
    <row r="30" spans="1:6">
      <c r="A30" s="29">
        <v>45362</v>
      </c>
      <c r="B30" s="42">
        <v>45362.568124999998</v>
      </c>
      <c r="C30" s="31">
        <v>283</v>
      </c>
      <c r="D30" s="34">
        <v>19.260000000000002</v>
      </c>
      <c r="E30" s="28">
        <v>5450.5800000000008</v>
      </c>
      <c r="F30" s="31" t="s">
        <v>18</v>
      </c>
    </row>
    <row r="31" spans="1:6">
      <c r="A31" s="29">
        <v>45362</v>
      </c>
      <c r="B31" s="42">
        <v>45362.568124999998</v>
      </c>
      <c r="C31" s="31">
        <v>269</v>
      </c>
      <c r="D31" s="34">
        <v>19.260000000000002</v>
      </c>
      <c r="E31" s="28">
        <v>5180.9400000000005</v>
      </c>
      <c r="F31" s="31" t="s">
        <v>18</v>
      </c>
    </row>
    <row r="32" spans="1:6">
      <c r="A32" s="29">
        <v>45362</v>
      </c>
      <c r="B32" s="42">
        <v>45362.592129629629</v>
      </c>
      <c r="C32" s="31">
        <v>3</v>
      </c>
      <c r="D32" s="34">
        <v>19.28</v>
      </c>
      <c r="E32" s="28">
        <v>57.84</v>
      </c>
      <c r="F32" s="31" t="s">
        <v>16</v>
      </c>
    </row>
    <row r="33" spans="1:6">
      <c r="A33" s="29">
        <v>45362</v>
      </c>
      <c r="B33" s="42">
        <v>45362.605370370373</v>
      </c>
      <c r="C33" s="31">
        <v>53</v>
      </c>
      <c r="D33" s="34">
        <v>19.34</v>
      </c>
      <c r="E33" s="28">
        <v>1025.02</v>
      </c>
      <c r="F33" s="31" t="s">
        <v>18</v>
      </c>
    </row>
    <row r="34" spans="1:6">
      <c r="A34" s="29">
        <v>45362</v>
      </c>
      <c r="B34" s="42">
        <v>45362.605370370373</v>
      </c>
      <c r="C34" s="31">
        <v>100</v>
      </c>
      <c r="D34" s="34">
        <v>19.34</v>
      </c>
      <c r="E34" s="28">
        <v>1934</v>
      </c>
      <c r="F34" s="31" t="s">
        <v>18</v>
      </c>
    </row>
    <row r="35" spans="1:6">
      <c r="A35" s="29">
        <v>45362</v>
      </c>
      <c r="B35" s="42">
        <v>45362.608796296299</v>
      </c>
      <c r="C35" s="31">
        <v>161</v>
      </c>
      <c r="D35" s="34">
        <v>19.3</v>
      </c>
      <c r="E35" s="28">
        <v>3107.3</v>
      </c>
      <c r="F35" s="31" t="s">
        <v>18</v>
      </c>
    </row>
    <row r="36" spans="1:6">
      <c r="A36" s="29">
        <v>45362</v>
      </c>
      <c r="B36" s="42">
        <v>45362.608796296299</v>
      </c>
      <c r="C36" s="31">
        <v>34</v>
      </c>
      <c r="D36" s="34">
        <v>19.3</v>
      </c>
      <c r="E36" s="28">
        <v>656.2</v>
      </c>
      <c r="F36" s="31" t="s">
        <v>18</v>
      </c>
    </row>
    <row r="37" spans="1:6">
      <c r="A37" s="29">
        <v>45362</v>
      </c>
      <c r="B37" s="42">
        <v>45362.608796296299</v>
      </c>
      <c r="C37" s="31">
        <v>264</v>
      </c>
      <c r="D37" s="34">
        <v>19.3</v>
      </c>
      <c r="E37" s="28">
        <v>5095.2</v>
      </c>
      <c r="F37" s="31" t="s">
        <v>18</v>
      </c>
    </row>
    <row r="38" spans="1:6">
      <c r="A38" s="29">
        <v>45362</v>
      </c>
      <c r="B38" s="42">
        <v>45362.633125</v>
      </c>
      <c r="C38" s="31">
        <v>11</v>
      </c>
      <c r="D38" s="34">
        <v>19.3</v>
      </c>
      <c r="E38" s="28">
        <v>212.3</v>
      </c>
      <c r="F38" s="31" t="s">
        <v>18</v>
      </c>
    </row>
    <row r="39" spans="1:6">
      <c r="A39" s="29">
        <v>45362</v>
      </c>
      <c r="B39" s="42">
        <v>45362.633125</v>
      </c>
      <c r="C39" s="31">
        <v>53</v>
      </c>
      <c r="D39" s="34">
        <v>19.3</v>
      </c>
      <c r="E39" s="28">
        <v>1022.9000000000001</v>
      </c>
      <c r="F39" s="31" t="s">
        <v>18</v>
      </c>
    </row>
    <row r="40" spans="1:6">
      <c r="A40" s="29">
        <v>45362</v>
      </c>
      <c r="B40" s="42">
        <v>45362.633125</v>
      </c>
      <c r="C40" s="31">
        <v>100</v>
      </c>
      <c r="D40" s="34">
        <v>19.3</v>
      </c>
      <c r="E40" s="28">
        <v>1930</v>
      </c>
      <c r="F40" s="31" t="s">
        <v>18</v>
      </c>
    </row>
    <row r="41" spans="1:6">
      <c r="A41" s="29">
        <v>45362</v>
      </c>
      <c r="B41" s="42">
        <v>45362.63722222222</v>
      </c>
      <c r="C41" s="31">
        <v>146</v>
      </c>
      <c r="D41" s="34">
        <v>19.260000000000002</v>
      </c>
      <c r="E41" s="28">
        <v>2811.96</v>
      </c>
      <c r="F41" s="31" t="s">
        <v>18</v>
      </c>
    </row>
    <row r="42" spans="1:6">
      <c r="A42" s="29">
        <v>45362</v>
      </c>
      <c r="B42" s="42">
        <v>45362.63722222222</v>
      </c>
      <c r="C42" s="31">
        <v>159</v>
      </c>
      <c r="D42" s="34">
        <v>19.260000000000002</v>
      </c>
      <c r="E42" s="28">
        <v>3062.34</v>
      </c>
      <c r="F42" s="31" t="s">
        <v>18</v>
      </c>
    </row>
    <row r="43" spans="1:6">
      <c r="A43" s="29">
        <v>45362</v>
      </c>
      <c r="B43" s="42">
        <v>45362.63722222222</v>
      </c>
      <c r="C43" s="31">
        <v>140</v>
      </c>
      <c r="D43" s="34">
        <v>19.260000000000002</v>
      </c>
      <c r="E43" s="28">
        <v>2696.4</v>
      </c>
      <c r="F43" s="31" t="s">
        <v>18</v>
      </c>
    </row>
    <row r="44" spans="1:6">
      <c r="A44" s="29">
        <v>45362</v>
      </c>
      <c r="B44" s="42">
        <v>45362.63722222222</v>
      </c>
      <c r="C44" s="31">
        <v>131</v>
      </c>
      <c r="D44" s="34">
        <v>19.260000000000002</v>
      </c>
      <c r="E44" s="28">
        <v>2523.0600000000004</v>
      </c>
      <c r="F44" s="31" t="s">
        <v>16</v>
      </c>
    </row>
    <row r="45" spans="1:6">
      <c r="A45" s="29">
        <v>45362</v>
      </c>
      <c r="B45" s="42">
        <v>45362.63722222222</v>
      </c>
      <c r="C45" s="31">
        <v>135</v>
      </c>
      <c r="D45" s="34">
        <v>19.260000000000002</v>
      </c>
      <c r="E45" s="28">
        <v>2600.1000000000004</v>
      </c>
      <c r="F45" s="31" t="s">
        <v>16</v>
      </c>
    </row>
    <row r="46" spans="1:6">
      <c r="A46" s="29">
        <v>45362</v>
      </c>
      <c r="B46" s="42">
        <v>45362.63722222222</v>
      </c>
      <c r="C46" s="31">
        <v>33</v>
      </c>
      <c r="D46" s="34">
        <v>19.260000000000002</v>
      </c>
      <c r="E46" s="28">
        <v>635.58000000000004</v>
      </c>
      <c r="F46" s="31" t="s">
        <v>16</v>
      </c>
    </row>
    <row r="47" spans="1:6">
      <c r="A47" s="29">
        <v>45362</v>
      </c>
      <c r="B47" s="42">
        <v>45362.63722222222</v>
      </c>
      <c r="C47" s="31">
        <v>23</v>
      </c>
      <c r="D47" s="34">
        <v>19.260000000000002</v>
      </c>
      <c r="E47" s="28">
        <v>442.98</v>
      </c>
      <c r="F47" s="31" t="s">
        <v>16</v>
      </c>
    </row>
    <row r="48" spans="1:6">
      <c r="A48" s="29">
        <v>45362</v>
      </c>
      <c r="B48" s="42">
        <v>45362.63722222222</v>
      </c>
      <c r="C48" s="31">
        <v>5</v>
      </c>
      <c r="D48" s="34">
        <v>19.260000000000002</v>
      </c>
      <c r="E48" s="28">
        <v>96.300000000000011</v>
      </c>
      <c r="F48" s="31" t="s">
        <v>16</v>
      </c>
    </row>
    <row r="49" spans="1:6">
      <c r="A49" s="29">
        <v>45362</v>
      </c>
      <c r="B49" s="42">
        <v>45362.63722222222</v>
      </c>
      <c r="C49" s="31">
        <v>23</v>
      </c>
      <c r="D49" s="34">
        <v>19.260000000000002</v>
      </c>
      <c r="E49" s="28">
        <v>442.98</v>
      </c>
      <c r="F49" s="31" t="s">
        <v>16</v>
      </c>
    </row>
    <row r="50" spans="1:6">
      <c r="A50" s="29">
        <v>45362</v>
      </c>
      <c r="B50" s="42">
        <v>45362.63722222222</v>
      </c>
      <c r="C50" s="31">
        <v>272</v>
      </c>
      <c r="D50" s="34">
        <v>19.260000000000002</v>
      </c>
      <c r="E50" s="28">
        <v>5238.72</v>
      </c>
      <c r="F50" s="31" t="s">
        <v>16</v>
      </c>
    </row>
    <row r="51" spans="1:6">
      <c r="A51" s="29">
        <v>45362</v>
      </c>
      <c r="B51" s="42">
        <v>45362.640925925924</v>
      </c>
      <c r="C51" s="31">
        <v>300</v>
      </c>
      <c r="D51" s="34">
        <v>19.100000000000001</v>
      </c>
      <c r="E51" s="28">
        <v>5730</v>
      </c>
      <c r="F51" s="31" t="s">
        <v>16</v>
      </c>
    </row>
    <row r="52" spans="1:6">
      <c r="A52" s="29">
        <v>45362</v>
      </c>
      <c r="B52" s="42">
        <v>45362.640925925924</v>
      </c>
      <c r="C52" s="31">
        <v>300</v>
      </c>
      <c r="D52" s="34">
        <v>19.100000000000001</v>
      </c>
      <c r="E52" s="28">
        <v>5730</v>
      </c>
      <c r="F52" s="31" t="s">
        <v>16</v>
      </c>
    </row>
    <row r="53" spans="1:6">
      <c r="A53" s="29">
        <v>45362</v>
      </c>
      <c r="B53" s="42">
        <v>45362.661909722221</v>
      </c>
      <c r="C53" s="31">
        <v>140</v>
      </c>
      <c r="D53" s="34">
        <v>19.3</v>
      </c>
      <c r="E53" s="28">
        <v>2702</v>
      </c>
      <c r="F53" s="31" t="s">
        <v>18</v>
      </c>
    </row>
    <row r="54" spans="1:6">
      <c r="A54" s="29">
        <v>45362</v>
      </c>
      <c r="B54" s="42">
        <v>45362.661909722221</v>
      </c>
      <c r="C54" s="31">
        <v>82</v>
      </c>
      <c r="D54" s="34">
        <v>19.3</v>
      </c>
      <c r="E54" s="28">
        <v>1582.6000000000001</v>
      </c>
      <c r="F54" s="31" t="s">
        <v>18</v>
      </c>
    </row>
    <row r="55" spans="1:6">
      <c r="A55" s="29">
        <v>45362</v>
      </c>
      <c r="B55" s="42">
        <v>45362.661909722221</v>
      </c>
      <c r="C55" s="31">
        <v>54</v>
      </c>
      <c r="D55" s="34">
        <v>19.3</v>
      </c>
      <c r="E55" s="28">
        <v>1042.2</v>
      </c>
      <c r="F55" s="31" t="s">
        <v>18</v>
      </c>
    </row>
    <row r="56" spans="1:6">
      <c r="A56" s="29">
        <v>45362</v>
      </c>
      <c r="B56" s="42">
        <v>45362.661909722221</v>
      </c>
      <c r="C56" s="31">
        <v>143</v>
      </c>
      <c r="D56" s="34">
        <v>19.32</v>
      </c>
      <c r="E56" s="28">
        <v>2762.76</v>
      </c>
      <c r="F56" s="31" t="s">
        <v>18</v>
      </c>
    </row>
    <row r="57" spans="1:6">
      <c r="A57" s="29">
        <v>45362</v>
      </c>
      <c r="B57" s="42">
        <v>45362.674421296295</v>
      </c>
      <c r="C57" s="31">
        <v>148</v>
      </c>
      <c r="D57" s="34">
        <v>19.3</v>
      </c>
      <c r="E57" s="28">
        <v>2856.4</v>
      </c>
      <c r="F57" s="31" t="s">
        <v>18</v>
      </c>
    </row>
    <row r="58" spans="1:6">
      <c r="A58" s="29">
        <v>45362</v>
      </c>
      <c r="B58" s="42">
        <v>45362.706423611111</v>
      </c>
      <c r="C58" s="31">
        <v>224</v>
      </c>
      <c r="D58" s="34">
        <v>19.36</v>
      </c>
      <c r="E58" s="28">
        <v>4336.6399999999994</v>
      </c>
      <c r="F58" s="31" t="s">
        <v>18</v>
      </c>
    </row>
    <row r="59" spans="1:6">
      <c r="A59" s="29">
        <v>45362</v>
      </c>
      <c r="B59" s="42">
        <v>45362.706423611111</v>
      </c>
      <c r="C59" s="31">
        <v>58</v>
      </c>
      <c r="D59" s="34">
        <v>19.36</v>
      </c>
      <c r="E59" s="28">
        <v>1122.8799999999999</v>
      </c>
      <c r="F59" s="31" t="s">
        <v>18</v>
      </c>
    </row>
    <row r="60" spans="1:6">
      <c r="A60" s="29">
        <v>45362</v>
      </c>
      <c r="B60" s="42">
        <v>45362.716770833336</v>
      </c>
      <c r="C60" s="31">
        <v>69</v>
      </c>
      <c r="D60" s="34">
        <v>19.36</v>
      </c>
      <c r="E60" s="28">
        <v>1335.84</v>
      </c>
      <c r="F60" s="31" t="s">
        <v>18</v>
      </c>
    </row>
    <row r="61" spans="1:6">
      <c r="A61" s="29">
        <v>45362</v>
      </c>
      <c r="B61" s="42">
        <v>45362.716770833336</v>
      </c>
      <c r="C61" s="31">
        <v>100</v>
      </c>
      <c r="D61" s="34">
        <v>19.36</v>
      </c>
      <c r="E61" s="28">
        <v>1936</v>
      </c>
      <c r="F61" s="31" t="s">
        <v>18</v>
      </c>
    </row>
    <row r="62" spans="1:6">
      <c r="A62" s="29">
        <v>45363</v>
      </c>
      <c r="B62" s="42">
        <v>45363.414652777778</v>
      </c>
      <c r="C62" s="31">
        <v>100</v>
      </c>
      <c r="D62" s="34">
        <v>19.440000000000001</v>
      </c>
      <c r="E62" s="28">
        <v>1944.0000000000002</v>
      </c>
      <c r="F62" s="31" t="s">
        <v>18</v>
      </c>
    </row>
    <row r="63" spans="1:6">
      <c r="A63" s="29">
        <v>45363</v>
      </c>
      <c r="B63" s="42">
        <v>45363.414652777778</v>
      </c>
      <c r="C63" s="31">
        <v>2</v>
      </c>
      <c r="D63" s="34">
        <v>19.440000000000001</v>
      </c>
      <c r="E63" s="28">
        <v>38.880000000000003</v>
      </c>
      <c r="F63" s="31" t="s">
        <v>18</v>
      </c>
    </row>
    <row r="64" spans="1:6">
      <c r="A64" s="29">
        <v>45363</v>
      </c>
      <c r="B64" s="42">
        <v>45363.416643518518</v>
      </c>
      <c r="C64" s="31">
        <v>373</v>
      </c>
      <c r="D64" s="34">
        <v>19.48</v>
      </c>
      <c r="E64" s="28">
        <v>7266.04</v>
      </c>
      <c r="F64" s="31" t="s">
        <v>18</v>
      </c>
    </row>
    <row r="65" spans="1:6">
      <c r="A65" s="29">
        <v>45363</v>
      </c>
      <c r="B65" s="42">
        <v>45363.416643518518</v>
      </c>
      <c r="C65" s="31">
        <v>337</v>
      </c>
      <c r="D65" s="34">
        <v>19.48</v>
      </c>
      <c r="E65" s="28">
        <v>6564.76</v>
      </c>
      <c r="F65" s="31" t="s">
        <v>18</v>
      </c>
    </row>
    <row r="66" spans="1:6">
      <c r="A66" s="29">
        <v>45363</v>
      </c>
      <c r="B66" s="42">
        <v>45363.416643518518</v>
      </c>
      <c r="C66" s="31">
        <v>78</v>
      </c>
      <c r="D66" s="34">
        <v>19.48</v>
      </c>
      <c r="E66" s="28">
        <v>1519.44</v>
      </c>
      <c r="F66" s="31" t="s">
        <v>18</v>
      </c>
    </row>
    <row r="67" spans="1:6">
      <c r="A67" s="29">
        <v>45363</v>
      </c>
      <c r="B67" s="42">
        <v>45363.419560185182</v>
      </c>
      <c r="C67" s="31">
        <v>141</v>
      </c>
      <c r="D67" s="34">
        <v>19.48</v>
      </c>
      <c r="E67" s="28">
        <v>2746.68</v>
      </c>
      <c r="F67" s="31" t="s">
        <v>18</v>
      </c>
    </row>
    <row r="68" spans="1:6">
      <c r="A68" s="29">
        <v>45363</v>
      </c>
      <c r="B68" s="42">
        <v>45363.424942129626</v>
      </c>
      <c r="C68" s="31">
        <v>150</v>
      </c>
      <c r="D68" s="34">
        <v>19.48</v>
      </c>
      <c r="E68" s="28">
        <v>2922</v>
      </c>
      <c r="F68" s="31" t="s">
        <v>18</v>
      </c>
    </row>
    <row r="69" spans="1:6">
      <c r="A69" s="29">
        <v>45363</v>
      </c>
      <c r="B69" s="42">
        <v>45363.440393518518</v>
      </c>
      <c r="C69" s="31">
        <v>148</v>
      </c>
      <c r="D69" s="34">
        <v>19.5</v>
      </c>
      <c r="E69" s="28">
        <v>2886</v>
      </c>
      <c r="F69" s="31" t="s">
        <v>18</v>
      </c>
    </row>
    <row r="70" spans="1:6">
      <c r="A70" s="29">
        <v>45363</v>
      </c>
      <c r="B70" s="42">
        <v>45363.447048611109</v>
      </c>
      <c r="C70" s="31">
        <v>154</v>
      </c>
      <c r="D70" s="34">
        <v>19.5</v>
      </c>
      <c r="E70" s="28">
        <v>3003</v>
      </c>
      <c r="F70" s="31" t="s">
        <v>18</v>
      </c>
    </row>
    <row r="71" spans="1:6">
      <c r="A71" s="29">
        <v>45363</v>
      </c>
      <c r="B71" s="42">
        <v>45363.450011574074</v>
      </c>
      <c r="C71" s="31">
        <v>153</v>
      </c>
      <c r="D71" s="34">
        <v>19.48</v>
      </c>
      <c r="E71" s="28">
        <v>2980.44</v>
      </c>
      <c r="F71" s="31" t="s">
        <v>18</v>
      </c>
    </row>
    <row r="72" spans="1:6">
      <c r="A72" s="29">
        <v>45363</v>
      </c>
      <c r="B72" s="42">
        <v>45363.467847222222</v>
      </c>
      <c r="C72" s="31">
        <v>31</v>
      </c>
      <c r="D72" s="34">
        <v>19.5</v>
      </c>
      <c r="E72" s="28">
        <v>604.5</v>
      </c>
      <c r="F72" s="31" t="s">
        <v>18</v>
      </c>
    </row>
    <row r="73" spans="1:6">
      <c r="A73" s="29">
        <v>45363</v>
      </c>
      <c r="B73" s="42">
        <v>45363.467847222222</v>
      </c>
      <c r="C73" s="31">
        <v>96</v>
      </c>
      <c r="D73" s="34">
        <v>19.5</v>
      </c>
      <c r="E73" s="28">
        <v>1872</v>
      </c>
      <c r="F73" s="31" t="s">
        <v>18</v>
      </c>
    </row>
    <row r="74" spans="1:6">
      <c r="A74" s="29">
        <v>45363</v>
      </c>
      <c r="B74" s="42">
        <v>45363.467847222222</v>
      </c>
      <c r="C74" s="31">
        <v>25</v>
      </c>
      <c r="D74" s="34">
        <v>19.5</v>
      </c>
      <c r="E74" s="28">
        <v>487.5</v>
      </c>
      <c r="F74" s="31" t="s">
        <v>18</v>
      </c>
    </row>
    <row r="75" spans="1:6">
      <c r="A75" s="29">
        <v>45363</v>
      </c>
      <c r="B75" s="42">
        <v>45363.468923611108</v>
      </c>
      <c r="C75" s="31">
        <v>113</v>
      </c>
      <c r="D75" s="34">
        <v>19.48</v>
      </c>
      <c r="E75" s="28">
        <v>2201.2400000000002</v>
      </c>
      <c r="F75" s="31" t="s">
        <v>18</v>
      </c>
    </row>
    <row r="76" spans="1:6">
      <c r="A76" s="29">
        <v>45363</v>
      </c>
      <c r="B76" s="42">
        <v>45363.468923611108</v>
      </c>
      <c r="C76" s="31">
        <v>299</v>
      </c>
      <c r="D76" s="34">
        <v>19.48</v>
      </c>
      <c r="E76" s="28">
        <v>5824.52</v>
      </c>
      <c r="F76" s="31" t="s">
        <v>18</v>
      </c>
    </row>
    <row r="77" spans="1:6">
      <c r="A77" s="29">
        <v>45363</v>
      </c>
      <c r="B77" s="42">
        <v>45363.468923611108</v>
      </c>
      <c r="C77" s="31">
        <v>40</v>
      </c>
      <c r="D77" s="34">
        <v>19.48</v>
      </c>
      <c r="E77" s="28">
        <v>779.2</v>
      </c>
      <c r="F77" s="31" t="s">
        <v>18</v>
      </c>
    </row>
    <row r="78" spans="1:6">
      <c r="A78" s="29">
        <v>45363</v>
      </c>
      <c r="B78" s="42">
        <v>45363.513437499998</v>
      </c>
      <c r="C78" s="31">
        <v>151</v>
      </c>
      <c r="D78" s="34">
        <v>19.46</v>
      </c>
      <c r="E78" s="28">
        <v>2938.46</v>
      </c>
      <c r="F78" s="31" t="s">
        <v>18</v>
      </c>
    </row>
    <row r="79" spans="1:6">
      <c r="A79" s="29">
        <v>45363</v>
      </c>
      <c r="B79" s="42">
        <v>45363.5391087963</v>
      </c>
      <c r="C79" s="31">
        <v>121</v>
      </c>
      <c r="D79" s="34">
        <v>19.48</v>
      </c>
      <c r="E79" s="28">
        <v>2357.08</v>
      </c>
      <c r="F79" s="31" t="s">
        <v>18</v>
      </c>
    </row>
    <row r="80" spans="1:6">
      <c r="A80" s="29">
        <v>45363</v>
      </c>
      <c r="B80" s="42">
        <v>45363.5391087963</v>
      </c>
      <c r="C80" s="31">
        <v>42</v>
      </c>
      <c r="D80" s="34">
        <v>19.48</v>
      </c>
      <c r="E80" s="28">
        <v>818.16</v>
      </c>
      <c r="F80" s="31" t="s">
        <v>18</v>
      </c>
    </row>
    <row r="81" spans="1:6">
      <c r="A81" s="29">
        <v>45363</v>
      </c>
      <c r="B81" s="42">
        <v>45363.5391087963</v>
      </c>
      <c r="C81" s="31">
        <v>38</v>
      </c>
      <c r="D81" s="34">
        <v>19.48</v>
      </c>
      <c r="E81" s="28">
        <v>740.24</v>
      </c>
      <c r="F81" s="31" t="s">
        <v>18</v>
      </c>
    </row>
    <row r="82" spans="1:6">
      <c r="A82" s="29">
        <v>45363</v>
      </c>
      <c r="B82" s="42">
        <v>45363.5391087963</v>
      </c>
      <c r="C82" s="31">
        <v>40</v>
      </c>
      <c r="D82" s="34">
        <v>19.48</v>
      </c>
      <c r="E82" s="28">
        <v>779.2</v>
      </c>
      <c r="F82" s="31" t="s">
        <v>18</v>
      </c>
    </row>
    <row r="83" spans="1:6">
      <c r="A83" s="29">
        <v>45363</v>
      </c>
      <c r="B83" s="42">
        <v>45363.5391087963</v>
      </c>
      <c r="C83" s="31">
        <v>45</v>
      </c>
      <c r="D83" s="34">
        <v>19.48</v>
      </c>
      <c r="E83" s="28">
        <v>876.6</v>
      </c>
      <c r="F83" s="31" t="s">
        <v>18</v>
      </c>
    </row>
    <row r="84" spans="1:6">
      <c r="A84" s="29">
        <v>45363</v>
      </c>
      <c r="B84" s="42">
        <v>45363.5391087963</v>
      </c>
      <c r="C84" s="31">
        <v>296</v>
      </c>
      <c r="D84" s="34">
        <v>19.48</v>
      </c>
      <c r="E84" s="28">
        <v>5766.08</v>
      </c>
      <c r="F84" s="31" t="s">
        <v>18</v>
      </c>
    </row>
    <row r="85" spans="1:6">
      <c r="A85" s="29">
        <v>45363</v>
      </c>
      <c r="B85" s="42">
        <v>45363.560555555552</v>
      </c>
      <c r="C85" s="31">
        <v>178</v>
      </c>
      <c r="D85" s="34">
        <v>19.48</v>
      </c>
      <c r="E85" s="28">
        <v>3467.44</v>
      </c>
      <c r="F85" s="31" t="s">
        <v>18</v>
      </c>
    </row>
    <row r="86" spans="1:6">
      <c r="A86" s="29">
        <v>45363</v>
      </c>
      <c r="B86" s="42">
        <v>45363.560555555552</v>
      </c>
      <c r="C86" s="31">
        <v>88</v>
      </c>
      <c r="D86" s="34">
        <v>19.48</v>
      </c>
      <c r="E86" s="28">
        <v>1714.24</v>
      </c>
      <c r="F86" s="31" t="s">
        <v>18</v>
      </c>
    </row>
    <row r="87" spans="1:6">
      <c r="A87" s="29">
        <v>45363</v>
      </c>
      <c r="B87" s="42">
        <v>45363.560555555552</v>
      </c>
      <c r="C87" s="31">
        <v>30</v>
      </c>
      <c r="D87" s="34">
        <v>19.48</v>
      </c>
      <c r="E87" s="28">
        <v>584.4</v>
      </c>
      <c r="F87" s="31" t="s">
        <v>18</v>
      </c>
    </row>
    <row r="88" spans="1:6">
      <c r="A88" s="29">
        <v>45363</v>
      </c>
      <c r="B88" s="42">
        <v>45363.589305555557</v>
      </c>
      <c r="C88" s="31">
        <v>17</v>
      </c>
      <c r="D88" s="34">
        <v>19.5</v>
      </c>
      <c r="E88" s="28">
        <v>331.5</v>
      </c>
      <c r="F88" s="31" t="s">
        <v>18</v>
      </c>
    </row>
    <row r="89" spans="1:6">
      <c r="A89" s="29">
        <v>45363</v>
      </c>
      <c r="B89" s="42">
        <v>45363.589305555557</v>
      </c>
      <c r="C89" s="31">
        <v>52</v>
      </c>
      <c r="D89" s="34">
        <v>19.5</v>
      </c>
      <c r="E89" s="28">
        <v>1014</v>
      </c>
      <c r="F89" s="31" t="s">
        <v>18</v>
      </c>
    </row>
    <row r="90" spans="1:6">
      <c r="A90" s="29">
        <v>45363</v>
      </c>
      <c r="B90" s="42">
        <v>45363.589305555557</v>
      </c>
      <c r="C90" s="31">
        <v>91</v>
      </c>
      <c r="D90" s="34">
        <v>19.5</v>
      </c>
      <c r="E90" s="28">
        <v>1774.5</v>
      </c>
      <c r="F90" s="31" t="s">
        <v>18</v>
      </c>
    </row>
    <row r="91" spans="1:6">
      <c r="A91" s="29">
        <v>45363</v>
      </c>
      <c r="B91" s="42">
        <v>45363.593194444446</v>
      </c>
      <c r="C91" s="31">
        <v>7</v>
      </c>
      <c r="D91" s="34">
        <v>19.5</v>
      </c>
      <c r="E91" s="28">
        <v>136.5</v>
      </c>
      <c r="F91" s="31" t="s">
        <v>21</v>
      </c>
    </row>
    <row r="92" spans="1:6">
      <c r="A92" s="29">
        <v>45363</v>
      </c>
      <c r="B92" s="42">
        <v>45363.593194444446</v>
      </c>
      <c r="C92" s="31">
        <v>50</v>
      </c>
      <c r="D92" s="34">
        <v>19.5</v>
      </c>
      <c r="E92" s="28">
        <v>975</v>
      </c>
      <c r="F92" s="31" t="s">
        <v>21</v>
      </c>
    </row>
    <row r="93" spans="1:6">
      <c r="A93" s="29">
        <v>45363</v>
      </c>
      <c r="B93" s="42">
        <v>45363.593194444446</v>
      </c>
      <c r="C93" s="31">
        <v>56</v>
      </c>
      <c r="D93" s="34">
        <v>19.5</v>
      </c>
      <c r="E93" s="28">
        <v>1092</v>
      </c>
      <c r="F93" s="31" t="s">
        <v>21</v>
      </c>
    </row>
    <row r="94" spans="1:6">
      <c r="A94" s="29">
        <v>45363</v>
      </c>
      <c r="B94" s="42">
        <v>45363.59337962963</v>
      </c>
      <c r="C94" s="31">
        <v>215</v>
      </c>
      <c r="D94" s="34">
        <v>19.5</v>
      </c>
      <c r="E94" s="28">
        <v>4192.5</v>
      </c>
      <c r="F94" s="31" t="s">
        <v>21</v>
      </c>
    </row>
    <row r="95" spans="1:6">
      <c r="A95" s="29">
        <v>45363</v>
      </c>
      <c r="B95" s="42">
        <v>45363.59337962963</v>
      </c>
      <c r="C95" s="31">
        <v>86</v>
      </c>
      <c r="D95" s="34">
        <v>19.5</v>
      </c>
      <c r="E95" s="28">
        <v>1677</v>
      </c>
      <c r="F95" s="31" t="s">
        <v>18</v>
      </c>
    </row>
    <row r="96" spans="1:6">
      <c r="A96" s="29">
        <v>45363</v>
      </c>
      <c r="B96" s="42">
        <v>45363.594004629631</v>
      </c>
      <c r="C96" s="31">
        <v>96</v>
      </c>
      <c r="D96" s="34">
        <v>19.5</v>
      </c>
      <c r="E96" s="28">
        <v>1872</v>
      </c>
      <c r="F96" s="31" t="s">
        <v>18</v>
      </c>
    </row>
    <row r="97" spans="1:6">
      <c r="A97" s="29">
        <v>45363</v>
      </c>
      <c r="B97" s="42">
        <v>45363.599236111113</v>
      </c>
      <c r="C97" s="31">
        <v>48</v>
      </c>
      <c r="D97" s="34">
        <v>19.5</v>
      </c>
      <c r="E97" s="28">
        <v>936</v>
      </c>
      <c r="F97" s="31" t="s">
        <v>18</v>
      </c>
    </row>
    <row r="98" spans="1:6">
      <c r="A98" s="29">
        <v>45363</v>
      </c>
      <c r="B98" s="42">
        <v>45363.599236111113</v>
      </c>
      <c r="C98" s="31">
        <v>96</v>
      </c>
      <c r="D98" s="34">
        <v>19.5</v>
      </c>
      <c r="E98" s="28">
        <v>1872</v>
      </c>
      <c r="F98" s="31" t="s">
        <v>18</v>
      </c>
    </row>
    <row r="99" spans="1:6">
      <c r="A99" s="29">
        <v>45363</v>
      </c>
      <c r="B99" s="42">
        <v>45363.60733796296</v>
      </c>
      <c r="C99" s="31">
        <v>51</v>
      </c>
      <c r="D99" s="34">
        <v>19.5</v>
      </c>
      <c r="E99" s="28">
        <v>994.5</v>
      </c>
      <c r="F99" s="31" t="s">
        <v>18</v>
      </c>
    </row>
    <row r="100" spans="1:6">
      <c r="A100" s="29">
        <v>45363</v>
      </c>
      <c r="B100" s="42">
        <v>45363.60733796296</v>
      </c>
      <c r="C100" s="31">
        <v>96</v>
      </c>
      <c r="D100" s="34">
        <v>19.5</v>
      </c>
      <c r="E100" s="28">
        <v>1872</v>
      </c>
      <c r="F100" s="31" t="s">
        <v>18</v>
      </c>
    </row>
    <row r="101" spans="1:6">
      <c r="A101" s="29">
        <v>45363</v>
      </c>
      <c r="B101" s="42">
        <v>45363.607673611114</v>
      </c>
      <c r="C101" s="31">
        <v>405</v>
      </c>
      <c r="D101" s="34">
        <v>19.46</v>
      </c>
      <c r="E101" s="28">
        <v>7881.3</v>
      </c>
      <c r="F101" s="31" t="s">
        <v>18</v>
      </c>
    </row>
    <row r="102" spans="1:6">
      <c r="A102" s="29">
        <v>45363</v>
      </c>
      <c r="B102" s="42">
        <v>45363.607673611114</v>
      </c>
      <c r="C102" s="31">
        <v>500</v>
      </c>
      <c r="D102" s="34">
        <v>19.46</v>
      </c>
      <c r="E102" s="28">
        <v>9730</v>
      </c>
      <c r="F102" s="31" t="s">
        <v>18</v>
      </c>
    </row>
    <row r="103" spans="1:6">
      <c r="A103" s="29">
        <v>45363</v>
      </c>
      <c r="B103" s="42">
        <v>45363.630312499998</v>
      </c>
      <c r="C103" s="31">
        <v>133</v>
      </c>
      <c r="D103" s="34">
        <v>19.46</v>
      </c>
      <c r="E103" s="28">
        <v>2588.1800000000003</v>
      </c>
      <c r="F103" s="31" t="s">
        <v>18</v>
      </c>
    </row>
    <row r="104" spans="1:6">
      <c r="A104" s="29">
        <v>45363</v>
      </c>
      <c r="B104" s="42">
        <v>45363.630312499998</v>
      </c>
      <c r="C104" s="31">
        <v>33</v>
      </c>
      <c r="D104" s="34">
        <v>19.46</v>
      </c>
      <c r="E104" s="28">
        <v>642.18000000000006</v>
      </c>
      <c r="F104" s="31" t="s">
        <v>18</v>
      </c>
    </row>
    <row r="105" spans="1:6">
      <c r="A105" s="29">
        <v>45363</v>
      </c>
      <c r="B105" s="42">
        <v>45363.637569444443</v>
      </c>
      <c r="C105" s="31">
        <v>158</v>
      </c>
      <c r="D105" s="34">
        <v>19.46</v>
      </c>
      <c r="E105" s="28">
        <v>3074.6800000000003</v>
      </c>
      <c r="F105" s="31" t="s">
        <v>18</v>
      </c>
    </row>
    <row r="106" spans="1:6">
      <c r="A106" s="29">
        <v>45363</v>
      </c>
      <c r="B106" s="42">
        <v>45363.64402777778</v>
      </c>
      <c r="C106" s="31">
        <v>418</v>
      </c>
      <c r="D106" s="34">
        <v>19.46</v>
      </c>
      <c r="E106" s="28">
        <v>8134.2800000000007</v>
      </c>
      <c r="F106" s="31" t="s">
        <v>18</v>
      </c>
    </row>
    <row r="107" spans="1:6">
      <c r="A107" s="29">
        <v>45363</v>
      </c>
      <c r="B107" s="42">
        <v>45363.670162037037</v>
      </c>
      <c r="C107" s="31">
        <v>38</v>
      </c>
      <c r="D107" s="34">
        <v>19.46</v>
      </c>
      <c r="E107" s="28">
        <v>739.48</v>
      </c>
      <c r="F107" s="31" t="s">
        <v>18</v>
      </c>
    </row>
    <row r="108" spans="1:6">
      <c r="A108" s="29">
        <v>45363</v>
      </c>
      <c r="B108" s="42">
        <v>45363.670162037037</v>
      </c>
      <c r="C108" s="31">
        <v>319</v>
      </c>
      <c r="D108" s="34">
        <v>19.46</v>
      </c>
      <c r="E108" s="28">
        <v>6207.7400000000007</v>
      </c>
      <c r="F108" s="31" t="s">
        <v>18</v>
      </c>
    </row>
    <row r="109" spans="1:6">
      <c r="A109" s="29">
        <v>45363</v>
      </c>
      <c r="B109" s="42">
        <v>45363.670162037037</v>
      </c>
      <c r="C109" s="31">
        <v>53</v>
      </c>
      <c r="D109" s="34">
        <v>19.46</v>
      </c>
      <c r="E109" s="28">
        <v>1031.3800000000001</v>
      </c>
      <c r="F109" s="31" t="s">
        <v>18</v>
      </c>
    </row>
    <row r="110" spans="1:6">
      <c r="A110" s="29">
        <v>45363</v>
      </c>
      <c r="B110" s="42">
        <v>45363.670162037037</v>
      </c>
      <c r="C110" s="31">
        <v>219</v>
      </c>
      <c r="D110" s="34">
        <v>19.46</v>
      </c>
      <c r="E110" s="28">
        <v>4261.74</v>
      </c>
      <c r="F110" s="31" t="s">
        <v>18</v>
      </c>
    </row>
    <row r="111" spans="1:6">
      <c r="A111" s="29">
        <v>45363</v>
      </c>
      <c r="B111" s="42">
        <v>45363.670162037037</v>
      </c>
      <c r="C111" s="31">
        <v>53</v>
      </c>
      <c r="D111" s="34">
        <v>19.46</v>
      </c>
      <c r="E111" s="28">
        <v>1031.3800000000001</v>
      </c>
      <c r="F111" s="31" t="s">
        <v>18</v>
      </c>
    </row>
    <row r="112" spans="1:6">
      <c r="A112" s="29">
        <v>45363</v>
      </c>
      <c r="B112" s="42">
        <v>45363.670162037037</v>
      </c>
      <c r="C112" s="31">
        <v>47</v>
      </c>
      <c r="D112" s="34">
        <v>19.46</v>
      </c>
      <c r="E112" s="28">
        <v>914.62</v>
      </c>
      <c r="F112" s="31" t="s">
        <v>18</v>
      </c>
    </row>
    <row r="113" spans="1:6">
      <c r="A113" s="29">
        <v>45363</v>
      </c>
      <c r="B113" s="42">
        <v>45363.670162037037</v>
      </c>
      <c r="C113" s="31">
        <v>459</v>
      </c>
      <c r="D113" s="34">
        <v>19.46</v>
      </c>
      <c r="E113" s="28">
        <v>8932.1400000000012</v>
      </c>
      <c r="F113" s="31" t="s">
        <v>16</v>
      </c>
    </row>
    <row r="114" spans="1:6">
      <c r="A114" s="29">
        <v>45363</v>
      </c>
      <c r="B114" s="42">
        <v>45363.670162037037</v>
      </c>
      <c r="C114" s="31">
        <v>41</v>
      </c>
      <c r="D114" s="34">
        <v>19.46</v>
      </c>
      <c r="E114" s="28">
        <v>797.86</v>
      </c>
      <c r="F114" s="31" t="s">
        <v>16</v>
      </c>
    </row>
    <row r="115" spans="1:6">
      <c r="A115" s="29">
        <v>45363</v>
      </c>
      <c r="B115" s="42">
        <v>45363.673738425925</v>
      </c>
      <c r="C115" s="31">
        <v>443</v>
      </c>
      <c r="D115" s="34">
        <v>19.399999999999999</v>
      </c>
      <c r="E115" s="28">
        <v>8594.1999999999989</v>
      </c>
      <c r="F115" s="31" t="s">
        <v>16</v>
      </c>
    </row>
    <row r="116" spans="1:6">
      <c r="A116" s="29">
        <v>45363</v>
      </c>
      <c r="B116" s="42">
        <v>45363.673738425925</v>
      </c>
      <c r="C116" s="31">
        <v>280</v>
      </c>
      <c r="D116" s="34">
        <v>19.399999999999999</v>
      </c>
      <c r="E116" s="28">
        <v>5432</v>
      </c>
      <c r="F116" s="31" t="s">
        <v>16</v>
      </c>
    </row>
    <row r="117" spans="1:6">
      <c r="A117" s="29">
        <v>45363</v>
      </c>
      <c r="B117" s="42">
        <v>45363.673738425925</v>
      </c>
      <c r="C117" s="31">
        <v>77</v>
      </c>
      <c r="D117" s="34">
        <v>19.399999999999999</v>
      </c>
      <c r="E117" s="28">
        <v>1493.8</v>
      </c>
      <c r="F117" s="31" t="s">
        <v>16</v>
      </c>
    </row>
    <row r="118" spans="1:6">
      <c r="A118" s="29">
        <v>45363</v>
      </c>
      <c r="B118" s="42">
        <v>45363.688738425924</v>
      </c>
      <c r="C118" s="31">
        <v>29</v>
      </c>
      <c r="D118" s="34">
        <v>19.399999999999999</v>
      </c>
      <c r="E118" s="28">
        <v>562.59999999999991</v>
      </c>
      <c r="F118" s="31" t="s">
        <v>16</v>
      </c>
    </row>
    <row r="119" spans="1:6">
      <c r="A119" s="29">
        <v>45363</v>
      </c>
      <c r="B119" s="42">
        <v>45363.698263888888</v>
      </c>
      <c r="C119" s="31">
        <v>374</v>
      </c>
      <c r="D119" s="34">
        <v>19.36</v>
      </c>
      <c r="E119" s="28">
        <v>7240.6399999999994</v>
      </c>
      <c r="F119" s="31" t="s">
        <v>18</v>
      </c>
    </row>
    <row r="120" spans="1:6">
      <c r="A120" s="29">
        <v>45363</v>
      </c>
      <c r="B120" s="42">
        <v>45363.698263888888</v>
      </c>
      <c r="C120" s="31">
        <v>437</v>
      </c>
      <c r="D120" s="34">
        <v>19.36</v>
      </c>
      <c r="E120" s="28">
        <v>8460.32</v>
      </c>
      <c r="F120" s="31" t="s">
        <v>18</v>
      </c>
    </row>
    <row r="121" spans="1:6">
      <c r="A121" s="29">
        <v>45363</v>
      </c>
      <c r="B121" s="42">
        <v>45363.698263888888</v>
      </c>
      <c r="C121" s="31">
        <v>114</v>
      </c>
      <c r="D121" s="34">
        <v>19.36</v>
      </c>
      <c r="E121" s="28">
        <v>2207.04</v>
      </c>
      <c r="F121" s="31" t="s">
        <v>18</v>
      </c>
    </row>
    <row r="122" spans="1:6">
      <c r="A122" s="29">
        <v>45364</v>
      </c>
      <c r="B122" s="42">
        <v>45364.379872685182</v>
      </c>
      <c r="C122" s="31">
        <v>140</v>
      </c>
      <c r="D122" s="34">
        <v>19.3</v>
      </c>
      <c r="E122" s="28">
        <v>2702</v>
      </c>
      <c r="F122" s="31" t="s">
        <v>18</v>
      </c>
    </row>
    <row r="123" spans="1:6">
      <c r="A123" s="29">
        <v>45364</v>
      </c>
      <c r="B123" s="42">
        <v>45364.379872685182</v>
      </c>
      <c r="C123" s="31">
        <v>66</v>
      </c>
      <c r="D123" s="34">
        <v>19.3</v>
      </c>
      <c r="E123" s="28">
        <v>1273.8</v>
      </c>
      <c r="F123" s="31" t="s">
        <v>18</v>
      </c>
    </row>
    <row r="124" spans="1:6">
      <c r="A124" s="29">
        <v>45364</v>
      </c>
      <c r="B124" s="42">
        <v>45364.379872685182</v>
      </c>
      <c r="C124" s="31">
        <v>334</v>
      </c>
      <c r="D124" s="34">
        <v>19.3</v>
      </c>
      <c r="E124" s="28">
        <v>6446.2</v>
      </c>
      <c r="F124" s="31" t="s">
        <v>18</v>
      </c>
    </row>
    <row r="125" spans="1:6">
      <c r="A125" s="29">
        <v>45364</v>
      </c>
      <c r="B125" s="42">
        <v>45364.379872685182</v>
      </c>
      <c r="C125" s="31">
        <v>210</v>
      </c>
      <c r="D125" s="34">
        <v>19.32</v>
      </c>
      <c r="E125" s="28">
        <v>4057.2000000000003</v>
      </c>
      <c r="F125" s="31" t="s">
        <v>21</v>
      </c>
    </row>
    <row r="126" spans="1:6">
      <c r="A126" s="29">
        <v>45364</v>
      </c>
      <c r="B126" s="42">
        <v>45364.379872685182</v>
      </c>
      <c r="C126" s="31">
        <v>124</v>
      </c>
      <c r="D126" s="34">
        <v>19.32</v>
      </c>
      <c r="E126" s="28">
        <v>2395.6799999999998</v>
      </c>
      <c r="F126" s="31" t="s">
        <v>21</v>
      </c>
    </row>
    <row r="127" spans="1:6">
      <c r="A127" s="29">
        <v>45364</v>
      </c>
      <c r="B127" s="42">
        <v>45364.386678240742</v>
      </c>
      <c r="C127" s="31">
        <v>56</v>
      </c>
      <c r="D127" s="34">
        <v>19.32</v>
      </c>
      <c r="E127" s="28">
        <v>1081.92</v>
      </c>
      <c r="F127" s="31" t="s">
        <v>18</v>
      </c>
    </row>
    <row r="128" spans="1:6">
      <c r="A128" s="29">
        <v>45364</v>
      </c>
      <c r="B128" s="42">
        <v>45364.386678240742</v>
      </c>
      <c r="C128" s="31">
        <v>354</v>
      </c>
      <c r="D128" s="34">
        <v>19.32</v>
      </c>
      <c r="E128" s="28">
        <v>6839.28</v>
      </c>
      <c r="F128" s="31" t="s">
        <v>18</v>
      </c>
    </row>
    <row r="129" spans="1:6">
      <c r="A129" s="29">
        <v>45364</v>
      </c>
      <c r="B129" s="42">
        <v>45364.404178240744</v>
      </c>
      <c r="C129" s="31">
        <v>138</v>
      </c>
      <c r="D129" s="34">
        <v>19.32</v>
      </c>
      <c r="E129" s="28">
        <v>2666.16</v>
      </c>
      <c r="F129" s="31" t="s">
        <v>18</v>
      </c>
    </row>
    <row r="130" spans="1:6">
      <c r="A130" s="29">
        <v>45364</v>
      </c>
      <c r="B130" s="42">
        <v>45364.405902777777</v>
      </c>
      <c r="C130" s="31">
        <v>145</v>
      </c>
      <c r="D130" s="34">
        <v>19.260000000000002</v>
      </c>
      <c r="E130" s="28">
        <v>2792.7000000000003</v>
      </c>
      <c r="F130" s="31" t="s">
        <v>18</v>
      </c>
    </row>
    <row r="131" spans="1:6">
      <c r="A131" s="29">
        <v>45364</v>
      </c>
      <c r="B131" s="42">
        <v>45364.405902777777</v>
      </c>
      <c r="C131" s="31">
        <v>138</v>
      </c>
      <c r="D131" s="34">
        <v>19.260000000000002</v>
      </c>
      <c r="E131" s="28">
        <v>2657.88</v>
      </c>
      <c r="F131" s="31" t="s">
        <v>18</v>
      </c>
    </row>
    <row r="132" spans="1:6">
      <c r="A132" s="29">
        <v>45364</v>
      </c>
      <c r="B132" s="42">
        <v>45364.405902777777</v>
      </c>
      <c r="C132" s="31">
        <v>138</v>
      </c>
      <c r="D132" s="34">
        <v>19.260000000000002</v>
      </c>
      <c r="E132" s="28">
        <v>2657.88</v>
      </c>
      <c r="F132" s="31" t="s">
        <v>18</v>
      </c>
    </row>
    <row r="133" spans="1:6">
      <c r="A133" s="29">
        <v>45364</v>
      </c>
      <c r="B133" s="42">
        <v>45364.405902777777</v>
      </c>
      <c r="C133" s="31">
        <v>9</v>
      </c>
      <c r="D133" s="34">
        <v>19.260000000000002</v>
      </c>
      <c r="E133" s="28">
        <v>173.34</v>
      </c>
      <c r="F133" s="31" t="s">
        <v>18</v>
      </c>
    </row>
    <row r="134" spans="1:6">
      <c r="A134" s="29">
        <v>45364</v>
      </c>
      <c r="B134" s="42">
        <v>45364.405902777777</v>
      </c>
      <c r="C134" s="31">
        <v>490</v>
      </c>
      <c r="D134" s="34">
        <v>19.22</v>
      </c>
      <c r="E134" s="28">
        <v>9417.7999999999993</v>
      </c>
      <c r="F134" s="31" t="s">
        <v>16</v>
      </c>
    </row>
    <row r="135" spans="1:6">
      <c r="A135" s="29">
        <v>45364</v>
      </c>
      <c r="B135" s="42">
        <v>45364.405902777777</v>
      </c>
      <c r="C135" s="31">
        <v>810</v>
      </c>
      <c r="D135" s="34">
        <v>19.22</v>
      </c>
      <c r="E135" s="28">
        <v>15568.199999999999</v>
      </c>
      <c r="F135" s="31" t="s">
        <v>16</v>
      </c>
    </row>
    <row r="136" spans="1:6">
      <c r="A136" s="29">
        <v>45364</v>
      </c>
      <c r="B136" s="42">
        <v>45364.429837962962</v>
      </c>
      <c r="C136" s="31">
        <v>48</v>
      </c>
      <c r="D136" s="34">
        <v>19.420000000000002</v>
      </c>
      <c r="E136" s="28">
        <v>932.16000000000008</v>
      </c>
      <c r="F136" s="31" t="s">
        <v>18</v>
      </c>
    </row>
    <row r="137" spans="1:6">
      <c r="A137" s="29">
        <v>45364</v>
      </c>
      <c r="B137" s="42">
        <v>45364.432233796295</v>
      </c>
      <c r="C137" s="31">
        <v>153</v>
      </c>
      <c r="D137" s="34">
        <v>19.34</v>
      </c>
      <c r="E137" s="28">
        <v>2959.02</v>
      </c>
      <c r="F137" s="31" t="s">
        <v>18</v>
      </c>
    </row>
    <row r="138" spans="1:6">
      <c r="A138" s="29">
        <v>45364</v>
      </c>
      <c r="B138" s="42">
        <v>45364.432233796295</v>
      </c>
      <c r="C138" s="31">
        <v>148</v>
      </c>
      <c r="D138" s="34">
        <v>19.34</v>
      </c>
      <c r="E138" s="28">
        <v>2862.32</v>
      </c>
      <c r="F138" s="31" t="s">
        <v>18</v>
      </c>
    </row>
    <row r="139" spans="1:6">
      <c r="A139" s="29">
        <v>45364</v>
      </c>
      <c r="B139" s="42">
        <v>45364.432233796295</v>
      </c>
      <c r="C139" s="31">
        <v>95</v>
      </c>
      <c r="D139" s="34">
        <v>19.36</v>
      </c>
      <c r="E139" s="28">
        <v>1839.2</v>
      </c>
      <c r="F139" s="31" t="s">
        <v>18</v>
      </c>
    </row>
    <row r="140" spans="1:6">
      <c r="A140" s="29">
        <v>45364</v>
      </c>
      <c r="B140" s="42">
        <v>45364.432233796295</v>
      </c>
      <c r="C140" s="31">
        <v>13</v>
      </c>
      <c r="D140" s="34">
        <v>19.36</v>
      </c>
      <c r="E140" s="28">
        <v>251.68</v>
      </c>
      <c r="F140" s="31" t="s">
        <v>18</v>
      </c>
    </row>
    <row r="141" spans="1:6">
      <c r="A141" s="29">
        <v>45364</v>
      </c>
      <c r="B141" s="42">
        <v>45364.432233796295</v>
      </c>
      <c r="C141" s="31">
        <v>42</v>
      </c>
      <c r="D141" s="34">
        <v>19.36</v>
      </c>
      <c r="E141" s="28">
        <v>813.12</v>
      </c>
      <c r="F141" s="31" t="s">
        <v>18</v>
      </c>
    </row>
    <row r="142" spans="1:6">
      <c r="A142" s="29">
        <v>45364</v>
      </c>
      <c r="B142" s="42">
        <v>45364.468773148146</v>
      </c>
      <c r="C142" s="31">
        <v>35</v>
      </c>
      <c r="D142" s="34">
        <v>19.36</v>
      </c>
      <c r="E142" s="28">
        <v>677.6</v>
      </c>
      <c r="F142" s="31" t="s">
        <v>18</v>
      </c>
    </row>
    <row r="143" spans="1:6">
      <c r="A143" s="29">
        <v>45364</v>
      </c>
      <c r="B143" s="42">
        <v>45364.468773148146</v>
      </c>
      <c r="C143" s="31">
        <v>64</v>
      </c>
      <c r="D143" s="34">
        <v>19.36</v>
      </c>
      <c r="E143" s="28">
        <v>1239.04</v>
      </c>
      <c r="F143" s="31" t="s">
        <v>18</v>
      </c>
    </row>
    <row r="144" spans="1:6">
      <c r="A144" s="29">
        <v>45364</v>
      </c>
      <c r="B144" s="42">
        <v>45364.468773148146</v>
      </c>
      <c r="C144" s="31">
        <v>161</v>
      </c>
      <c r="D144" s="34">
        <v>19.36</v>
      </c>
      <c r="E144" s="28">
        <v>3116.96</v>
      </c>
      <c r="F144" s="31" t="s">
        <v>18</v>
      </c>
    </row>
    <row r="145" spans="1:6">
      <c r="A145" s="29">
        <v>45364</v>
      </c>
      <c r="B145" s="42">
        <v>45364.468773148146</v>
      </c>
      <c r="C145" s="31">
        <v>41</v>
      </c>
      <c r="D145" s="34">
        <v>19.36</v>
      </c>
      <c r="E145" s="28">
        <v>793.76</v>
      </c>
      <c r="F145" s="31" t="s">
        <v>18</v>
      </c>
    </row>
    <row r="146" spans="1:6">
      <c r="A146" s="29">
        <v>45364</v>
      </c>
      <c r="B146" s="42">
        <v>45364.468773148146</v>
      </c>
      <c r="C146" s="31">
        <v>25</v>
      </c>
      <c r="D146" s="34">
        <v>19.36</v>
      </c>
      <c r="E146" s="28">
        <v>484</v>
      </c>
      <c r="F146" s="31" t="s">
        <v>18</v>
      </c>
    </row>
    <row r="147" spans="1:6">
      <c r="A147" s="29">
        <v>45364</v>
      </c>
      <c r="B147" s="42">
        <v>45364.468773148146</v>
      </c>
      <c r="C147" s="31">
        <v>155</v>
      </c>
      <c r="D147" s="34">
        <v>19.38</v>
      </c>
      <c r="E147" s="28">
        <v>3003.8999999999996</v>
      </c>
      <c r="F147" s="31" t="s">
        <v>18</v>
      </c>
    </row>
    <row r="148" spans="1:6">
      <c r="A148" s="29">
        <v>45364</v>
      </c>
      <c r="B148" s="42">
        <v>45364.468773148146</v>
      </c>
      <c r="C148" s="31">
        <v>16</v>
      </c>
      <c r="D148" s="34">
        <v>19.38</v>
      </c>
      <c r="E148" s="28">
        <v>310.08</v>
      </c>
      <c r="F148" s="31" t="s">
        <v>18</v>
      </c>
    </row>
    <row r="149" spans="1:6">
      <c r="A149" s="29">
        <v>45364</v>
      </c>
      <c r="B149" s="42">
        <v>45364.468773148146</v>
      </c>
      <c r="C149" s="31">
        <v>155</v>
      </c>
      <c r="D149" s="34">
        <v>19.38</v>
      </c>
      <c r="E149" s="28">
        <v>3003.8999999999996</v>
      </c>
      <c r="F149" s="31" t="s">
        <v>18</v>
      </c>
    </row>
    <row r="150" spans="1:6">
      <c r="A150" s="29">
        <v>45364</v>
      </c>
      <c r="B150" s="42">
        <v>45364.49858796296</v>
      </c>
      <c r="C150" s="31">
        <v>59</v>
      </c>
      <c r="D150" s="34">
        <v>19.34</v>
      </c>
      <c r="E150" s="28">
        <v>1141.06</v>
      </c>
      <c r="F150" s="31" t="s">
        <v>18</v>
      </c>
    </row>
    <row r="151" spans="1:6">
      <c r="A151" s="29">
        <v>45364</v>
      </c>
      <c r="B151" s="42">
        <v>45364.505995370368</v>
      </c>
      <c r="C151" s="31">
        <v>65</v>
      </c>
      <c r="D151" s="34">
        <v>19.34</v>
      </c>
      <c r="E151" s="28">
        <v>1257.0999999999999</v>
      </c>
      <c r="F151" s="31" t="s">
        <v>18</v>
      </c>
    </row>
    <row r="152" spans="1:6">
      <c r="A152" s="29">
        <v>45364</v>
      </c>
      <c r="B152" s="42">
        <v>45364.522511574076</v>
      </c>
      <c r="C152" s="31">
        <v>211</v>
      </c>
      <c r="D152" s="34">
        <v>19.420000000000002</v>
      </c>
      <c r="E152" s="28">
        <v>4097.6200000000008</v>
      </c>
      <c r="F152" s="31" t="s">
        <v>18</v>
      </c>
    </row>
    <row r="153" spans="1:6">
      <c r="A153" s="29">
        <v>45364</v>
      </c>
      <c r="B153" s="42">
        <v>45364.522511574076</v>
      </c>
      <c r="C153" s="31">
        <v>417</v>
      </c>
      <c r="D153" s="34">
        <v>19.420000000000002</v>
      </c>
      <c r="E153" s="28">
        <v>8098.14</v>
      </c>
      <c r="F153" s="31" t="s">
        <v>18</v>
      </c>
    </row>
    <row r="154" spans="1:6">
      <c r="A154" s="29">
        <v>45364</v>
      </c>
      <c r="B154" s="42">
        <v>45364.522511574076</v>
      </c>
      <c r="C154" s="31">
        <v>75</v>
      </c>
      <c r="D154" s="34">
        <v>19.420000000000002</v>
      </c>
      <c r="E154" s="28">
        <v>1456.5000000000002</v>
      </c>
      <c r="F154" s="31" t="s">
        <v>18</v>
      </c>
    </row>
    <row r="155" spans="1:6">
      <c r="A155" s="29">
        <v>45364</v>
      </c>
      <c r="B155" s="42">
        <v>45364.522511574076</v>
      </c>
      <c r="C155" s="31">
        <v>155</v>
      </c>
      <c r="D155" s="34">
        <v>19.420000000000002</v>
      </c>
      <c r="E155" s="28">
        <v>3010.1000000000004</v>
      </c>
      <c r="F155" s="31" t="s">
        <v>18</v>
      </c>
    </row>
    <row r="156" spans="1:6">
      <c r="A156" s="29">
        <v>45364</v>
      </c>
      <c r="B156" s="42">
        <v>45364.545925925922</v>
      </c>
      <c r="C156" s="31">
        <v>152</v>
      </c>
      <c r="D156" s="34">
        <v>19.36</v>
      </c>
      <c r="E156" s="28">
        <v>2942.72</v>
      </c>
      <c r="F156" s="31" t="s">
        <v>18</v>
      </c>
    </row>
    <row r="157" spans="1:6">
      <c r="A157" s="29">
        <v>45364</v>
      </c>
      <c r="B157" s="42">
        <v>45364.545925925922</v>
      </c>
      <c r="C157" s="31">
        <v>143</v>
      </c>
      <c r="D157" s="34">
        <v>19.36</v>
      </c>
      <c r="E157" s="28">
        <v>2768.48</v>
      </c>
      <c r="F157" s="31" t="s">
        <v>18</v>
      </c>
    </row>
    <row r="158" spans="1:6">
      <c r="A158" s="29">
        <v>45364</v>
      </c>
      <c r="B158" s="42">
        <v>45364.604583333334</v>
      </c>
      <c r="C158" s="31">
        <v>10</v>
      </c>
      <c r="D158" s="34">
        <v>19.32</v>
      </c>
      <c r="E158" s="28">
        <v>193.2</v>
      </c>
      <c r="F158" s="31" t="s">
        <v>18</v>
      </c>
    </row>
    <row r="159" spans="1:6">
      <c r="A159" s="29">
        <v>45364</v>
      </c>
      <c r="B159" s="42">
        <v>45364.605358796296</v>
      </c>
      <c r="C159" s="31">
        <v>128</v>
      </c>
      <c r="D159" s="34">
        <v>19.32</v>
      </c>
      <c r="E159" s="28">
        <v>2472.96</v>
      </c>
      <c r="F159" s="31" t="s">
        <v>18</v>
      </c>
    </row>
    <row r="160" spans="1:6">
      <c r="A160" s="29">
        <v>45364</v>
      </c>
      <c r="B160" s="42">
        <v>45364.621319444443</v>
      </c>
      <c r="C160" s="31">
        <v>32</v>
      </c>
      <c r="D160" s="34">
        <v>19.32</v>
      </c>
      <c r="E160" s="28">
        <v>618.24</v>
      </c>
      <c r="F160" s="31" t="s">
        <v>18</v>
      </c>
    </row>
    <row r="161" spans="1:6">
      <c r="A161" s="29">
        <v>45364</v>
      </c>
      <c r="B161" s="42">
        <v>45364.642187500001</v>
      </c>
      <c r="C161" s="31">
        <v>235</v>
      </c>
      <c r="D161" s="34">
        <v>19.3</v>
      </c>
      <c r="E161" s="28">
        <v>4535.5</v>
      </c>
      <c r="F161" s="31" t="s">
        <v>18</v>
      </c>
    </row>
    <row r="162" spans="1:6">
      <c r="A162" s="29">
        <v>45364</v>
      </c>
      <c r="B162" s="42">
        <v>45364.647499999999</v>
      </c>
      <c r="C162" s="31">
        <v>59</v>
      </c>
      <c r="D162" s="34">
        <v>19.3</v>
      </c>
      <c r="E162" s="28">
        <v>1138.7</v>
      </c>
      <c r="F162" s="31" t="s">
        <v>18</v>
      </c>
    </row>
    <row r="163" spans="1:6">
      <c r="A163" s="29">
        <v>45364</v>
      </c>
      <c r="B163" s="42">
        <v>45364.648425925923</v>
      </c>
      <c r="C163" s="31">
        <v>54</v>
      </c>
      <c r="D163" s="34">
        <v>19.3</v>
      </c>
      <c r="E163" s="28">
        <v>1042.2</v>
      </c>
      <c r="F163" s="31" t="s">
        <v>18</v>
      </c>
    </row>
    <row r="164" spans="1:6">
      <c r="A164" s="29">
        <v>45364</v>
      </c>
      <c r="B164" s="42">
        <v>45364.651909722219</v>
      </c>
      <c r="C164" s="31">
        <v>52</v>
      </c>
      <c r="D164" s="34">
        <v>19.3</v>
      </c>
      <c r="E164" s="28">
        <v>1003.6</v>
      </c>
      <c r="F164" s="31" t="s">
        <v>18</v>
      </c>
    </row>
    <row r="165" spans="1:6">
      <c r="A165" s="29">
        <v>45364</v>
      </c>
      <c r="B165" s="42">
        <v>45364.659953703704</v>
      </c>
      <c r="C165" s="31">
        <v>55</v>
      </c>
      <c r="D165" s="34">
        <v>19.34</v>
      </c>
      <c r="E165" s="28">
        <v>1063.7</v>
      </c>
      <c r="F165" s="31" t="s">
        <v>18</v>
      </c>
    </row>
    <row r="166" spans="1:6">
      <c r="A166" s="29">
        <v>45364</v>
      </c>
      <c r="B166" s="42">
        <v>45364.659953703704</v>
      </c>
      <c r="C166" s="31">
        <v>8</v>
      </c>
      <c r="D166" s="34">
        <v>19.34</v>
      </c>
      <c r="E166" s="28">
        <v>154.72</v>
      </c>
      <c r="F166" s="31" t="s">
        <v>18</v>
      </c>
    </row>
    <row r="167" spans="1:6">
      <c r="A167" s="29">
        <v>45364</v>
      </c>
      <c r="B167" s="42">
        <v>45364.659953703704</v>
      </c>
      <c r="C167" s="31">
        <v>67</v>
      </c>
      <c r="D167" s="34">
        <v>19.34</v>
      </c>
      <c r="E167" s="28">
        <v>1295.78</v>
      </c>
      <c r="F167" s="31" t="s">
        <v>18</v>
      </c>
    </row>
    <row r="168" spans="1:6">
      <c r="A168" s="29">
        <v>45364</v>
      </c>
      <c r="B168" s="42">
        <v>45364.659953703704</v>
      </c>
      <c r="C168" s="31">
        <v>91</v>
      </c>
      <c r="D168" s="34">
        <v>19.34</v>
      </c>
      <c r="E168" s="28">
        <v>1759.94</v>
      </c>
      <c r="F168" s="31" t="s">
        <v>18</v>
      </c>
    </row>
    <row r="169" spans="1:6">
      <c r="A169" s="29">
        <v>45364</v>
      </c>
      <c r="B169" s="42">
        <v>45364.659953703704</v>
      </c>
      <c r="C169" s="31">
        <v>143</v>
      </c>
      <c r="D169" s="34">
        <v>19.34</v>
      </c>
      <c r="E169" s="28">
        <v>2765.62</v>
      </c>
      <c r="F169" s="31" t="s">
        <v>18</v>
      </c>
    </row>
    <row r="170" spans="1:6">
      <c r="A170" s="29">
        <v>45364</v>
      </c>
      <c r="B170" s="42">
        <v>45364.659953703704</v>
      </c>
      <c r="C170" s="31">
        <v>84</v>
      </c>
      <c r="D170" s="34">
        <v>19.34</v>
      </c>
      <c r="E170" s="28">
        <v>1624.56</v>
      </c>
      <c r="F170" s="31" t="s">
        <v>18</v>
      </c>
    </row>
    <row r="171" spans="1:6">
      <c r="A171" s="29">
        <v>45364</v>
      </c>
      <c r="B171" s="42">
        <v>45364.67391203704</v>
      </c>
      <c r="C171" s="31">
        <v>56</v>
      </c>
      <c r="D171" s="34">
        <v>19.34</v>
      </c>
      <c r="E171" s="28">
        <v>1083.04</v>
      </c>
      <c r="F171" s="31" t="s">
        <v>18</v>
      </c>
    </row>
    <row r="172" spans="1:6">
      <c r="A172" s="29">
        <v>45364</v>
      </c>
      <c r="B172" s="42">
        <v>45364.68613425926</v>
      </c>
      <c r="C172" s="31">
        <v>138</v>
      </c>
      <c r="D172" s="34">
        <v>19.32</v>
      </c>
      <c r="E172" s="28">
        <v>2666.16</v>
      </c>
      <c r="F172" s="31" t="s">
        <v>18</v>
      </c>
    </row>
    <row r="173" spans="1:6">
      <c r="A173" s="29">
        <v>45364</v>
      </c>
      <c r="B173" s="42">
        <v>45364.68613425926</v>
      </c>
      <c r="C173" s="31">
        <v>142</v>
      </c>
      <c r="D173" s="34">
        <v>19.32</v>
      </c>
      <c r="E173" s="28">
        <v>2743.44</v>
      </c>
      <c r="F173" s="31" t="s">
        <v>18</v>
      </c>
    </row>
    <row r="174" spans="1:6">
      <c r="A174" s="29">
        <v>45364</v>
      </c>
      <c r="B174" s="42">
        <v>45364.68613425926</v>
      </c>
      <c r="C174" s="31">
        <v>101</v>
      </c>
      <c r="D174" s="34">
        <v>19.32</v>
      </c>
      <c r="E174" s="28">
        <v>1951.32</v>
      </c>
      <c r="F174" s="31" t="s">
        <v>18</v>
      </c>
    </row>
    <row r="175" spans="1:6">
      <c r="A175" s="29">
        <v>45364</v>
      </c>
      <c r="B175" s="42">
        <v>45364.68613425926</v>
      </c>
      <c r="C175" s="31">
        <v>56</v>
      </c>
      <c r="D175" s="34">
        <v>19.32</v>
      </c>
      <c r="E175" s="28">
        <v>1081.92</v>
      </c>
      <c r="F175" s="31" t="s">
        <v>18</v>
      </c>
    </row>
    <row r="176" spans="1:6">
      <c r="A176" s="29">
        <v>45364</v>
      </c>
      <c r="B176" s="42">
        <v>45364.696608796294</v>
      </c>
      <c r="C176" s="31">
        <v>54</v>
      </c>
      <c r="D176" s="34">
        <v>19.34</v>
      </c>
      <c r="E176" s="28">
        <v>1044.3599999999999</v>
      </c>
      <c r="F176" s="31" t="s">
        <v>18</v>
      </c>
    </row>
    <row r="177" spans="1:6">
      <c r="A177" s="29">
        <v>45364</v>
      </c>
      <c r="B177" s="42">
        <v>45364.696712962963</v>
      </c>
      <c r="C177" s="31">
        <v>151</v>
      </c>
      <c r="D177" s="34">
        <v>19.32</v>
      </c>
      <c r="E177" s="28">
        <v>2917.32</v>
      </c>
      <c r="F177" s="31" t="s">
        <v>18</v>
      </c>
    </row>
    <row r="178" spans="1:6">
      <c r="A178" s="29">
        <v>45364</v>
      </c>
      <c r="B178" s="42">
        <v>45364.696712962963</v>
      </c>
      <c r="C178" s="31">
        <v>306</v>
      </c>
      <c r="D178" s="34">
        <v>19.32</v>
      </c>
      <c r="E178" s="28">
        <v>5911.92</v>
      </c>
      <c r="F178" s="31" t="s">
        <v>18</v>
      </c>
    </row>
    <row r="179" spans="1:6">
      <c r="A179" s="29">
        <v>45364</v>
      </c>
      <c r="B179" s="42">
        <v>45364.699108796296</v>
      </c>
      <c r="C179" s="31">
        <v>149</v>
      </c>
      <c r="D179" s="34">
        <v>19.260000000000002</v>
      </c>
      <c r="E179" s="28">
        <v>2869.7400000000002</v>
      </c>
      <c r="F179" s="31" t="s">
        <v>18</v>
      </c>
    </row>
    <row r="180" spans="1:6">
      <c r="A180" s="29">
        <v>45364</v>
      </c>
      <c r="B180" s="42">
        <v>45364.708078703705</v>
      </c>
      <c r="C180" s="31">
        <v>16</v>
      </c>
      <c r="D180" s="34">
        <v>19.2</v>
      </c>
      <c r="E180" s="28">
        <v>307.2</v>
      </c>
      <c r="F180" s="31" t="s">
        <v>18</v>
      </c>
    </row>
    <row r="181" spans="1:6">
      <c r="A181" s="29">
        <v>45364</v>
      </c>
      <c r="B181" s="42">
        <v>45364.708078703705</v>
      </c>
      <c r="C181" s="31">
        <v>20</v>
      </c>
      <c r="D181" s="34">
        <v>19.2</v>
      </c>
      <c r="E181" s="28">
        <v>384</v>
      </c>
      <c r="F181" s="31" t="s">
        <v>18</v>
      </c>
    </row>
    <row r="182" spans="1:6">
      <c r="A182" s="29">
        <v>45364</v>
      </c>
      <c r="B182" s="42">
        <v>45364.708078703705</v>
      </c>
      <c r="C182" s="31">
        <v>105</v>
      </c>
      <c r="D182" s="34">
        <v>19.2</v>
      </c>
      <c r="E182" s="28">
        <v>2016</v>
      </c>
      <c r="F182" s="31" t="s">
        <v>18</v>
      </c>
    </row>
    <row r="183" spans="1:6">
      <c r="A183" s="29">
        <v>45364</v>
      </c>
      <c r="B183" s="42">
        <v>45364.709560185183</v>
      </c>
      <c r="C183" s="31">
        <v>145</v>
      </c>
      <c r="D183" s="34">
        <v>19.16</v>
      </c>
      <c r="E183" s="28">
        <v>2778.2</v>
      </c>
      <c r="F183" s="31" t="s">
        <v>18</v>
      </c>
    </row>
    <row r="184" spans="1:6">
      <c r="A184" s="29">
        <v>45364</v>
      </c>
      <c r="B184" s="42">
        <v>45364.709560185183</v>
      </c>
      <c r="C184" s="31">
        <v>304</v>
      </c>
      <c r="D184" s="34">
        <v>19.16</v>
      </c>
      <c r="E184" s="28">
        <v>5824.64</v>
      </c>
      <c r="F184" s="31" t="s">
        <v>18</v>
      </c>
    </row>
    <row r="185" spans="1:6">
      <c r="A185" s="29">
        <v>45364</v>
      </c>
      <c r="B185" s="42">
        <v>45364.714386574073</v>
      </c>
      <c r="C185" s="31">
        <v>53</v>
      </c>
      <c r="D185" s="34">
        <v>19.12</v>
      </c>
      <c r="E185" s="28">
        <v>1013.36</v>
      </c>
      <c r="F185" s="31" t="s">
        <v>18</v>
      </c>
    </row>
    <row r="186" spans="1:6">
      <c r="A186" s="29">
        <v>45364</v>
      </c>
      <c r="B186" s="42">
        <v>45364.714386574073</v>
      </c>
      <c r="C186" s="31">
        <v>105</v>
      </c>
      <c r="D186" s="34">
        <v>19.12</v>
      </c>
      <c r="E186" s="28">
        <v>2007.6000000000001</v>
      </c>
      <c r="F186" s="31" t="s">
        <v>18</v>
      </c>
    </row>
    <row r="187" spans="1:6">
      <c r="A187" s="29">
        <v>45364</v>
      </c>
      <c r="B187" s="42">
        <v>45364.718865740739</v>
      </c>
      <c r="C187" s="31">
        <v>5</v>
      </c>
      <c r="D187" s="34">
        <v>19.14</v>
      </c>
      <c r="E187" s="28">
        <v>95.7</v>
      </c>
      <c r="F187" s="31" t="s">
        <v>16</v>
      </c>
    </row>
    <row r="188" spans="1:6">
      <c r="A188" s="29">
        <v>45364</v>
      </c>
      <c r="B188" s="42">
        <v>45364.720219907409</v>
      </c>
      <c r="C188" s="31">
        <v>350</v>
      </c>
      <c r="D188" s="34">
        <v>19.2</v>
      </c>
      <c r="E188" s="28">
        <v>6720</v>
      </c>
      <c r="F188" s="31" t="s">
        <v>18</v>
      </c>
    </row>
    <row r="189" spans="1:6">
      <c r="A189" s="29">
        <v>45364</v>
      </c>
      <c r="B189" s="42">
        <v>45364.720833333333</v>
      </c>
      <c r="C189" s="31">
        <v>74</v>
      </c>
      <c r="D189" s="34">
        <v>19.2</v>
      </c>
      <c r="E189" s="28">
        <v>1420.8</v>
      </c>
      <c r="F189" s="31" t="s">
        <v>18</v>
      </c>
    </row>
    <row r="190" spans="1:6">
      <c r="A190" s="29">
        <v>45364</v>
      </c>
      <c r="B190" s="42">
        <v>45364.720833333333</v>
      </c>
      <c r="C190" s="31">
        <v>41</v>
      </c>
      <c r="D190" s="34">
        <v>19.2</v>
      </c>
      <c r="E190" s="28">
        <v>787.19999999999993</v>
      </c>
      <c r="F190" s="31" t="s">
        <v>18</v>
      </c>
    </row>
    <row r="191" spans="1:6">
      <c r="A191" s="29">
        <v>45365</v>
      </c>
      <c r="B191" s="42">
        <v>0.39055555555555554</v>
      </c>
      <c r="C191" s="31">
        <v>63</v>
      </c>
      <c r="D191" s="34">
        <v>19.2</v>
      </c>
      <c r="E191" s="28">
        <v>1209.5999999999999</v>
      </c>
      <c r="F191" s="31" t="s">
        <v>18</v>
      </c>
    </row>
    <row r="192" spans="1:6">
      <c r="A192" s="29">
        <v>45365</v>
      </c>
      <c r="B192" s="42">
        <v>0.39055555555555554</v>
      </c>
      <c r="C192" s="31">
        <v>80</v>
      </c>
      <c r="D192" s="34">
        <v>19.2</v>
      </c>
      <c r="E192" s="28">
        <v>1536</v>
      </c>
      <c r="F192" s="31" t="s">
        <v>18</v>
      </c>
    </row>
    <row r="193" spans="1:6">
      <c r="A193" s="29">
        <v>45365</v>
      </c>
      <c r="B193" s="42">
        <v>0.39055555555555554</v>
      </c>
      <c r="C193" s="31">
        <v>100</v>
      </c>
      <c r="D193" s="34">
        <v>19.2</v>
      </c>
      <c r="E193" s="28">
        <v>1920</v>
      </c>
      <c r="F193" s="31" t="s">
        <v>18</v>
      </c>
    </row>
    <row r="194" spans="1:6">
      <c r="A194" s="29">
        <v>45365</v>
      </c>
      <c r="B194" s="42">
        <v>0.40241898148148153</v>
      </c>
      <c r="C194" s="31">
        <v>9</v>
      </c>
      <c r="D194" s="34">
        <v>19.2</v>
      </c>
      <c r="E194" s="28">
        <v>172.79999999999998</v>
      </c>
      <c r="F194" s="31" t="s">
        <v>18</v>
      </c>
    </row>
    <row r="195" spans="1:6">
      <c r="A195" s="29">
        <v>45365</v>
      </c>
      <c r="B195" s="42">
        <v>0.40377314814814813</v>
      </c>
      <c r="C195" s="31">
        <v>57</v>
      </c>
      <c r="D195" s="34">
        <v>19.2</v>
      </c>
      <c r="E195" s="28">
        <v>1094.3999999999999</v>
      </c>
      <c r="F195" s="31" t="s">
        <v>18</v>
      </c>
    </row>
    <row r="196" spans="1:6">
      <c r="A196" s="29">
        <v>45365</v>
      </c>
      <c r="B196" s="42">
        <v>0.40414351851851849</v>
      </c>
      <c r="C196" s="31">
        <v>39</v>
      </c>
      <c r="D196" s="34">
        <v>19.22</v>
      </c>
      <c r="E196" s="28">
        <v>749.57999999999993</v>
      </c>
      <c r="F196" s="31" t="s">
        <v>18</v>
      </c>
    </row>
    <row r="197" spans="1:6">
      <c r="A197" s="29">
        <v>45365</v>
      </c>
      <c r="B197" s="42">
        <v>0.4074652777777778</v>
      </c>
      <c r="C197" s="31">
        <v>86</v>
      </c>
      <c r="D197" s="34">
        <v>19.239999999999998</v>
      </c>
      <c r="E197" s="28">
        <v>1654.6399999999999</v>
      </c>
      <c r="F197" s="31" t="s">
        <v>18</v>
      </c>
    </row>
    <row r="198" spans="1:6">
      <c r="A198" s="29">
        <v>45365</v>
      </c>
      <c r="B198" s="42">
        <v>0.4074652777777778</v>
      </c>
      <c r="C198" s="31">
        <v>307</v>
      </c>
      <c r="D198" s="34">
        <v>19.239999999999998</v>
      </c>
      <c r="E198" s="28">
        <v>5906.6799999999994</v>
      </c>
      <c r="F198" s="31" t="s">
        <v>18</v>
      </c>
    </row>
    <row r="199" spans="1:6">
      <c r="A199" s="29">
        <v>45365</v>
      </c>
      <c r="B199" s="42">
        <v>0.40844907407407405</v>
      </c>
      <c r="C199" s="31">
        <v>86</v>
      </c>
      <c r="D199" s="34">
        <v>19.239999999999998</v>
      </c>
      <c r="E199" s="28">
        <v>1654.6399999999999</v>
      </c>
      <c r="F199" s="31" t="s">
        <v>18</v>
      </c>
    </row>
    <row r="200" spans="1:6">
      <c r="A200" s="29">
        <v>45365</v>
      </c>
      <c r="B200" s="42">
        <v>0.40844907407407405</v>
      </c>
      <c r="C200" s="31">
        <v>13</v>
      </c>
      <c r="D200" s="34">
        <v>19.239999999999998</v>
      </c>
      <c r="E200" s="28">
        <v>250.11999999999998</v>
      </c>
      <c r="F200" s="31" t="s">
        <v>18</v>
      </c>
    </row>
    <row r="201" spans="1:6">
      <c r="A201" s="29">
        <v>45365</v>
      </c>
      <c r="B201" s="42">
        <v>0.40844907407407405</v>
      </c>
      <c r="C201" s="31">
        <v>59</v>
      </c>
      <c r="D201" s="34">
        <v>19.239999999999998</v>
      </c>
      <c r="E201" s="28">
        <v>1135.1599999999999</v>
      </c>
      <c r="F201" s="31" t="s">
        <v>18</v>
      </c>
    </row>
    <row r="202" spans="1:6">
      <c r="A202" s="29">
        <v>45365</v>
      </c>
      <c r="B202" s="42">
        <v>0.40881944444444446</v>
      </c>
      <c r="C202" s="31">
        <v>86</v>
      </c>
      <c r="D202" s="34">
        <v>19.239999999999998</v>
      </c>
      <c r="E202" s="28">
        <v>1654.6399999999999</v>
      </c>
      <c r="F202" s="31" t="s">
        <v>18</v>
      </c>
    </row>
    <row r="203" spans="1:6">
      <c r="A203" s="29">
        <v>45365</v>
      </c>
      <c r="B203" s="42">
        <v>0.40881944444444446</v>
      </c>
      <c r="C203" s="31">
        <v>155</v>
      </c>
      <c r="D203" s="34">
        <v>19.239999999999998</v>
      </c>
      <c r="E203" s="28">
        <v>2982.2</v>
      </c>
      <c r="F203" s="31" t="s">
        <v>18</v>
      </c>
    </row>
    <row r="204" spans="1:6">
      <c r="A204" s="29">
        <v>45365</v>
      </c>
      <c r="B204" s="42">
        <v>0.40881944444444446</v>
      </c>
      <c r="C204" s="31">
        <v>86</v>
      </c>
      <c r="D204" s="34">
        <v>19.239999999999998</v>
      </c>
      <c r="E204" s="28">
        <v>1654.6399999999999</v>
      </c>
      <c r="F204" s="31" t="s">
        <v>18</v>
      </c>
    </row>
    <row r="205" spans="1:6">
      <c r="A205" s="29">
        <v>45365</v>
      </c>
      <c r="B205" s="42">
        <v>0.40881944444444446</v>
      </c>
      <c r="C205" s="31">
        <v>57</v>
      </c>
      <c r="D205" s="34">
        <v>19.239999999999998</v>
      </c>
      <c r="E205" s="28">
        <v>1096.6799999999998</v>
      </c>
      <c r="F205" s="31" t="s">
        <v>18</v>
      </c>
    </row>
    <row r="206" spans="1:6">
      <c r="A206" s="29">
        <v>45365</v>
      </c>
      <c r="B206" s="42">
        <v>0.43158564814814815</v>
      </c>
      <c r="C206" s="31">
        <v>79</v>
      </c>
      <c r="D206" s="34">
        <v>19.22</v>
      </c>
      <c r="E206" s="28">
        <v>1518.3799999999999</v>
      </c>
      <c r="F206" s="31" t="s">
        <v>18</v>
      </c>
    </row>
    <row r="207" spans="1:6">
      <c r="A207" s="29">
        <v>45365</v>
      </c>
      <c r="B207" s="42">
        <v>0.43224537037037036</v>
      </c>
      <c r="C207" s="31">
        <v>11</v>
      </c>
      <c r="D207" s="34">
        <v>19.22</v>
      </c>
      <c r="E207" s="28">
        <v>211.42</v>
      </c>
      <c r="F207" s="31" t="s">
        <v>18</v>
      </c>
    </row>
    <row r="208" spans="1:6">
      <c r="A208" s="29">
        <v>45365</v>
      </c>
      <c r="B208" s="42">
        <v>0.43710648148148151</v>
      </c>
      <c r="C208" s="31">
        <v>55</v>
      </c>
      <c r="D208" s="34">
        <v>19.22</v>
      </c>
      <c r="E208" s="28">
        <v>1057.0999999999999</v>
      </c>
      <c r="F208" s="31" t="s">
        <v>18</v>
      </c>
    </row>
    <row r="209" spans="1:6">
      <c r="A209" s="29">
        <v>45365</v>
      </c>
      <c r="B209" s="42">
        <v>0.43710648148148151</v>
      </c>
      <c r="C209" s="31">
        <v>48</v>
      </c>
      <c r="D209" s="34">
        <v>19.22</v>
      </c>
      <c r="E209" s="28">
        <v>922.56</v>
      </c>
      <c r="F209" s="31" t="s">
        <v>18</v>
      </c>
    </row>
    <row r="210" spans="1:6">
      <c r="A210" s="29">
        <v>45365</v>
      </c>
      <c r="B210" s="42">
        <v>0.43710648148148151</v>
      </c>
      <c r="C210" s="31">
        <v>135</v>
      </c>
      <c r="D210" s="34">
        <v>19.22</v>
      </c>
      <c r="E210" s="28">
        <v>2594.6999999999998</v>
      </c>
      <c r="F210" s="31" t="s">
        <v>18</v>
      </c>
    </row>
    <row r="211" spans="1:6">
      <c r="A211" s="29">
        <v>45365</v>
      </c>
      <c r="B211" s="42">
        <v>0.4384953703703704</v>
      </c>
      <c r="C211" s="31">
        <v>12</v>
      </c>
      <c r="D211" s="34">
        <v>19.22</v>
      </c>
      <c r="E211" s="28">
        <v>230.64</v>
      </c>
      <c r="F211" s="31" t="s">
        <v>18</v>
      </c>
    </row>
    <row r="212" spans="1:6">
      <c r="A212" s="29">
        <v>45365</v>
      </c>
      <c r="B212" s="42">
        <v>0.4384953703703704</v>
      </c>
      <c r="C212" s="31">
        <v>12</v>
      </c>
      <c r="D212" s="34">
        <v>19.22</v>
      </c>
      <c r="E212" s="28">
        <v>230.64</v>
      </c>
      <c r="F212" s="31" t="s">
        <v>18</v>
      </c>
    </row>
    <row r="213" spans="1:6">
      <c r="A213" s="29">
        <v>45365</v>
      </c>
      <c r="B213" s="42">
        <v>0.47222222222222227</v>
      </c>
      <c r="C213" s="31">
        <v>8</v>
      </c>
      <c r="D213" s="34">
        <v>19.36</v>
      </c>
      <c r="E213" s="28">
        <v>154.88</v>
      </c>
      <c r="F213" s="31" t="s">
        <v>18</v>
      </c>
    </row>
    <row r="214" spans="1:6">
      <c r="A214" s="29">
        <v>45365</v>
      </c>
      <c r="B214" s="42">
        <v>0.47222222222222227</v>
      </c>
      <c r="C214" s="31">
        <v>20</v>
      </c>
      <c r="D214" s="34">
        <v>19.36</v>
      </c>
      <c r="E214" s="28">
        <v>387.2</v>
      </c>
      <c r="F214" s="31" t="s">
        <v>18</v>
      </c>
    </row>
    <row r="215" spans="1:6">
      <c r="A215" s="29">
        <v>45365</v>
      </c>
      <c r="B215" s="42">
        <v>0.47222222222222227</v>
      </c>
      <c r="C215" s="31">
        <v>20</v>
      </c>
      <c r="D215" s="34">
        <v>19.36</v>
      </c>
      <c r="E215" s="28">
        <v>387.2</v>
      </c>
      <c r="F215" s="31" t="s">
        <v>18</v>
      </c>
    </row>
    <row r="216" spans="1:6">
      <c r="A216" s="29">
        <v>45365</v>
      </c>
      <c r="B216" s="42">
        <v>0.47222222222222227</v>
      </c>
      <c r="C216" s="31">
        <v>9</v>
      </c>
      <c r="D216" s="34">
        <v>19.36</v>
      </c>
      <c r="E216" s="28">
        <v>174.24</v>
      </c>
      <c r="F216" s="31" t="s">
        <v>18</v>
      </c>
    </row>
    <row r="217" spans="1:6">
      <c r="A217" s="29">
        <v>45365</v>
      </c>
      <c r="B217" s="42">
        <v>0.47222222222222227</v>
      </c>
      <c r="C217" s="31">
        <v>135</v>
      </c>
      <c r="D217" s="34">
        <v>19.36</v>
      </c>
      <c r="E217" s="28">
        <v>2613.6</v>
      </c>
      <c r="F217" s="31" t="s">
        <v>18</v>
      </c>
    </row>
    <row r="218" spans="1:6">
      <c r="A218" s="29">
        <v>45365</v>
      </c>
      <c r="B218" s="42">
        <v>0.47361111111111115</v>
      </c>
      <c r="C218" s="31">
        <v>100</v>
      </c>
      <c r="D218" s="34">
        <v>19.36</v>
      </c>
      <c r="E218" s="28">
        <v>1936</v>
      </c>
      <c r="F218" s="31" t="s">
        <v>18</v>
      </c>
    </row>
    <row r="219" spans="1:6">
      <c r="A219" s="29">
        <v>45365</v>
      </c>
      <c r="B219" s="42">
        <v>0.47478009259259263</v>
      </c>
      <c r="C219" s="31">
        <v>100</v>
      </c>
      <c r="D219" s="34">
        <v>19.36</v>
      </c>
      <c r="E219" s="28">
        <v>1936</v>
      </c>
      <c r="F219" s="31" t="s">
        <v>18</v>
      </c>
    </row>
    <row r="220" spans="1:6">
      <c r="A220" s="29">
        <v>45365</v>
      </c>
      <c r="B220" s="42">
        <v>0.48225694444444445</v>
      </c>
      <c r="C220" s="31">
        <v>29</v>
      </c>
      <c r="D220" s="34">
        <v>19.38</v>
      </c>
      <c r="E220" s="28">
        <v>562.02</v>
      </c>
      <c r="F220" s="31" t="s">
        <v>18</v>
      </c>
    </row>
    <row r="221" spans="1:6">
      <c r="A221" s="29">
        <v>45365</v>
      </c>
      <c r="B221" s="42">
        <v>0.48225694444444445</v>
      </c>
      <c r="C221" s="31">
        <v>118</v>
      </c>
      <c r="D221" s="34">
        <v>19.38</v>
      </c>
      <c r="E221" s="28">
        <v>2286.8399999999997</v>
      </c>
      <c r="F221" s="31" t="s">
        <v>18</v>
      </c>
    </row>
    <row r="222" spans="1:6">
      <c r="A222" s="29">
        <v>45365</v>
      </c>
      <c r="B222" s="42">
        <v>0.48781249999999998</v>
      </c>
      <c r="C222" s="31">
        <v>57</v>
      </c>
      <c r="D222" s="34">
        <v>19.38</v>
      </c>
      <c r="E222" s="28">
        <v>1104.6599999999999</v>
      </c>
      <c r="F222" s="31" t="s">
        <v>18</v>
      </c>
    </row>
    <row r="223" spans="1:6">
      <c r="A223" s="29">
        <v>45365</v>
      </c>
      <c r="B223" s="42">
        <v>0.48812499999999998</v>
      </c>
      <c r="C223" s="31">
        <v>52</v>
      </c>
      <c r="D223" s="34">
        <v>19.399999999999999</v>
      </c>
      <c r="E223" s="28">
        <v>1008.8</v>
      </c>
      <c r="F223" s="31" t="s">
        <v>18</v>
      </c>
    </row>
    <row r="224" spans="1:6">
      <c r="A224" s="29">
        <v>45365</v>
      </c>
      <c r="B224" s="42">
        <v>0.50032407407407409</v>
      </c>
      <c r="C224" s="31">
        <v>149</v>
      </c>
      <c r="D224" s="34">
        <v>19.420000000000002</v>
      </c>
      <c r="E224" s="28">
        <v>2893.5800000000004</v>
      </c>
      <c r="F224" s="31" t="s">
        <v>18</v>
      </c>
    </row>
    <row r="225" spans="1:6">
      <c r="A225" s="29">
        <v>45365</v>
      </c>
      <c r="B225" s="42">
        <v>0.50032407407407409</v>
      </c>
      <c r="C225" s="31">
        <v>157</v>
      </c>
      <c r="D225" s="34">
        <v>19.420000000000002</v>
      </c>
      <c r="E225" s="28">
        <v>3048.94</v>
      </c>
      <c r="F225" s="31" t="s">
        <v>18</v>
      </c>
    </row>
    <row r="226" spans="1:6">
      <c r="A226" s="29">
        <v>45365</v>
      </c>
      <c r="B226" s="42">
        <v>0.51697916666666666</v>
      </c>
      <c r="C226" s="31">
        <v>12</v>
      </c>
      <c r="D226" s="34">
        <v>19.48</v>
      </c>
      <c r="E226" s="28">
        <v>233.76</v>
      </c>
      <c r="F226" s="31" t="s">
        <v>18</v>
      </c>
    </row>
    <row r="227" spans="1:6">
      <c r="A227" s="29">
        <v>45365</v>
      </c>
      <c r="B227" s="42">
        <v>0.51697916666666666</v>
      </c>
      <c r="C227" s="31">
        <v>6</v>
      </c>
      <c r="D227" s="34">
        <v>19.48</v>
      </c>
      <c r="E227" s="28">
        <v>116.88</v>
      </c>
      <c r="F227" s="31" t="s">
        <v>18</v>
      </c>
    </row>
    <row r="228" spans="1:6">
      <c r="A228" s="29">
        <v>45365</v>
      </c>
      <c r="B228" s="42">
        <v>0.51702546296296303</v>
      </c>
      <c r="C228" s="31">
        <v>2</v>
      </c>
      <c r="D228" s="34">
        <v>19.48</v>
      </c>
      <c r="E228" s="28">
        <v>38.96</v>
      </c>
      <c r="F228" s="31" t="s">
        <v>21</v>
      </c>
    </row>
    <row r="229" spans="1:6">
      <c r="A229" s="29">
        <v>45365</v>
      </c>
      <c r="B229" s="42">
        <v>0.5218518518518519</v>
      </c>
      <c r="C229" s="31">
        <v>66</v>
      </c>
      <c r="D229" s="34">
        <v>19.48</v>
      </c>
      <c r="E229" s="28">
        <v>1285.68</v>
      </c>
      <c r="F229" s="31" t="s">
        <v>16</v>
      </c>
    </row>
    <row r="230" spans="1:6">
      <c r="A230" s="29">
        <v>45365</v>
      </c>
      <c r="B230" s="42">
        <v>0.53228009259259257</v>
      </c>
      <c r="C230" s="31">
        <v>66</v>
      </c>
      <c r="D230" s="34">
        <v>19.48</v>
      </c>
      <c r="E230" s="28">
        <v>1285.68</v>
      </c>
      <c r="F230" s="31" t="s">
        <v>16</v>
      </c>
    </row>
    <row r="231" spans="1:6">
      <c r="A231" s="29">
        <v>45365</v>
      </c>
      <c r="B231" s="42">
        <v>0.54070601851851852</v>
      </c>
      <c r="C231" s="31">
        <v>108</v>
      </c>
      <c r="D231" s="34">
        <v>19.48</v>
      </c>
      <c r="E231" s="28">
        <v>2103.84</v>
      </c>
      <c r="F231" s="31" t="s">
        <v>18</v>
      </c>
    </row>
    <row r="232" spans="1:6">
      <c r="A232" s="29">
        <v>45365</v>
      </c>
      <c r="B232" s="42">
        <v>0.54166666666666663</v>
      </c>
      <c r="C232" s="31">
        <v>3</v>
      </c>
      <c r="D232" s="34">
        <v>19.5</v>
      </c>
      <c r="E232" s="28">
        <v>58.5</v>
      </c>
      <c r="F232" s="31" t="s">
        <v>21</v>
      </c>
    </row>
    <row r="233" spans="1:6">
      <c r="A233" s="29">
        <v>45365</v>
      </c>
      <c r="B233" s="42">
        <v>0.54166666666666663</v>
      </c>
      <c r="C233" s="31">
        <v>216</v>
      </c>
      <c r="D233" s="34">
        <v>19.5</v>
      </c>
      <c r="E233" s="28">
        <v>4212</v>
      </c>
      <c r="F233" s="31" t="s">
        <v>18</v>
      </c>
    </row>
    <row r="234" spans="1:6">
      <c r="A234" s="29">
        <v>45365</v>
      </c>
      <c r="B234" s="42">
        <v>0.54166666666666663</v>
      </c>
      <c r="C234" s="31">
        <v>100</v>
      </c>
      <c r="D234" s="34">
        <v>19.5</v>
      </c>
      <c r="E234" s="28">
        <v>1950</v>
      </c>
      <c r="F234" s="31" t="s">
        <v>18</v>
      </c>
    </row>
    <row r="235" spans="1:6">
      <c r="A235" s="29">
        <v>45365</v>
      </c>
      <c r="B235" s="42">
        <v>0.54166666666666663</v>
      </c>
      <c r="C235" s="31">
        <v>105</v>
      </c>
      <c r="D235" s="34">
        <v>19.5</v>
      </c>
      <c r="E235" s="28">
        <v>2047.5</v>
      </c>
      <c r="F235" s="31" t="s">
        <v>18</v>
      </c>
    </row>
    <row r="236" spans="1:6">
      <c r="A236" s="29">
        <v>45365</v>
      </c>
      <c r="B236" s="42">
        <v>0.5426967592592592</v>
      </c>
      <c r="C236" s="31">
        <v>55</v>
      </c>
      <c r="D236" s="34">
        <v>19.5</v>
      </c>
      <c r="E236" s="28">
        <v>1072.5</v>
      </c>
      <c r="F236" s="31" t="s">
        <v>16</v>
      </c>
    </row>
    <row r="237" spans="1:6">
      <c r="A237" s="29">
        <v>45365</v>
      </c>
      <c r="B237" s="42">
        <v>0.5426967592592592</v>
      </c>
      <c r="C237" s="31">
        <v>42</v>
      </c>
      <c r="D237" s="34">
        <v>19.5</v>
      </c>
      <c r="E237" s="28">
        <v>819</v>
      </c>
      <c r="F237" s="31" t="s">
        <v>21</v>
      </c>
    </row>
    <row r="238" spans="1:6">
      <c r="A238" s="29">
        <v>45365</v>
      </c>
      <c r="B238" s="42">
        <v>0.5471759259259259</v>
      </c>
      <c r="C238" s="31">
        <v>63</v>
      </c>
      <c r="D238" s="34">
        <v>19.5</v>
      </c>
      <c r="E238" s="28">
        <v>1228.5</v>
      </c>
      <c r="F238" s="31" t="s">
        <v>16</v>
      </c>
    </row>
    <row r="239" spans="1:6">
      <c r="A239" s="29">
        <v>45365</v>
      </c>
      <c r="B239" s="42">
        <v>0.5471759259259259</v>
      </c>
      <c r="C239" s="31">
        <v>59</v>
      </c>
      <c r="D239" s="34">
        <v>19.5</v>
      </c>
      <c r="E239" s="28">
        <v>1150.5</v>
      </c>
      <c r="F239" s="31" t="s">
        <v>16</v>
      </c>
    </row>
    <row r="240" spans="1:6">
      <c r="A240" s="29">
        <v>45365</v>
      </c>
      <c r="B240" s="42">
        <v>0.5471759259259259</v>
      </c>
      <c r="C240" s="31">
        <v>36</v>
      </c>
      <c r="D240" s="34">
        <v>19.5</v>
      </c>
      <c r="E240" s="28">
        <v>702</v>
      </c>
      <c r="F240" s="31" t="s">
        <v>21</v>
      </c>
    </row>
    <row r="241" spans="1:6">
      <c r="A241" s="29">
        <v>45365</v>
      </c>
      <c r="B241" s="42">
        <v>0.55103009259259261</v>
      </c>
      <c r="C241" s="31">
        <v>55</v>
      </c>
      <c r="D241" s="34">
        <v>19.48</v>
      </c>
      <c r="E241" s="28">
        <v>1071.4000000000001</v>
      </c>
      <c r="F241" s="31" t="s">
        <v>21</v>
      </c>
    </row>
    <row r="242" spans="1:6">
      <c r="A242" s="29">
        <v>45365</v>
      </c>
      <c r="B242" s="42">
        <v>0.55555555555555558</v>
      </c>
      <c r="C242" s="31">
        <v>100</v>
      </c>
      <c r="D242" s="34">
        <v>19.5</v>
      </c>
      <c r="E242" s="28">
        <v>1950</v>
      </c>
      <c r="F242" s="31" t="s">
        <v>18</v>
      </c>
    </row>
    <row r="243" spans="1:6">
      <c r="A243" s="29">
        <v>45365</v>
      </c>
      <c r="B243" s="42">
        <v>0.55902777777777779</v>
      </c>
      <c r="C243" s="31">
        <v>100</v>
      </c>
      <c r="D243" s="34">
        <v>19.5</v>
      </c>
      <c r="E243" s="28">
        <v>1950</v>
      </c>
      <c r="F243" s="31" t="s">
        <v>18</v>
      </c>
    </row>
    <row r="244" spans="1:6">
      <c r="A244" s="29">
        <v>45365</v>
      </c>
      <c r="B244" s="42">
        <v>0.55902777777777779</v>
      </c>
      <c r="C244" s="31">
        <v>33</v>
      </c>
      <c r="D244" s="34">
        <v>19.5</v>
      </c>
      <c r="E244" s="28">
        <v>643.5</v>
      </c>
      <c r="F244" s="31" t="s">
        <v>18</v>
      </c>
    </row>
    <row r="245" spans="1:6">
      <c r="A245" s="29">
        <v>45365</v>
      </c>
      <c r="B245" s="42">
        <v>0.56328703703703698</v>
      </c>
      <c r="C245" s="31">
        <v>12</v>
      </c>
      <c r="D245" s="34">
        <v>19.48</v>
      </c>
      <c r="E245" s="28">
        <v>233.76</v>
      </c>
      <c r="F245" s="31" t="s">
        <v>21</v>
      </c>
    </row>
    <row r="246" spans="1:6">
      <c r="A246" s="29">
        <v>45365</v>
      </c>
      <c r="B246" s="42">
        <v>0.56328703703703698</v>
      </c>
      <c r="C246" s="31">
        <v>11</v>
      </c>
      <c r="D246" s="34">
        <v>19.48</v>
      </c>
      <c r="E246" s="28">
        <v>214.28</v>
      </c>
      <c r="F246" s="31" t="s">
        <v>21</v>
      </c>
    </row>
    <row r="247" spans="1:6">
      <c r="A247" s="29">
        <v>45365</v>
      </c>
      <c r="B247" s="42">
        <v>0.56328703703703698</v>
      </c>
      <c r="C247" s="31">
        <v>11</v>
      </c>
      <c r="D247" s="34">
        <v>19.48</v>
      </c>
      <c r="E247" s="28">
        <v>214.28</v>
      </c>
      <c r="F247" s="31" t="s">
        <v>18</v>
      </c>
    </row>
    <row r="248" spans="1:6">
      <c r="A248" s="29">
        <v>45365</v>
      </c>
      <c r="B248" s="42">
        <v>0.56328703703703698</v>
      </c>
      <c r="C248" s="31">
        <v>134</v>
      </c>
      <c r="D248" s="34">
        <v>19.48</v>
      </c>
      <c r="E248" s="28">
        <v>2610.3200000000002</v>
      </c>
      <c r="F248" s="31" t="s">
        <v>18</v>
      </c>
    </row>
    <row r="249" spans="1:6">
      <c r="A249" s="29">
        <v>45365</v>
      </c>
      <c r="B249" s="42">
        <v>0.56328703703703698</v>
      </c>
      <c r="C249" s="31">
        <v>147</v>
      </c>
      <c r="D249" s="34">
        <v>19.48</v>
      </c>
      <c r="E249" s="28">
        <v>2863.56</v>
      </c>
      <c r="F249" s="31" t="s">
        <v>18</v>
      </c>
    </row>
    <row r="250" spans="1:6">
      <c r="A250" s="29">
        <v>45365</v>
      </c>
      <c r="B250" s="42">
        <v>0.56328703703703698</v>
      </c>
      <c r="C250" s="31">
        <v>52</v>
      </c>
      <c r="D250" s="34">
        <v>19.48</v>
      </c>
      <c r="E250" s="28">
        <v>1012.96</v>
      </c>
      <c r="F250" s="31" t="s">
        <v>18</v>
      </c>
    </row>
    <row r="251" spans="1:6">
      <c r="A251" s="29">
        <v>45365</v>
      </c>
      <c r="B251" s="42">
        <v>0.56328703703703698</v>
      </c>
      <c r="C251" s="31">
        <v>80</v>
      </c>
      <c r="D251" s="34">
        <v>19.48</v>
      </c>
      <c r="E251" s="28">
        <v>1558.4</v>
      </c>
      <c r="F251" s="31" t="s">
        <v>18</v>
      </c>
    </row>
    <row r="252" spans="1:6">
      <c r="A252" s="29">
        <v>45365</v>
      </c>
      <c r="B252" s="42">
        <v>0.56328703703703698</v>
      </c>
      <c r="C252" s="31">
        <v>36</v>
      </c>
      <c r="D252" s="34">
        <v>19.48</v>
      </c>
      <c r="E252" s="28">
        <v>701.28</v>
      </c>
      <c r="F252" s="31" t="s">
        <v>18</v>
      </c>
    </row>
    <row r="253" spans="1:6">
      <c r="A253" s="29">
        <v>45365</v>
      </c>
      <c r="B253" s="42">
        <v>0.5739467592592592</v>
      </c>
      <c r="C253" s="31">
        <v>48</v>
      </c>
      <c r="D253" s="34">
        <v>19.440000000000001</v>
      </c>
      <c r="E253" s="28">
        <v>933.12000000000012</v>
      </c>
      <c r="F253" s="31" t="s">
        <v>18</v>
      </c>
    </row>
    <row r="254" spans="1:6">
      <c r="A254" s="29">
        <v>45365</v>
      </c>
      <c r="B254" s="42">
        <v>0.5739467592592592</v>
      </c>
      <c r="C254" s="31">
        <v>111</v>
      </c>
      <c r="D254" s="34">
        <v>19.440000000000001</v>
      </c>
      <c r="E254" s="28">
        <v>2157.84</v>
      </c>
      <c r="F254" s="31" t="s">
        <v>18</v>
      </c>
    </row>
    <row r="255" spans="1:6">
      <c r="A255" s="29">
        <v>45365</v>
      </c>
      <c r="B255" s="42">
        <v>0.57464120370370375</v>
      </c>
      <c r="C255" s="31">
        <v>35</v>
      </c>
      <c r="D255" s="34">
        <v>19.399999999999999</v>
      </c>
      <c r="E255" s="28">
        <v>679</v>
      </c>
      <c r="F255" s="31" t="s">
        <v>16</v>
      </c>
    </row>
    <row r="256" spans="1:6">
      <c r="A256" s="29">
        <v>45365</v>
      </c>
      <c r="B256" s="42">
        <v>0.5820833333333334</v>
      </c>
      <c r="C256" s="31">
        <v>56</v>
      </c>
      <c r="D256" s="34">
        <v>19.399999999999999</v>
      </c>
      <c r="E256" s="28">
        <v>1086.3999999999999</v>
      </c>
      <c r="F256" s="31" t="s">
        <v>16</v>
      </c>
    </row>
    <row r="257" spans="1:6">
      <c r="A257" s="29">
        <v>45365</v>
      </c>
      <c r="B257" s="42">
        <v>0.58228009259259261</v>
      </c>
      <c r="C257" s="31">
        <v>3</v>
      </c>
      <c r="D257" s="34">
        <v>19.399999999999999</v>
      </c>
      <c r="E257" s="28">
        <v>58.199999999999996</v>
      </c>
      <c r="F257" s="31" t="s">
        <v>16</v>
      </c>
    </row>
    <row r="258" spans="1:6">
      <c r="A258" s="29">
        <v>45365</v>
      </c>
      <c r="B258" s="42">
        <v>0.58228009259259261</v>
      </c>
      <c r="C258" s="31">
        <v>54</v>
      </c>
      <c r="D258" s="34">
        <v>19.399999999999999</v>
      </c>
      <c r="E258" s="28">
        <v>1047.5999999999999</v>
      </c>
      <c r="F258" s="31" t="s">
        <v>16</v>
      </c>
    </row>
    <row r="259" spans="1:6">
      <c r="A259" s="29">
        <v>45365</v>
      </c>
      <c r="B259" s="42">
        <v>0.58228009259259261</v>
      </c>
      <c r="C259" s="31">
        <v>113</v>
      </c>
      <c r="D259" s="34">
        <v>19.399999999999999</v>
      </c>
      <c r="E259" s="28">
        <v>2192.1999999999998</v>
      </c>
      <c r="F259" s="31" t="s">
        <v>16</v>
      </c>
    </row>
    <row r="260" spans="1:6">
      <c r="A260" s="29">
        <v>45365</v>
      </c>
      <c r="B260" s="42">
        <v>0.58228009259259261</v>
      </c>
      <c r="C260" s="31">
        <v>45</v>
      </c>
      <c r="D260" s="34">
        <v>19.399999999999999</v>
      </c>
      <c r="E260" s="28">
        <v>872.99999999999989</v>
      </c>
      <c r="F260" s="31" t="s">
        <v>16</v>
      </c>
    </row>
    <row r="261" spans="1:6">
      <c r="A261" s="29">
        <v>45365</v>
      </c>
      <c r="B261" s="42">
        <v>0.58658564814814818</v>
      </c>
      <c r="C261" s="31">
        <v>50</v>
      </c>
      <c r="D261" s="34">
        <v>19.420000000000002</v>
      </c>
      <c r="E261" s="28">
        <v>971.00000000000011</v>
      </c>
      <c r="F261" s="31" t="s">
        <v>18</v>
      </c>
    </row>
    <row r="262" spans="1:6">
      <c r="A262" s="29">
        <v>45365</v>
      </c>
      <c r="B262" s="42">
        <v>0.58658564814814818</v>
      </c>
      <c r="C262" s="31">
        <v>50</v>
      </c>
      <c r="D262" s="34">
        <v>19.420000000000002</v>
      </c>
      <c r="E262" s="28">
        <v>971.00000000000011</v>
      </c>
      <c r="F262" s="31" t="s">
        <v>18</v>
      </c>
    </row>
    <row r="263" spans="1:6">
      <c r="A263" s="29">
        <v>45365</v>
      </c>
      <c r="B263" s="42">
        <v>0.58658564814814818</v>
      </c>
      <c r="C263" s="31">
        <v>20</v>
      </c>
      <c r="D263" s="34">
        <v>19.420000000000002</v>
      </c>
      <c r="E263" s="28">
        <v>388.40000000000003</v>
      </c>
      <c r="F263" s="31" t="s">
        <v>18</v>
      </c>
    </row>
    <row r="264" spans="1:6">
      <c r="A264" s="29">
        <v>45365</v>
      </c>
      <c r="B264" s="42">
        <v>0.59270833333333328</v>
      </c>
      <c r="C264" s="31">
        <v>8</v>
      </c>
      <c r="D264" s="34">
        <v>19.399999999999999</v>
      </c>
      <c r="E264" s="28">
        <v>155.19999999999999</v>
      </c>
      <c r="F264" s="31" t="s">
        <v>18</v>
      </c>
    </row>
    <row r="265" spans="1:6">
      <c r="A265" s="29">
        <v>45365</v>
      </c>
      <c r="B265" s="42">
        <v>0.59270833333333328</v>
      </c>
      <c r="C265" s="31">
        <v>153</v>
      </c>
      <c r="D265" s="34">
        <v>19.399999999999999</v>
      </c>
      <c r="E265" s="28">
        <v>2968.2</v>
      </c>
      <c r="F265" s="31" t="s">
        <v>18</v>
      </c>
    </row>
    <row r="266" spans="1:6">
      <c r="A266" s="29">
        <v>45365</v>
      </c>
      <c r="B266" s="42">
        <v>0.60803240740740738</v>
      </c>
      <c r="C266" s="31">
        <v>10</v>
      </c>
      <c r="D266" s="34">
        <v>19.420000000000002</v>
      </c>
      <c r="E266" s="28">
        <v>194.20000000000002</v>
      </c>
      <c r="F266" s="31" t="s">
        <v>16</v>
      </c>
    </row>
    <row r="267" spans="1:6">
      <c r="A267" s="29">
        <v>45365</v>
      </c>
      <c r="B267" s="42">
        <v>0.60803240740740738</v>
      </c>
      <c r="C267" s="31">
        <v>105</v>
      </c>
      <c r="D267" s="34">
        <v>19.420000000000002</v>
      </c>
      <c r="E267" s="28">
        <v>2039.1000000000001</v>
      </c>
      <c r="F267" s="31" t="s">
        <v>16</v>
      </c>
    </row>
    <row r="268" spans="1:6">
      <c r="A268" s="29">
        <v>45365</v>
      </c>
      <c r="B268" s="42">
        <v>0.60803240740740738</v>
      </c>
      <c r="C268" s="31">
        <v>19</v>
      </c>
      <c r="D268" s="34">
        <v>19.420000000000002</v>
      </c>
      <c r="E268" s="28">
        <v>368.98</v>
      </c>
      <c r="F268" s="31" t="s">
        <v>16</v>
      </c>
    </row>
    <row r="269" spans="1:6">
      <c r="A269" s="29">
        <v>45365</v>
      </c>
      <c r="B269" s="42">
        <v>0.60803240740740738</v>
      </c>
      <c r="C269" s="31">
        <v>1</v>
      </c>
      <c r="D269" s="34">
        <v>19.420000000000002</v>
      </c>
      <c r="E269" s="28">
        <v>19.420000000000002</v>
      </c>
      <c r="F269" s="31" t="s">
        <v>18</v>
      </c>
    </row>
    <row r="270" spans="1:6">
      <c r="A270" s="29">
        <v>45365</v>
      </c>
      <c r="B270" s="42">
        <v>0.60803240740740738</v>
      </c>
      <c r="C270" s="31">
        <v>30</v>
      </c>
      <c r="D270" s="34">
        <v>19.420000000000002</v>
      </c>
      <c r="E270" s="28">
        <v>582.6</v>
      </c>
      <c r="F270" s="31" t="s">
        <v>18</v>
      </c>
    </row>
    <row r="271" spans="1:6">
      <c r="A271" s="29">
        <v>45365</v>
      </c>
      <c r="B271" s="42">
        <v>0.60803240740740738</v>
      </c>
      <c r="C271" s="31">
        <v>158</v>
      </c>
      <c r="D271" s="34">
        <v>19.420000000000002</v>
      </c>
      <c r="E271" s="28">
        <v>3068.36</v>
      </c>
      <c r="F271" s="31" t="s">
        <v>18</v>
      </c>
    </row>
    <row r="272" spans="1:6">
      <c r="A272" s="29">
        <v>45365</v>
      </c>
      <c r="B272" s="42">
        <v>0.60803240740740738</v>
      </c>
      <c r="C272" s="31">
        <v>106</v>
      </c>
      <c r="D272" s="34">
        <v>19.420000000000002</v>
      </c>
      <c r="E272" s="28">
        <v>2058.52</v>
      </c>
      <c r="F272" s="31" t="s">
        <v>18</v>
      </c>
    </row>
    <row r="273" spans="1:6">
      <c r="A273" s="29">
        <v>45365</v>
      </c>
      <c r="B273" s="42">
        <v>0.60803240740740738</v>
      </c>
      <c r="C273" s="31">
        <v>66</v>
      </c>
      <c r="D273" s="34">
        <v>19.399999999999999</v>
      </c>
      <c r="E273" s="28">
        <v>1280.3999999999999</v>
      </c>
      <c r="F273" s="31" t="s">
        <v>18</v>
      </c>
    </row>
    <row r="274" spans="1:6">
      <c r="A274" s="29">
        <v>45365</v>
      </c>
      <c r="B274" s="42">
        <v>0.60804398148148142</v>
      </c>
      <c r="C274" s="31">
        <v>117</v>
      </c>
      <c r="D274" s="34">
        <v>19.399999999999999</v>
      </c>
      <c r="E274" s="28">
        <v>2269.7999999999997</v>
      </c>
      <c r="F274" s="31" t="s">
        <v>18</v>
      </c>
    </row>
    <row r="275" spans="1:6">
      <c r="A275" s="29">
        <v>45365</v>
      </c>
      <c r="B275" s="42">
        <v>0.61494212962962969</v>
      </c>
      <c r="C275" s="31">
        <v>64</v>
      </c>
      <c r="D275" s="34">
        <v>19.38</v>
      </c>
      <c r="E275" s="28">
        <v>1240.32</v>
      </c>
      <c r="F275" s="31" t="s">
        <v>18</v>
      </c>
    </row>
    <row r="276" spans="1:6">
      <c r="A276" s="29">
        <v>45365</v>
      </c>
      <c r="B276" s="42">
        <v>0.61563657407407402</v>
      </c>
      <c r="C276" s="31">
        <v>61</v>
      </c>
      <c r="D276" s="34">
        <v>19.38</v>
      </c>
      <c r="E276" s="28">
        <v>1182.1799999999998</v>
      </c>
      <c r="F276" s="31" t="s">
        <v>18</v>
      </c>
    </row>
    <row r="277" spans="1:6">
      <c r="A277" s="29">
        <v>45365</v>
      </c>
      <c r="B277" s="42">
        <v>0.61656250000000001</v>
      </c>
      <c r="C277" s="31">
        <v>31</v>
      </c>
      <c r="D277" s="34">
        <v>19.38</v>
      </c>
      <c r="E277" s="28">
        <v>600.78</v>
      </c>
      <c r="F277" s="31" t="s">
        <v>18</v>
      </c>
    </row>
    <row r="278" spans="1:6">
      <c r="A278" s="29">
        <v>45365</v>
      </c>
      <c r="B278" s="42">
        <v>0.61656250000000001</v>
      </c>
      <c r="C278" s="31">
        <v>159</v>
      </c>
      <c r="D278" s="34">
        <v>19.38</v>
      </c>
      <c r="E278" s="28">
        <v>3081.4199999999996</v>
      </c>
      <c r="F278" s="31" t="s">
        <v>18</v>
      </c>
    </row>
    <row r="279" spans="1:6">
      <c r="A279" s="29">
        <v>45365</v>
      </c>
      <c r="B279" s="42">
        <v>0.61689814814814814</v>
      </c>
      <c r="C279" s="31">
        <v>53</v>
      </c>
      <c r="D279" s="34">
        <v>19.38</v>
      </c>
      <c r="E279" s="28">
        <v>1027.1399999999999</v>
      </c>
      <c r="F279" s="31" t="s">
        <v>18</v>
      </c>
    </row>
    <row r="280" spans="1:6">
      <c r="A280" s="29">
        <v>45365</v>
      </c>
      <c r="B280" s="42">
        <v>0.61689814814814814</v>
      </c>
      <c r="C280" s="31">
        <v>10</v>
      </c>
      <c r="D280" s="34">
        <v>19.38</v>
      </c>
      <c r="E280" s="28">
        <v>193.79999999999998</v>
      </c>
      <c r="F280" s="31" t="s">
        <v>18</v>
      </c>
    </row>
    <row r="281" spans="1:6">
      <c r="A281" s="29">
        <v>45365</v>
      </c>
      <c r="B281" s="42">
        <v>0.61689814814814814</v>
      </c>
      <c r="C281" s="31">
        <v>21</v>
      </c>
      <c r="D281" s="34">
        <v>19.38</v>
      </c>
      <c r="E281" s="28">
        <v>406.97999999999996</v>
      </c>
      <c r="F281" s="31" t="s">
        <v>18</v>
      </c>
    </row>
    <row r="282" spans="1:6">
      <c r="A282" s="29">
        <v>45365</v>
      </c>
      <c r="B282" s="42">
        <v>0.61689814814814814</v>
      </c>
      <c r="C282" s="31">
        <v>12</v>
      </c>
      <c r="D282" s="34">
        <v>19.38</v>
      </c>
      <c r="E282" s="28">
        <v>232.56</v>
      </c>
      <c r="F282" s="31" t="s">
        <v>18</v>
      </c>
    </row>
    <row r="283" spans="1:6">
      <c r="A283" s="29">
        <v>45365</v>
      </c>
      <c r="B283" s="42">
        <v>0.62314814814814812</v>
      </c>
      <c r="C283" s="31">
        <v>53</v>
      </c>
      <c r="D283" s="34">
        <v>19.38</v>
      </c>
      <c r="E283" s="28">
        <v>1027.1399999999999</v>
      </c>
      <c r="F283" s="31" t="s">
        <v>18</v>
      </c>
    </row>
    <row r="284" spans="1:6">
      <c r="A284" s="29">
        <v>45365</v>
      </c>
      <c r="B284" s="42">
        <v>0.62664351851851852</v>
      </c>
      <c r="C284" s="31">
        <v>49</v>
      </c>
      <c r="D284" s="34">
        <v>19.38</v>
      </c>
      <c r="E284" s="28">
        <v>949.62</v>
      </c>
      <c r="F284" s="31" t="s">
        <v>18</v>
      </c>
    </row>
    <row r="285" spans="1:6">
      <c r="A285" s="29">
        <v>45365</v>
      </c>
      <c r="B285" s="42">
        <v>0.62664351851851852</v>
      </c>
      <c r="C285" s="31">
        <v>11</v>
      </c>
      <c r="D285" s="34">
        <v>19.38</v>
      </c>
      <c r="E285" s="28">
        <v>213.17999999999998</v>
      </c>
      <c r="F285" s="31" t="s">
        <v>18</v>
      </c>
    </row>
    <row r="286" spans="1:6">
      <c r="A286" s="29">
        <v>45365</v>
      </c>
      <c r="B286" s="42">
        <v>0.62952546296296297</v>
      </c>
      <c r="C286" s="31">
        <v>18</v>
      </c>
      <c r="D286" s="34">
        <v>19.36</v>
      </c>
      <c r="E286" s="28">
        <v>348.48</v>
      </c>
      <c r="F286" s="31" t="s">
        <v>21</v>
      </c>
    </row>
    <row r="287" spans="1:6">
      <c r="A287" s="29">
        <v>45365</v>
      </c>
      <c r="B287" s="42">
        <v>0.63</v>
      </c>
      <c r="C287" s="31">
        <v>49</v>
      </c>
      <c r="D287" s="34">
        <v>19.38</v>
      </c>
      <c r="E287" s="28">
        <v>949.62</v>
      </c>
      <c r="F287" s="31" t="s">
        <v>18</v>
      </c>
    </row>
    <row r="288" spans="1:6">
      <c r="A288" s="29">
        <v>45365</v>
      </c>
      <c r="B288" s="42">
        <v>0.6363657407407407</v>
      </c>
      <c r="C288" s="31">
        <v>55</v>
      </c>
      <c r="D288" s="34">
        <v>19.36</v>
      </c>
      <c r="E288" s="28">
        <v>1064.8</v>
      </c>
      <c r="F288" s="31" t="s">
        <v>21</v>
      </c>
    </row>
    <row r="289" spans="1:6">
      <c r="A289" s="29">
        <v>45365</v>
      </c>
      <c r="B289" s="42">
        <v>0.6363657407407407</v>
      </c>
      <c r="C289" s="31">
        <v>144</v>
      </c>
      <c r="D289" s="34">
        <v>19.34</v>
      </c>
      <c r="E289" s="28">
        <v>2784.96</v>
      </c>
      <c r="F289" s="31" t="s">
        <v>18</v>
      </c>
    </row>
    <row r="290" spans="1:6">
      <c r="A290" s="29">
        <v>45365</v>
      </c>
      <c r="B290" s="42">
        <v>0.6363657407407407</v>
      </c>
      <c r="C290" s="31">
        <v>159</v>
      </c>
      <c r="D290" s="34">
        <v>19.34</v>
      </c>
      <c r="E290" s="28">
        <v>3075.06</v>
      </c>
      <c r="F290" s="31" t="s">
        <v>16</v>
      </c>
    </row>
    <row r="291" spans="1:6">
      <c r="A291" s="29">
        <v>45365</v>
      </c>
      <c r="B291" s="42">
        <v>0.6363657407407407</v>
      </c>
      <c r="C291" s="31">
        <v>208</v>
      </c>
      <c r="D291" s="34">
        <v>19.36</v>
      </c>
      <c r="E291" s="28">
        <v>4026.88</v>
      </c>
      <c r="F291" s="31" t="s">
        <v>18</v>
      </c>
    </row>
    <row r="292" spans="1:6">
      <c r="A292" s="29">
        <v>45365</v>
      </c>
      <c r="B292" s="42">
        <v>0.64481481481481484</v>
      </c>
      <c r="C292" s="31">
        <v>55</v>
      </c>
      <c r="D292" s="34">
        <v>19.3</v>
      </c>
      <c r="E292" s="28">
        <v>1061.5</v>
      </c>
      <c r="F292" s="31" t="s">
        <v>18</v>
      </c>
    </row>
    <row r="293" spans="1:6">
      <c r="A293" s="29">
        <v>45365</v>
      </c>
      <c r="B293" s="42">
        <v>0.64481481481481484</v>
      </c>
      <c r="C293" s="31">
        <v>94</v>
      </c>
      <c r="D293" s="34">
        <v>19.3</v>
      </c>
      <c r="E293" s="28">
        <v>1814.2</v>
      </c>
      <c r="F293" s="31" t="s">
        <v>18</v>
      </c>
    </row>
    <row r="294" spans="1:6">
      <c r="A294" s="29">
        <v>45365</v>
      </c>
      <c r="B294" s="42">
        <v>0.65312500000000007</v>
      </c>
      <c r="C294" s="31">
        <v>49</v>
      </c>
      <c r="D294" s="34">
        <v>19.32</v>
      </c>
      <c r="E294" s="28">
        <v>946.68000000000006</v>
      </c>
      <c r="F294" s="31" t="s">
        <v>18</v>
      </c>
    </row>
    <row r="295" spans="1:6">
      <c r="A295" s="29">
        <v>45365</v>
      </c>
      <c r="B295" s="42">
        <v>0.65312500000000007</v>
      </c>
      <c r="C295" s="31">
        <v>19</v>
      </c>
      <c r="D295" s="34">
        <v>19.32</v>
      </c>
      <c r="E295" s="28">
        <v>367.08</v>
      </c>
      <c r="F295" s="31" t="s">
        <v>18</v>
      </c>
    </row>
    <row r="296" spans="1:6">
      <c r="A296" s="29">
        <v>45365</v>
      </c>
      <c r="B296" s="42">
        <v>0.65313657407407411</v>
      </c>
      <c r="C296" s="31">
        <v>53</v>
      </c>
      <c r="D296" s="34">
        <v>19.32</v>
      </c>
      <c r="E296" s="28">
        <v>1023.96</v>
      </c>
      <c r="F296" s="31" t="s">
        <v>18</v>
      </c>
    </row>
    <row r="297" spans="1:6">
      <c r="A297" s="29">
        <v>45365</v>
      </c>
      <c r="B297" s="42">
        <v>0.66300925925925924</v>
      </c>
      <c r="C297" s="31">
        <v>150</v>
      </c>
      <c r="D297" s="34">
        <v>19.3</v>
      </c>
      <c r="E297" s="28">
        <v>2895</v>
      </c>
      <c r="F297" s="31" t="s">
        <v>18</v>
      </c>
    </row>
    <row r="298" spans="1:6">
      <c r="A298" s="29">
        <v>45365</v>
      </c>
      <c r="B298" s="42">
        <v>0.66300925925925924</v>
      </c>
      <c r="C298" s="31">
        <v>114</v>
      </c>
      <c r="D298" s="34">
        <v>19.3</v>
      </c>
      <c r="E298" s="28">
        <v>2200.2000000000003</v>
      </c>
      <c r="F298" s="31" t="s">
        <v>18</v>
      </c>
    </row>
    <row r="299" spans="1:6">
      <c r="A299" s="29">
        <v>45365</v>
      </c>
      <c r="B299" s="42">
        <v>0.66300925925925924</v>
      </c>
      <c r="C299" s="31">
        <v>21</v>
      </c>
      <c r="D299" s="34">
        <v>19.3</v>
      </c>
      <c r="E299" s="28">
        <v>405.3</v>
      </c>
      <c r="F299" s="31" t="s">
        <v>18</v>
      </c>
    </row>
    <row r="300" spans="1:6">
      <c r="A300" s="29">
        <v>45365</v>
      </c>
      <c r="B300" s="42">
        <v>0.66451388888888896</v>
      </c>
      <c r="C300" s="31">
        <v>97</v>
      </c>
      <c r="D300" s="34">
        <v>19.28</v>
      </c>
      <c r="E300" s="28">
        <v>1870.16</v>
      </c>
      <c r="F300" s="31" t="s">
        <v>18</v>
      </c>
    </row>
    <row r="301" spans="1:6">
      <c r="A301" s="29">
        <v>45365</v>
      </c>
      <c r="B301" s="42">
        <v>0.67332175925925919</v>
      </c>
      <c r="C301" s="31">
        <v>51</v>
      </c>
      <c r="D301" s="34">
        <v>19.28</v>
      </c>
      <c r="E301" s="28">
        <v>983.28000000000009</v>
      </c>
      <c r="F301" s="31" t="s">
        <v>18</v>
      </c>
    </row>
    <row r="302" spans="1:6">
      <c r="A302" s="29">
        <v>45365</v>
      </c>
      <c r="B302" s="42">
        <v>0.68137731481481489</v>
      </c>
      <c r="C302" s="31">
        <v>100</v>
      </c>
      <c r="D302" s="34">
        <v>19.3</v>
      </c>
      <c r="E302" s="28">
        <v>1930</v>
      </c>
      <c r="F302" s="31" t="s">
        <v>18</v>
      </c>
    </row>
    <row r="303" spans="1:6">
      <c r="A303" s="29">
        <v>45365</v>
      </c>
      <c r="B303" s="42">
        <v>0.68137731481481489</v>
      </c>
      <c r="C303" s="31">
        <v>39</v>
      </c>
      <c r="D303" s="34">
        <v>19.3</v>
      </c>
      <c r="E303" s="28">
        <v>752.7</v>
      </c>
      <c r="F303" s="31" t="s">
        <v>18</v>
      </c>
    </row>
    <row r="304" spans="1:6">
      <c r="A304" s="29">
        <v>45365</v>
      </c>
      <c r="B304" s="42">
        <v>0.6834837962962963</v>
      </c>
      <c r="C304" s="31">
        <v>144</v>
      </c>
      <c r="D304" s="34">
        <v>19.260000000000002</v>
      </c>
      <c r="E304" s="28">
        <v>2773.44</v>
      </c>
      <c r="F304" s="31" t="s">
        <v>18</v>
      </c>
    </row>
    <row r="305" spans="1:6">
      <c r="A305" s="29">
        <v>45365</v>
      </c>
      <c r="B305" s="42">
        <v>0.6834837962962963</v>
      </c>
      <c r="C305" s="31">
        <v>137</v>
      </c>
      <c r="D305" s="34">
        <v>19.260000000000002</v>
      </c>
      <c r="E305" s="28">
        <v>2638.6200000000003</v>
      </c>
      <c r="F305" s="31" t="s">
        <v>16</v>
      </c>
    </row>
    <row r="306" spans="1:6">
      <c r="A306" s="29">
        <v>45365</v>
      </c>
      <c r="B306" s="42">
        <v>0.69388888888888889</v>
      </c>
      <c r="C306" s="31">
        <v>76</v>
      </c>
      <c r="D306" s="34">
        <v>19.239999999999998</v>
      </c>
      <c r="E306" s="28">
        <v>1462.2399999999998</v>
      </c>
      <c r="F306" s="31" t="s">
        <v>18</v>
      </c>
    </row>
    <row r="307" spans="1:6">
      <c r="A307" s="29">
        <v>45365</v>
      </c>
      <c r="B307" s="42">
        <v>0.69388888888888889</v>
      </c>
      <c r="C307" s="31">
        <v>75</v>
      </c>
      <c r="D307" s="34">
        <v>19.239999999999998</v>
      </c>
      <c r="E307" s="28">
        <v>1442.9999999999998</v>
      </c>
      <c r="F307" s="31" t="s">
        <v>18</v>
      </c>
    </row>
    <row r="308" spans="1:6">
      <c r="A308" s="29">
        <v>45365</v>
      </c>
      <c r="B308" s="42">
        <v>0.69388888888888889</v>
      </c>
      <c r="C308" s="31">
        <v>92</v>
      </c>
      <c r="D308" s="34">
        <v>19.239999999999998</v>
      </c>
      <c r="E308" s="28">
        <v>1770.08</v>
      </c>
      <c r="F308" s="31" t="s">
        <v>18</v>
      </c>
    </row>
    <row r="309" spans="1:6">
      <c r="A309" s="29">
        <v>45365</v>
      </c>
      <c r="B309" s="42">
        <v>0.69388888888888889</v>
      </c>
      <c r="C309" s="31">
        <v>65</v>
      </c>
      <c r="D309" s="34">
        <v>19.239999999999998</v>
      </c>
      <c r="E309" s="28">
        <v>1250.5999999999999</v>
      </c>
      <c r="F309" s="31" t="s">
        <v>18</v>
      </c>
    </row>
    <row r="310" spans="1:6">
      <c r="A310" s="29">
        <v>45365</v>
      </c>
      <c r="B310" s="42">
        <v>0.69388888888888889</v>
      </c>
      <c r="C310" s="31">
        <v>17</v>
      </c>
      <c r="D310" s="34">
        <v>19.22</v>
      </c>
      <c r="E310" s="28">
        <v>326.74</v>
      </c>
      <c r="F310" s="31" t="s">
        <v>16</v>
      </c>
    </row>
    <row r="311" spans="1:6">
      <c r="A311" s="29">
        <v>45365</v>
      </c>
      <c r="B311" s="42">
        <v>0.69388888888888889</v>
      </c>
      <c r="C311" s="31">
        <v>17</v>
      </c>
      <c r="D311" s="34">
        <v>19.22</v>
      </c>
      <c r="E311" s="28">
        <v>326.74</v>
      </c>
      <c r="F311" s="31" t="s">
        <v>21</v>
      </c>
    </row>
    <row r="312" spans="1:6">
      <c r="A312" s="29">
        <v>45365</v>
      </c>
      <c r="B312" s="42">
        <v>0.69388888888888889</v>
      </c>
      <c r="C312" s="31">
        <v>57</v>
      </c>
      <c r="D312" s="34">
        <v>19.22</v>
      </c>
      <c r="E312" s="28">
        <v>1095.54</v>
      </c>
      <c r="F312" s="31" t="s">
        <v>16</v>
      </c>
    </row>
    <row r="313" spans="1:6">
      <c r="A313" s="29">
        <v>45365</v>
      </c>
      <c r="B313" s="42">
        <v>0.69833333333333336</v>
      </c>
      <c r="C313" s="31">
        <v>50</v>
      </c>
      <c r="D313" s="34">
        <v>19.22</v>
      </c>
      <c r="E313" s="28">
        <v>961</v>
      </c>
      <c r="F313" s="31" t="s">
        <v>21</v>
      </c>
    </row>
    <row r="314" spans="1:6">
      <c r="A314" s="29">
        <v>45365</v>
      </c>
      <c r="B314" s="42">
        <v>0.69833333333333336</v>
      </c>
      <c r="C314" s="31">
        <v>30</v>
      </c>
      <c r="D314" s="34">
        <v>19.22</v>
      </c>
      <c r="E314" s="28">
        <v>576.59999999999991</v>
      </c>
      <c r="F314" s="31" t="s">
        <v>21</v>
      </c>
    </row>
    <row r="315" spans="1:6">
      <c r="A315" s="29">
        <v>45365</v>
      </c>
      <c r="B315" s="42">
        <v>0.69833333333333336</v>
      </c>
      <c r="C315" s="31">
        <v>57</v>
      </c>
      <c r="D315" s="34">
        <v>19.22</v>
      </c>
      <c r="E315" s="28">
        <v>1095.54</v>
      </c>
      <c r="F315" s="31" t="s">
        <v>16</v>
      </c>
    </row>
    <row r="316" spans="1:6">
      <c r="A316" s="29">
        <v>45365</v>
      </c>
      <c r="B316" s="42">
        <v>0.69833333333333336</v>
      </c>
      <c r="C316" s="31">
        <v>26</v>
      </c>
      <c r="D316" s="34">
        <v>19.22</v>
      </c>
      <c r="E316" s="28">
        <v>499.71999999999997</v>
      </c>
      <c r="F316" s="31" t="s">
        <v>21</v>
      </c>
    </row>
    <row r="317" spans="1:6">
      <c r="A317" s="29">
        <v>45365</v>
      </c>
      <c r="B317" s="42">
        <v>0.70450231481481485</v>
      </c>
      <c r="C317" s="31">
        <v>100</v>
      </c>
      <c r="D317" s="34">
        <v>19.239999999999998</v>
      </c>
      <c r="E317" s="28">
        <v>1923.9999999999998</v>
      </c>
      <c r="F317" s="31" t="s">
        <v>18</v>
      </c>
    </row>
    <row r="318" spans="1:6">
      <c r="A318" s="29">
        <v>45365</v>
      </c>
      <c r="B318" s="42">
        <v>0.70450231481481485</v>
      </c>
      <c r="C318" s="31">
        <v>30</v>
      </c>
      <c r="D318" s="34">
        <v>19.239999999999998</v>
      </c>
      <c r="E318" s="28">
        <v>577.19999999999993</v>
      </c>
      <c r="F318" s="31" t="s">
        <v>18</v>
      </c>
    </row>
    <row r="319" spans="1:6">
      <c r="A319" s="29">
        <v>45365</v>
      </c>
      <c r="B319" s="42">
        <v>0.70797453703703705</v>
      </c>
      <c r="C319" s="31">
        <v>72</v>
      </c>
      <c r="D319" s="34">
        <v>19.239999999999998</v>
      </c>
      <c r="E319" s="28">
        <v>1385.28</v>
      </c>
      <c r="F319" s="31" t="s">
        <v>18</v>
      </c>
    </row>
    <row r="320" spans="1:6">
      <c r="A320" s="29">
        <v>45365</v>
      </c>
      <c r="B320" s="42">
        <v>0.70798611111111109</v>
      </c>
      <c r="C320" s="31">
        <v>63</v>
      </c>
      <c r="D320" s="34">
        <v>19.239999999999998</v>
      </c>
      <c r="E320" s="28">
        <v>1212.1199999999999</v>
      </c>
      <c r="F320" s="31" t="s">
        <v>18</v>
      </c>
    </row>
    <row r="321" spans="1:6">
      <c r="A321" s="29">
        <v>45365</v>
      </c>
      <c r="B321" s="42">
        <v>0.70915509259259257</v>
      </c>
      <c r="C321" s="31">
        <v>17</v>
      </c>
      <c r="D321" s="34">
        <v>19.239999999999998</v>
      </c>
      <c r="E321" s="28">
        <v>327.08</v>
      </c>
      <c r="F321" s="31" t="s">
        <v>18</v>
      </c>
    </row>
    <row r="322" spans="1:6">
      <c r="A322" s="29">
        <v>45365</v>
      </c>
      <c r="B322" s="42">
        <v>0.71479166666666671</v>
      </c>
      <c r="C322" s="31">
        <v>20</v>
      </c>
      <c r="D322" s="34">
        <v>19.239999999999998</v>
      </c>
      <c r="E322" s="28">
        <v>384.79999999999995</v>
      </c>
      <c r="F322" s="31" t="s">
        <v>16</v>
      </c>
    </row>
    <row r="323" spans="1:6">
      <c r="A323" s="29">
        <v>45365</v>
      </c>
      <c r="B323" s="42">
        <v>0.71479166666666671</v>
      </c>
      <c r="C323" s="31">
        <v>96</v>
      </c>
      <c r="D323" s="34">
        <v>19.239999999999998</v>
      </c>
      <c r="E323" s="28">
        <v>1847.04</v>
      </c>
      <c r="F323" s="31" t="s">
        <v>16</v>
      </c>
    </row>
    <row r="324" spans="1:6">
      <c r="A324" s="29">
        <v>45365</v>
      </c>
      <c r="B324" s="42">
        <v>0.71479166666666671</v>
      </c>
      <c r="C324" s="31">
        <v>142</v>
      </c>
      <c r="D324" s="34">
        <v>19.239999999999998</v>
      </c>
      <c r="E324" s="28">
        <v>2732.08</v>
      </c>
      <c r="F324" s="31" t="s">
        <v>18</v>
      </c>
    </row>
    <row r="325" spans="1:6">
      <c r="A325" s="29">
        <v>45365</v>
      </c>
      <c r="B325" s="42">
        <v>0.71479166666666671</v>
      </c>
      <c r="C325" s="31">
        <v>62</v>
      </c>
      <c r="D325" s="34">
        <v>19.239999999999998</v>
      </c>
      <c r="E325" s="28">
        <v>1192.8799999999999</v>
      </c>
      <c r="F325" s="31" t="s">
        <v>18</v>
      </c>
    </row>
    <row r="326" spans="1:6">
      <c r="A326" s="29">
        <v>45365</v>
      </c>
      <c r="B326" s="42">
        <v>0.71479166666666671</v>
      </c>
      <c r="C326" s="31">
        <v>24</v>
      </c>
      <c r="D326" s="34">
        <v>19.239999999999998</v>
      </c>
      <c r="E326" s="28">
        <v>461.76</v>
      </c>
      <c r="F326" s="31" t="s">
        <v>18</v>
      </c>
    </row>
    <row r="327" spans="1:6">
      <c r="A327" s="29">
        <v>45365</v>
      </c>
      <c r="B327" s="42">
        <v>0.71667824074074071</v>
      </c>
      <c r="C327" s="31">
        <v>12</v>
      </c>
      <c r="D327" s="34">
        <v>19.22</v>
      </c>
      <c r="E327" s="28">
        <v>230.64</v>
      </c>
      <c r="F327" s="31" t="s">
        <v>18</v>
      </c>
    </row>
    <row r="328" spans="1:6">
      <c r="A328" s="29">
        <v>45365</v>
      </c>
      <c r="B328" s="42">
        <v>0.71667824074074071</v>
      </c>
      <c r="C328" s="31">
        <v>11</v>
      </c>
      <c r="D328" s="34">
        <v>19.22</v>
      </c>
      <c r="E328" s="28">
        <v>211.42</v>
      </c>
      <c r="F328" s="31" t="s">
        <v>18</v>
      </c>
    </row>
    <row r="329" spans="1:6">
      <c r="A329" s="29">
        <v>45365</v>
      </c>
      <c r="B329" s="42">
        <v>0.72004629629629635</v>
      </c>
      <c r="C329" s="31">
        <v>58</v>
      </c>
      <c r="D329" s="34">
        <v>19.239999999999998</v>
      </c>
      <c r="E329" s="28">
        <v>1115.9199999999998</v>
      </c>
      <c r="F329" s="31" t="s">
        <v>18</v>
      </c>
    </row>
    <row r="330" spans="1:6">
      <c r="A330" s="29">
        <v>45365</v>
      </c>
      <c r="B330" s="42">
        <v>0.72165509259259253</v>
      </c>
      <c r="C330" s="31">
        <v>20</v>
      </c>
      <c r="D330" s="34">
        <v>19.239999999999998</v>
      </c>
      <c r="E330" s="28">
        <v>384.79999999999995</v>
      </c>
      <c r="F330" s="31" t="s">
        <v>18</v>
      </c>
    </row>
    <row r="331" spans="1:6">
      <c r="A331" s="29">
        <v>45366.381388888891</v>
      </c>
      <c r="B331" s="42">
        <v>45366.381388888891</v>
      </c>
      <c r="C331" s="31">
        <v>209</v>
      </c>
      <c r="D331" s="34">
        <v>19.22</v>
      </c>
      <c r="E331" s="28">
        <v>4016.9799999999996</v>
      </c>
      <c r="F331" s="31" t="s">
        <v>18</v>
      </c>
    </row>
    <row r="332" spans="1:6">
      <c r="A332" s="29">
        <v>45366.393923611111</v>
      </c>
      <c r="B332" s="42">
        <v>45366.393923611111</v>
      </c>
      <c r="C332" s="31">
        <v>91</v>
      </c>
      <c r="D332" s="34">
        <v>19.22</v>
      </c>
      <c r="E332" s="28">
        <v>1749.02</v>
      </c>
      <c r="F332" s="31" t="s">
        <v>16</v>
      </c>
    </row>
    <row r="333" spans="1:6">
      <c r="A333" s="29">
        <v>45366.393923611111</v>
      </c>
      <c r="B333" s="42">
        <v>45366.393923611111</v>
      </c>
      <c r="C333" s="31">
        <v>13</v>
      </c>
      <c r="D333" s="34">
        <v>19.22</v>
      </c>
      <c r="E333" s="28">
        <v>249.85999999999999</v>
      </c>
      <c r="F333" s="31" t="s">
        <v>16</v>
      </c>
    </row>
    <row r="334" spans="1:6">
      <c r="A334" s="29">
        <v>45366.393923611111</v>
      </c>
      <c r="B334" s="42">
        <v>45366.393923611111</v>
      </c>
      <c r="C334" s="31">
        <v>57</v>
      </c>
      <c r="D334" s="34">
        <v>19.22</v>
      </c>
      <c r="E334" s="28">
        <v>1095.54</v>
      </c>
      <c r="F334" s="31" t="s">
        <v>16</v>
      </c>
    </row>
    <row r="335" spans="1:6">
      <c r="A335" s="29">
        <v>45366.393923611111</v>
      </c>
      <c r="B335" s="42">
        <v>45366.393923611111</v>
      </c>
      <c r="C335" s="31">
        <v>162</v>
      </c>
      <c r="D335" s="34">
        <v>19.239999999999998</v>
      </c>
      <c r="E335" s="28">
        <v>3116.8799999999997</v>
      </c>
      <c r="F335" s="31" t="s">
        <v>18</v>
      </c>
    </row>
    <row r="336" spans="1:6">
      <c r="A336" s="29">
        <v>45366.393923611111</v>
      </c>
      <c r="B336" s="42">
        <v>45366.393923611111</v>
      </c>
      <c r="C336" s="31">
        <v>34</v>
      </c>
      <c r="D336" s="34">
        <v>19.22</v>
      </c>
      <c r="E336" s="28">
        <v>653.48</v>
      </c>
      <c r="F336" s="31" t="s">
        <v>18</v>
      </c>
    </row>
    <row r="337" spans="1:6">
      <c r="A337" s="29">
        <v>45366.393923611111</v>
      </c>
      <c r="B337" s="42">
        <v>45366.393923611111</v>
      </c>
      <c r="C337" s="31">
        <v>97</v>
      </c>
      <c r="D337" s="34">
        <v>19.22</v>
      </c>
      <c r="E337" s="28">
        <v>1864.34</v>
      </c>
      <c r="F337" s="31" t="s">
        <v>18</v>
      </c>
    </row>
    <row r="338" spans="1:6">
      <c r="A338" s="29">
        <v>45366.406539351854</v>
      </c>
      <c r="B338" s="42">
        <v>45366.406539351854</v>
      </c>
      <c r="C338" s="31">
        <v>89</v>
      </c>
      <c r="D338" s="34">
        <v>19.260000000000002</v>
      </c>
      <c r="E338" s="28">
        <v>1714.14</v>
      </c>
      <c r="F338" s="31" t="s">
        <v>18</v>
      </c>
    </row>
    <row r="339" spans="1:6">
      <c r="A339" s="29">
        <v>45366.406539351854</v>
      </c>
      <c r="B339" s="42">
        <v>45366.406539351854</v>
      </c>
      <c r="C339" s="31">
        <v>89</v>
      </c>
      <c r="D339" s="34">
        <v>19.260000000000002</v>
      </c>
      <c r="E339" s="28">
        <v>1714.14</v>
      </c>
      <c r="F339" s="31" t="s">
        <v>18</v>
      </c>
    </row>
    <row r="340" spans="1:6">
      <c r="A340" s="29">
        <v>45366.425925925927</v>
      </c>
      <c r="B340" s="42">
        <v>45366.425925925927</v>
      </c>
      <c r="C340" s="31">
        <v>97</v>
      </c>
      <c r="D340" s="34">
        <v>19.28</v>
      </c>
      <c r="E340" s="28">
        <v>1870.16</v>
      </c>
      <c r="F340" s="31" t="s">
        <v>18</v>
      </c>
    </row>
    <row r="341" spans="1:6">
      <c r="A341" s="29">
        <v>45366.425925925927</v>
      </c>
      <c r="B341" s="42">
        <v>45366.425925925927</v>
      </c>
      <c r="C341" s="31">
        <v>156</v>
      </c>
      <c r="D341" s="34">
        <v>19.28</v>
      </c>
      <c r="E341" s="28">
        <v>3007.6800000000003</v>
      </c>
      <c r="F341" s="31" t="s">
        <v>18</v>
      </c>
    </row>
    <row r="342" spans="1:6">
      <c r="A342" s="29">
        <v>45366.425925925927</v>
      </c>
      <c r="B342" s="42">
        <v>45366.425925925927</v>
      </c>
      <c r="C342" s="31">
        <v>107</v>
      </c>
      <c r="D342" s="34">
        <v>19.28</v>
      </c>
      <c r="E342" s="28">
        <v>2062.96</v>
      </c>
      <c r="F342" s="31" t="s">
        <v>18</v>
      </c>
    </row>
    <row r="343" spans="1:6">
      <c r="A343" s="29">
        <v>45366.429224537038</v>
      </c>
      <c r="B343" s="42">
        <v>45366.429224537038</v>
      </c>
      <c r="C343" s="31">
        <v>69</v>
      </c>
      <c r="D343" s="34">
        <v>19.28</v>
      </c>
      <c r="E343" s="28">
        <v>1330.3200000000002</v>
      </c>
      <c r="F343" s="31" t="s">
        <v>18</v>
      </c>
    </row>
    <row r="344" spans="1:6">
      <c r="A344" s="29">
        <v>45366.429224537038</v>
      </c>
      <c r="B344" s="42">
        <v>45366.429224537038</v>
      </c>
      <c r="C344" s="31">
        <v>85</v>
      </c>
      <c r="D344" s="34">
        <v>19.28</v>
      </c>
      <c r="E344" s="28">
        <v>1638.8000000000002</v>
      </c>
      <c r="F344" s="31" t="s">
        <v>18</v>
      </c>
    </row>
    <row r="345" spans="1:6">
      <c r="A345" s="29">
        <v>45366.429224537038</v>
      </c>
      <c r="B345" s="42">
        <v>45366.429224537038</v>
      </c>
      <c r="C345" s="31">
        <v>45</v>
      </c>
      <c r="D345" s="34">
        <v>19.260000000000002</v>
      </c>
      <c r="E345" s="28">
        <v>866.7</v>
      </c>
      <c r="F345" s="31" t="s">
        <v>18</v>
      </c>
    </row>
    <row r="346" spans="1:6">
      <c r="A346" s="29">
        <v>45366.429224537038</v>
      </c>
      <c r="B346" s="42">
        <v>45366.429224537038</v>
      </c>
      <c r="C346" s="31">
        <v>60</v>
      </c>
      <c r="D346" s="34">
        <v>19.260000000000002</v>
      </c>
      <c r="E346" s="28">
        <v>1155.6000000000001</v>
      </c>
      <c r="F346" s="31" t="s">
        <v>18</v>
      </c>
    </row>
    <row r="347" spans="1:6">
      <c r="A347" s="29">
        <v>45366.429224537038</v>
      </c>
      <c r="B347" s="42">
        <v>45366.429224537038</v>
      </c>
      <c r="C347" s="31">
        <v>197</v>
      </c>
      <c r="D347" s="34">
        <v>19.260000000000002</v>
      </c>
      <c r="E347" s="28">
        <v>3794.2200000000003</v>
      </c>
      <c r="F347" s="31" t="s">
        <v>18</v>
      </c>
    </row>
    <row r="348" spans="1:6">
      <c r="A348" s="29">
        <v>45366.435949074075</v>
      </c>
      <c r="B348" s="42">
        <v>45366.435949074075</v>
      </c>
      <c r="C348" s="31">
        <v>99</v>
      </c>
      <c r="D348" s="34">
        <v>19.3</v>
      </c>
      <c r="E348" s="28">
        <v>1910.7</v>
      </c>
      <c r="F348" s="31" t="s">
        <v>18</v>
      </c>
    </row>
    <row r="349" spans="1:6">
      <c r="A349" s="29">
        <v>45366.435949074075</v>
      </c>
      <c r="B349" s="42">
        <v>45366.435949074075</v>
      </c>
      <c r="C349" s="31">
        <v>57</v>
      </c>
      <c r="D349" s="34">
        <v>19.3</v>
      </c>
      <c r="E349" s="28">
        <v>1100.1000000000001</v>
      </c>
      <c r="F349" s="31" t="s">
        <v>18</v>
      </c>
    </row>
    <row r="350" spans="1:6">
      <c r="A350" s="29">
        <v>45366.467939814815</v>
      </c>
      <c r="B350" s="42">
        <v>45366.467939814815</v>
      </c>
      <c r="C350" s="31">
        <v>33</v>
      </c>
      <c r="D350" s="34">
        <v>19.32</v>
      </c>
      <c r="E350" s="28">
        <v>637.56000000000006</v>
      </c>
      <c r="F350" s="31" t="s">
        <v>16</v>
      </c>
    </row>
    <row r="351" spans="1:6">
      <c r="A351" s="29">
        <v>45366.467939814815</v>
      </c>
      <c r="B351" s="42">
        <v>45366.467939814815</v>
      </c>
      <c r="C351" s="31">
        <v>77</v>
      </c>
      <c r="D351" s="34">
        <v>19.32</v>
      </c>
      <c r="E351" s="28">
        <v>1487.64</v>
      </c>
      <c r="F351" s="31" t="s">
        <v>18</v>
      </c>
    </row>
    <row r="352" spans="1:6">
      <c r="A352" s="29">
        <v>45366.467939814815</v>
      </c>
      <c r="B352" s="42">
        <v>45366.467939814815</v>
      </c>
      <c r="C352" s="31">
        <v>214</v>
      </c>
      <c r="D352" s="34">
        <v>19.32</v>
      </c>
      <c r="E352" s="28">
        <v>4134.4800000000005</v>
      </c>
      <c r="F352" s="31" t="s">
        <v>18</v>
      </c>
    </row>
    <row r="353" spans="1:6">
      <c r="A353" s="29">
        <v>45366.467939814815</v>
      </c>
      <c r="B353" s="42">
        <v>45366.467939814815</v>
      </c>
      <c r="C353" s="31">
        <v>6</v>
      </c>
      <c r="D353" s="34">
        <v>19.32</v>
      </c>
      <c r="E353" s="28">
        <v>115.92</v>
      </c>
      <c r="F353" s="31" t="s">
        <v>18</v>
      </c>
    </row>
    <row r="354" spans="1:6">
      <c r="A354" s="29">
        <v>45366.470335648148</v>
      </c>
      <c r="B354" s="42">
        <v>45366.470335648148</v>
      </c>
      <c r="C354" s="31">
        <v>100</v>
      </c>
      <c r="D354" s="34">
        <v>19.32</v>
      </c>
      <c r="E354" s="28">
        <v>1932</v>
      </c>
      <c r="F354" s="31" t="s">
        <v>18</v>
      </c>
    </row>
    <row r="355" spans="1:6">
      <c r="A355" s="29">
        <v>45366.470335648148</v>
      </c>
      <c r="B355" s="42">
        <v>45366.470335648148</v>
      </c>
      <c r="C355" s="31">
        <v>102</v>
      </c>
      <c r="D355" s="34">
        <v>19.32</v>
      </c>
      <c r="E355" s="28">
        <v>1970.64</v>
      </c>
      <c r="F355" s="31" t="s">
        <v>18</v>
      </c>
    </row>
    <row r="356" spans="1:6">
      <c r="A356" s="29">
        <v>45366.481886574074</v>
      </c>
      <c r="B356" s="42">
        <v>45366.481886574074</v>
      </c>
      <c r="C356" s="31">
        <v>5</v>
      </c>
      <c r="D356" s="34">
        <v>19.36</v>
      </c>
      <c r="E356" s="28">
        <v>96.8</v>
      </c>
      <c r="F356" s="31" t="s">
        <v>18</v>
      </c>
    </row>
    <row r="357" spans="1:6">
      <c r="A357" s="29">
        <v>45366.487534722219</v>
      </c>
      <c r="B357" s="42">
        <v>45366.487534722219</v>
      </c>
      <c r="C357" s="31">
        <v>9</v>
      </c>
      <c r="D357" s="34">
        <v>19.36</v>
      </c>
      <c r="E357" s="28">
        <v>174.24</v>
      </c>
      <c r="F357" s="31" t="s">
        <v>16</v>
      </c>
    </row>
    <row r="358" spans="1:6">
      <c r="A358" s="29">
        <v>45366.487534722219</v>
      </c>
      <c r="B358" s="42">
        <v>45366.487534722219</v>
      </c>
      <c r="C358" s="31">
        <v>99</v>
      </c>
      <c r="D358" s="34">
        <v>19.36</v>
      </c>
      <c r="E358" s="28">
        <v>1916.6399999999999</v>
      </c>
      <c r="F358" s="31" t="s">
        <v>16</v>
      </c>
    </row>
    <row r="359" spans="1:6">
      <c r="A359" s="29">
        <v>45366.487534722219</v>
      </c>
      <c r="B359" s="42">
        <v>45366.487534722219</v>
      </c>
      <c r="C359" s="31">
        <v>18</v>
      </c>
      <c r="D359" s="34">
        <v>19.36</v>
      </c>
      <c r="E359" s="28">
        <v>348.48</v>
      </c>
      <c r="F359" s="31" t="s">
        <v>16</v>
      </c>
    </row>
    <row r="360" spans="1:6">
      <c r="A360" s="29">
        <v>45366.487534722219</v>
      </c>
      <c r="B360" s="42">
        <v>45366.487534722219</v>
      </c>
      <c r="C360" s="31">
        <v>26</v>
      </c>
      <c r="D360" s="34">
        <v>19.36</v>
      </c>
      <c r="E360" s="28">
        <v>503.36</v>
      </c>
      <c r="F360" s="31" t="s">
        <v>16</v>
      </c>
    </row>
    <row r="361" spans="1:6">
      <c r="A361" s="29">
        <v>45366.487534722219</v>
      </c>
      <c r="B361" s="42">
        <v>45366.487534722219</v>
      </c>
      <c r="C361" s="31">
        <v>1</v>
      </c>
      <c r="D361" s="34">
        <v>19.36</v>
      </c>
      <c r="E361" s="28">
        <v>19.36</v>
      </c>
      <c r="F361" s="31" t="s">
        <v>21</v>
      </c>
    </row>
    <row r="362" spans="1:6">
      <c r="A362" s="29">
        <v>45366.487534722219</v>
      </c>
      <c r="B362" s="42">
        <v>45366.487534722219</v>
      </c>
      <c r="C362" s="31">
        <v>47</v>
      </c>
      <c r="D362" s="34">
        <v>19.36</v>
      </c>
      <c r="E362" s="28">
        <v>909.92</v>
      </c>
      <c r="F362" s="31" t="s">
        <v>21</v>
      </c>
    </row>
    <row r="363" spans="1:6">
      <c r="A363" s="29">
        <v>45366.487534722219</v>
      </c>
      <c r="B363" s="42">
        <v>45366.487534722219</v>
      </c>
      <c r="C363" s="31">
        <v>28</v>
      </c>
      <c r="D363" s="34">
        <v>19.36</v>
      </c>
      <c r="E363" s="28">
        <v>542.07999999999993</v>
      </c>
      <c r="F363" s="31" t="s">
        <v>21</v>
      </c>
    </row>
    <row r="364" spans="1:6">
      <c r="A364" s="29">
        <v>45366.487534722219</v>
      </c>
      <c r="B364" s="42">
        <v>45366.487534722219</v>
      </c>
      <c r="C364" s="31">
        <v>150</v>
      </c>
      <c r="D364" s="34">
        <v>19.36</v>
      </c>
      <c r="E364" s="28">
        <v>2904</v>
      </c>
      <c r="F364" s="31" t="s">
        <v>18</v>
      </c>
    </row>
    <row r="365" spans="1:6">
      <c r="A365" s="29">
        <v>45366.487534722219</v>
      </c>
      <c r="B365" s="42">
        <v>45366.487534722219</v>
      </c>
      <c r="C365" s="31">
        <v>159</v>
      </c>
      <c r="D365" s="34">
        <v>19.36</v>
      </c>
      <c r="E365" s="28">
        <v>3078.24</v>
      </c>
      <c r="F365" s="31" t="s">
        <v>18</v>
      </c>
    </row>
    <row r="366" spans="1:6">
      <c r="A366" s="29">
        <v>45366.487534722219</v>
      </c>
      <c r="B366" s="42">
        <v>45366.487534722219</v>
      </c>
      <c r="C366" s="31">
        <v>142</v>
      </c>
      <c r="D366" s="34">
        <v>19.36</v>
      </c>
      <c r="E366" s="28">
        <v>2749.12</v>
      </c>
      <c r="F366" s="31" t="s">
        <v>18</v>
      </c>
    </row>
    <row r="367" spans="1:6">
      <c r="A367" s="29">
        <v>45366.492106481484</v>
      </c>
      <c r="B367" s="42">
        <v>45366.492106481484</v>
      </c>
      <c r="C367" s="31">
        <v>5</v>
      </c>
      <c r="D367" s="34">
        <v>19.32</v>
      </c>
      <c r="E367" s="28">
        <v>96.6</v>
      </c>
      <c r="F367" s="31" t="s">
        <v>18</v>
      </c>
    </row>
    <row r="368" spans="1:6">
      <c r="A368" s="29">
        <v>45366.492106481484</v>
      </c>
      <c r="B368" s="42">
        <v>45366.492106481484</v>
      </c>
      <c r="C368" s="31">
        <v>165</v>
      </c>
      <c r="D368" s="34">
        <v>19.32</v>
      </c>
      <c r="E368" s="28">
        <v>3187.8</v>
      </c>
      <c r="F368" s="31" t="s">
        <v>18</v>
      </c>
    </row>
    <row r="369" spans="1:6">
      <c r="A369" s="29">
        <v>45366.493113425924</v>
      </c>
      <c r="B369" s="42">
        <v>45366.493113425924</v>
      </c>
      <c r="C369" s="31">
        <v>19</v>
      </c>
      <c r="D369" s="34">
        <v>19.28</v>
      </c>
      <c r="E369" s="28">
        <v>366.32000000000005</v>
      </c>
      <c r="F369" s="31" t="s">
        <v>18</v>
      </c>
    </row>
    <row r="370" spans="1:6">
      <c r="A370" s="29">
        <v>45366.493113425924</v>
      </c>
      <c r="B370" s="42">
        <v>45366.493113425924</v>
      </c>
      <c r="C370" s="31">
        <v>135</v>
      </c>
      <c r="D370" s="34">
        <v>19.28</v>
      </c>
      <c r="E370" s="28">
        <v>2602.8000000000002</v>
      </c>
      <c r="F370" s="31" t="s">
        <v>18</v>
      </c>
    </row>
    <row r="371" spans="1:6">
      <c r="A371" s="29">
        <v>45366.505740740744</v>
      </c>
      <c r="B371" s="42">
        <v>45366.505740740744</v>
      </c>
      <c r="C371" s="31">
        <v>14</v>
      </c>
      <c r="D371" s="34">
        <v>19.28</v>
      </c>
      <c r="E371" s="28">
        <v>269.92</v>
      </c>
      <c r="F371" s="31" t="s">
        <v>16</v>
      </c>
    </row>
    <row r="372" spans="1:6">
      <c r="A372" s="29">
        <v>45366.505740740744</v>
      </c>
      <c r="B372" s="42">
        <v>45366.505740740744</v>
      </c>
      <c r="C372" s="31">
        <v>145</v>
      </c>
      <c r="D372" s="34">
        <v>19.28</v>
      </c>
      <c r="E372" s="28">
        <v>2795.6000000000004</v>
      </c>
      <c r="F372" s="31" t="s">
        <v>16</v>
      </c>
    </row>
    <row r="373" spans="1:6">
      <c r="A373" s="29">
        <v>45366.505740740744</v>
      </c>
      <c r="B373" s="42">
        <v>45366.505740740744</v>
      </c>
      <c r="C373" s="31">
        <v>38</v>
      </c>
      <c r="D373" s="34">
        <v>19.28</v>
      </c>
      <c r="E373" s="28">
        <v>732.6400000000001</v>
      </c>
      <c r="F373" s="31" t="s">
        <v>21</v>
      </c>
    </row>
    <row r="374" spans="1:6">
      <c r="A374" s="29">
        <v>45366.505740740744</v>
      </c>
      <c r="B374" s="42">
        <v>45366.505740740744</v>
      </c>
      <c r="C374" s="31">
        <v>36</v>
      </c>
      <c r="D374" s="34">
        <v>19.28</v>
      </c>
      <c r="E374" s="28">
        <v>694.08</v>
      </c>
      <c r="F374" s="31" t="s">
        <v>21</v>
      </c>
    </row>
    <row r="375" spans="1:6">
      <c r="A375" s="29">
        <v>45366.505740740744</v>
      </c>
      <c r="B375" s="42">
        <v>45366.505740740744</v>
      </c>
      <c r="C375" s="31">
        <v>143</v>
      </c>
      <c r="D375" s="34">
        <v>19.28</v>
      </c>
      <c r="E375" s="28">
        <v>2757.04</v>
      </c>
      <c r="F375" s="31" t="s">
        <v>18</v>
      </c>
    </row>
    <row r="376" spans="1:6">
      <c r="A376" s="29">
        <v>45366.536516203705</v>
      </c>
      <c r="B376" s="42">
        <v>45366.536516203705</v>
      </c>
      <c r="C376" s="31">
        <v>57</v>
      </c>
      <c r="D376" s="34">
        <v>19.3</v>
      </c>
      <c r="E376" s="28">
        <v>1100.1000000000001</v>
      </c>
      <c r="F376" s="31" t="s">
        <v>18</v>
      </c>
    </row>
    <row r="377" spans="1:6">
      <c r="A377" s="29">
        <v>45366.536516203705</v>
      </c>
      <c r="B377" s="42">
        <v>45366.536516203705</v>
      </c>
      <c r="C377" s="31">
        <v>45</v>
      </c>
      <c r="D377" s="34">
        <v>19.3</v>
      </c>
      <c r="E377" s="28">
        <v>868.5</v>
      </c>
      <c r="F377" s="31" t="s">
        <v>18</v>
      </c>
    </row>
    <row r="378" spans="1:6">
      <c r="A378" s="29">
        <v>45366.536516203705</v>
      </c>
      <c r="B378" s="42">
        <v>45366.536516203705</v>
      </c>
      <c r="C378" s="31">
        <v>39</v>
      </c>
      <c r="D378" s="34">
        <v>19.3</v>
      </c>
      <c r="E378" s="28">
        <v>752.7</v>
      </c>
      <c r="F378" s="31" t="s">
        <v>18</v>
      </c>
    </row>
    <row r="379" spans="1:6">
      <c r="A379" s="29">
        <v>45366.546354166669</v>
      </c>
      <c r="B379" s="42">
        <v>45366.546354166669</v>
      </c>
      <c r="C379" s="31">
        <v>29</v>
      </c>
      <c r="D379" s="34">
        <v>19.28</v>
      </c>
      <c r="E379" s="28">
        <v>559.12</v>
      </c>
      <c r="F379" s="31" t="s">
        <v>18</v>
      </c>
    </row>
    <row r="380" spans="1:6">
      <c r="A380" s="29">
        <v>45366.546354166669</v>
      </c>
      <c r="B380" s="42">
        <v>45366.546354166669</v>
      </c>
      <c r="C380" s="31">
        <v>35</v>
      </c>
      <c r="D380" s="34">
        <v>19.28</v>
      </c>
      <c r="E380" s="28">
        <v>674.80000000000007</v>
      </c>
      <c r="F380" s="31" t="s">
        <v>18</v>
      </c>
    </row>
    <row r="381" spans="1:6">
      <c r="A381" s="29">
        <v>45366.556909722225</v>
      </c>
      <c r="B381" s="42">
        <v>45366.556909722225</v>
      </c>
      <c r="C381" s="31">
        <v>141</v>
      </c>
      <c r="D381" s="34">
        <v>19.28</v>
      </c>
      <c r="E381" s="28">
        <v>2718.48</v>
      </c>
      <c r="F381" s="31" t="s">
        <v>18</v>
      </c>
    </row>
    <row r="382" spans="1:6">
      <c r="A382" s="29">
        <v>45366.556909722225</v>
      </c>
      <c r="B382" s="42">
        <v>45366.556909722225</v>
      </c>
      <c r="C382" s="31">
        <v>38</v>
      </c>
      <c r="D382" s="34">
        <v>19.260000000000002</v>
      </c>
      <c r="E382" s="28">
        <v>731.88000000000011</v>
      </c>
      <c r="F382" s="31" t="s">
        <v>18</v>
      </c>
    </row>
    <row r="383" spans="1:6">
      <c r="A383" s="29">
        <v>45366.560601851852</v>
      </c>
      <c r="B383" s="42">
        <v>45366.560601851852</v>
      </c>
      <c r="C383" s="31">
        <v>19</v>
      </c>
      <c r="D383" s="34">
        <v>19.260000000000002</v>
      </c>
      <c r="E383" s="28">
        <v>365.94000000000005</v>
      </c>
      <c r="F383" s="31" t="s">
        <v>16</v>
      </c>
    </row>
    <row r="384" spans="1:6">
      <c r="A384" s="29">
        <v>45366.560601851852</v>
      </c>
      <c r="B384" s="42">
        <v>45366.560601851852</v>
      </c>
      <c r="C384" s="31">
        <v>117</v>
      </c>
      <c r="D384" s="34">
        <v>19.260000000000002</v>
      </c>
      <c r="E384" s="28">
        <v>2253.42</v>
      </c>
      <c r="F384" s="31" t="s">
        <v>16</v>
      </c>
    </row>
    <row r="385" spans="1:6">
      <c r="A385" s="29">
        <v>45366.560601851852</v>
      </c>
      <c r="B385" s="42">
        <v>45366.560601851852</v>
      </c>
      <c r="C385" s="31">
        <v>105</v>
      </c>
      <c r="D385" s="34">
        <v>19.260000000000002</v>
      </c>
      <c r="E385" s="28">
        <v>2022.3000000000002</v>
      </c>
      <c r="F385" s="31" t="s">
        <v>18</v>
      </c>
    </row>
    <row r="386" spans="1:6">
      <c r="A386" s="29">
        <v>45366.560601851852</v>
      </c>
      <c r="B386" s="42">
        <v>45366.560601851852</v>
      </c>
      <c r="C386" s="31">
        <v>140</v>
      </c>
      <c r="D386" s="34">
        <v>19.260000000000002</v>
      </c>
      <c r="E386" s="28">
        <v>2696.4</v>
      </c>
      <c r="F386" s="31" t="s">
        <v>18</v>
      </c>
    </row>
    <row r="387" spans="1:6">
      <c r="A387" s="29">
        <v>45366.560601851852</v>
      </c>
      <c r="B387" s="42">
        <v>45366.560601851852</v>
      </c>
      <c r="C387" s="31">
        <v>24</v>
      </c>
      <c r="D387" s="34">
        <v>19.260000000000002</v>
      </c>
      <c r="E387" s="28">
        <v>462.24</v>
      </c>
      <c r="F387" s="31" t="s">
        <v>18</v>
      </c>
    </row>
    <row r="388" spans="1:6">
      <c r="A388" s="29">
        <v>45366.584490740737</v>
      </c>
      <c r="B388" s="42">
        <v>45366.584490740737</v>
      </c>
      <c r="C388" s="31">
        <v>49</v>
      </c>
      <c r="D388" s="34">
        <v>19.32</v>
      </c>
      <c r="E388" s="28">
        <v>946.68000000000006</v>
      </c>
      <c r="F388" s="31" t="s">
        <v>18</v>
      </c>
    </row>
    <row r="389" spans="1:6">
      <c r="A389" s="29">
        <v>45366.585879629631</v>
      </c>
      <c r="B389" s="42">
        <v>45366.585879629631</v>
      </c>
      <c r="C389" s="31">
        <v>49</v>
      </c>
      <c r="D389" s="34">
        <v>19.32</v>
      </c>
      <c r="E389" s="28">
        <v>946.68000000000006</v>
      </c>
      <c r="F389" s="31" t="s">
        <v>18</v>
      </c>
    </row>
    <row r="390" spans="1:6">
      <c r="A390" s="29">
        <v>45366.585879629631</v>
      </c>
      <c r="B390" s="42">
        <v>45366.585879629631</v>
      </c>
      <c r="C390" s="31">
        <v>20</v>
      </c>
      <c r="D390" s="34">
        <v>19.32</v>
      </c>
      <c r="E390" s="28">
        <v>386.4</v>
      </c>
      <c r="F390" s="31" t="s">
        <v>18</v>
      </c>
    </row>
    <row r="391" spans="1:6">
      <c r="A391" s="29">
        <v>45366.588599537034</v>
      </c>
      <c r="B391" s="42">
        <v>45366.588599537034</v>
      </c>
      <c r="C391" s="31">
        <v>3</v>
      </c>
      <c r="D391" s="34">
        <v>19.32</v>
      </c>
      <c r="E391" s="28">
        <v>57.96</v>
      </c>
      <c r="F391" s="31" t="s">
        <v>18</v>
      </c>
    </row>
    <row r="392" spans="1:6">
      <c r="A392" s="29">
        <v>45366.588599537034</v>
      </c>
      <c r="B392" s="42">
        <v>45366.588599537034</v>
      </c>
      <c r="C392" s="31">
        <v>71</v>
      </c>
      <c r="D392" s="34">
        <v>19.32</v>
      </c>
      <c r="E392" s="28">
        <v>1371.72</v>
      </c>
      <c r="F392" s="31" t="s">
        <v>18</v>
      </c>
    </row>
    <row r="393" spans="1:6">
      <c r="A393" s="29">
        <v>45366.59579861111</v>
      </c>
      <c r="B393" s="42">
        <v>45366.59579861111</v>
      </c>
      <c r="C393" s="31">
        <v>151</v>
      </c>
      <c r="D393" s="34">
        <v>19.32</v>
      </c>
      <c r="E393" s="28">
        <v>2917.32</v>
      </c>
      <c r="F393" s="31" t="s">
        <v>18</v>
      </c>
    </row>
    <row r="394" spans="1:6">
      <c r="A394" s="29">
        <v>45366.601782407408</v>
      </c>
      <c r="B394" s="42">
        <v>45366.601782407408</v>
      </c>
      <c r="C394" s="31">
        <v>89</v>
      </c>
      <c r="D394" s="34">
        <v>19.32</v>
      </c>
      <c r="E394" s="28">
        <v>1719.48</v>
      </c>
      <c r="F394" s="31" t="s">
        <v>18</v>
      </c>
    </row>
    <row r="395" spans="1:6">
      <c r="A395" s="29">
        <v>45366.60664351852</v>
      </c>
      <c r="B395" s="42">
        <v>45366.60664351852</v>
      </c>
      <c r="C395" s="31">
        <v>158</v>
      </c>
      <c r="D395" s="34">
        <v>19.32</v>
      </c>
      <c r="E395" s="28">
        <v>3052.56</v>
      </c>
      <c r="F395" s="31" t="s">
        <v>18</v>
      </c>
    </row>
    <row r="396" spans="1:6">
      <c r="A396" s="29">
        <v>45366.611585648148</v>
      </c>
      <c r="B396" s="42">
        <v>45366.611585648148</v>
      </c>
      <c r="C396" s="31">
        <v>130</v>
      </c>
      <c r="D396" s="34">
        <v>19.32</v>
      </c>
      <c r="E396" s="28">
        <v>2511.6</v>
      </c>
      <c r="F396" s="31" t="s">
        <v>18</v>
      </c>
    </row>
    <row r="397" spans="1:6">
      <c r="A397" s="29">
        <v>45366.611597222225</v>
      </c>
      <c r="B397" s="42">
        <v>45366.611597222225</v>
      </c>
      <c r="C397" s="31">
        <v>85</v>
      </c>
      <c r="D397" s="34">
        <v>19.3</v>
      </c>
      <c r="E397" s="28">
        <v>1640.5</v>
      </c>
      <c r="F397" s="31" t="s">
        <v>21</v>
      </c>
    </row>
    <row r="398" spans="1:6">
      <c r="A398" s="29">
        <v>45366.615532407406</v>
      </c>
      <c r="B398" s="42">
        <v>45366.615532407406</v>
      </c>
      <c r="C398" s="31">
        <v>18</v>
      </c>
      <c r="D398" s="34">
        <v>19.32</v>
      </c>
      <c r="E398" s="28">
        <v>347.76</v>
      </c>
      <c r="F398" s="31" t="s">
        <v>18</v>
      </c>
    </row>
    <row r="399" spans="1:6">
      <c r="A399" s="29">
        <v>45366.615532407406</v>
      </c>
      <c r="B399" s="42">
        <v>45366.615532407406</v>
      </c>
      <c r="C399" s="31">
        <v>140</v>
      </c>
      <c r="D399" s="34">
        <v>19.32</v>
      </c>
      <c r="E399" s="28">
        <v>2704.8</v>
      </c>
      <c r="F399" s="31" t="s">
        <v>18</v>
      </c>
    </row>
    <row r="400" spans="1:6">
      <c r="A400" s="29">
        <v>45366.625173611108</v>
      </c>
      <c r="B400" s="42">
        <v>45366.625173611108</v>
      </c>
      <c r="C400" s="31">
        <v>123</v>
      </c>
      <c r="D400" s="34">
        <v>19.34</v>
      </c>
      <c r="E400" s="28">
        <v>2378.8200000000002</v>
      </c>
      <c r="F400" s="31" t="s">
        <v>18</v>
      </c>
    </row>
    <row r="401" spans="1:6">
      <c r="A401" s="29">
        <v>45366.625173611108</v>
      </c>
      <c r="B401" s="42">
        <v>45366.625173611108</v>
      </c>
      <c r="C401" s="31">
        <v>7</v>
      </c>
      <c r="D401" s="34">
        <v>19.34</v>
      </c>
      <c r="E401" s="28">
        <v>135.38</v>
      </c>
      <c r="F401" s="31" t="s">
        <v>18</v>
      </c>
    </row>
    <row r="402" spans="1:6">
      <c r="A402" s="29">
        <v>45366.625173611108</v>
      </c>
      <c r="B402" s="42">
        <v>45366.625173611108</v>
      </c>
      <c r="C402" s="31">
        <v>133</v>
      </c>
      <c r="D402" s="34">
        <v>19.34</v>
      </c>
      <c r="E402" s="28">
        <v>2572.2199999999998</v>
      </c>
      <c r="F402" s="31" t="s">
        <v>18</v>
      </c>
    </row>
    <row r="403" spans="1:6">
      <c r="A403" s="29">
        <v>45366.625173611108</v>
      </c>
      <c r="B403" s="42">
        <v>45366.625173611108</v>
      </c>
      <c r="C403" s="31">
        <v>160</v>
      </c>
      <c r="D403" s="34">
        <v>19.34</v>
      </c>
      <c r="E403" s="28">
        <v>3094.4</v>
      </c>
      <c r="F403" s="31" t="s">
        <v>18</v>
      </c>
    </row>
    <row r="404" spans="1:6">
      <c r="A404" s="29">
        <v>45366.625173611108</v>
      </c>
      <c r="B404" s="42">
        <v>45366.625173611108</v>
      </c>
      <c r="C404" s="31">
        <v>35</v>
      </c>
      <c r="D404" s="34">
        <v>19.34</v>
      </c>
      <c r="E404" s="28">
        <v>676.9</v>
      </c>
      <c r="F404" s="31" t="s">
        <v>18</v>
      </c>
    </row>
    <row r="405" spans="1:6">
      <c r="A405" s="29">
        <v>45366.625173611108</v>
      </c>
      <c r="B405" s="42">
        <v>45366.625173611108</v>
      </c>
      <c r="C405" s="31">
        <v>99</v>
      </c>
      <c r="D405" s="34">
        <v>19.34</v>
      </c>
      <c r="E405" s="28">
        <v>1914.66</v>
      </c>
      <c r="F405" s="31" t="s">
        <v>18</v>
      </c>
    </row>
    <row r="406" spans="1:6">
      <c r="A406" s="29">
        <v>45366.646550925929</v>
      </c>
      <c r="B406" s="42">
        <v>45366.646550925929</v>
      </c>
      <c r="C406" s="31">
        <v>7</v>
      </c>
      <c r="D406" s="34">
        <v>19.36</v>
      </c>
      <c r="E406" s="28">
        <v>135.51999999999998</v>
      </c>
      <c r="F406" s="31" t="s">
        <v>16</v>
      </c>
    </row>
    <row r="407" spans="1:6">
      <c r="A407" s="29">
        <v>45366.646550925929</v>
      </c>
      <c r="B407" s="42">
        <v>45366.646550925929</v>
      </c>
      <c r="C407" s="31">
        <v>156</v>
      </c>
      <c r="D407" s="34">
        <v>19.36</v>
      </c>
      <c r="E407" s="28">
        <v>3020.16</v>
      </c>
      <c r="F407" s="31" t="s">
        <v>16</v>
      </c>
    </row>
    <row r="408" spans="1:6">
      <c r="A408" s="29">
        <v>45366.646550925929</v>
      </c>
      <c r="B408" s="42">
        <v>45366.646550925929</v>
      </c>
      <c r="C408" s="31">
        <v>72</v>
      </c>
      <c r="D408" s="34">
        <v>19.36</v>
      </c>
      <c r="E408" s="28">
        <v>1393.92</v>
      </c>
      <c r="F408" s="31" t="s">
        <v>16</v>
      </c>
    </row>
    <row r="409" spans="1:6">
      <c r="A409" s="29">
        <v>45366.646550925929</v>
      </c>
      <c r="B409" s="42">
        <v>45366.646550925929</v>
      </c>
      <c r="C409" s="31">
        <v>72</v>
      </c>
      <c r="D409" s="34">
        <v>19.36</v>
      </c>
      <c r="E409" s="28">
        <v>1393.92</v>
      </c>
      <c r="F409" s="31" t="s">
        <v>16</v>
      </c>
    </row>
    <row r="410" spans="1:6">
      <c r="A410" s="29">
        <v>45366.646550925929</v>
      </c>
      <c r="B410" s="42">
        <v>45366.646550925929</v>
      </c>
      <c r="C410" s="31">
        <v>152</v>
      </c>
      <c r="D410" s="34">
        <v>19.36</v>
      </c>
      <c r="E410" s="28">
        <v>2942.72</v>
      </c>
      <c r="F410" s="31" t="s">
        <v>18</v>
      </c>
    </row>
    <row r="411" spans="1:6">
      <c r="A411" s="29">
        <v>45366.646550925929</v>
      </c>
      <c r="B411" s="42">
        <v>45366.646550925929</v>
      </c>
      <c r="C411" s="31">
        <v>3</v>
      </c>
      <c r="D411" s="34">
        <v>19.36</v>
      </c>
      <c r="E411" s="28">
        <v>58.08</v>
      </c>
      <c r="F411" s="31" t="s">
        <v>18</v>
      </c>
    </row>
    <row r="412" spans="1:6">
      <c r="A412" s="29">
        <v>45366.646550925929</v>
      </c>
      <c r="B412" s="42">
        <v>45366.646550925929</v>
      </c>
      <c r="C412" s="31">
        <v>130</v>
      </c>
      <c r="D412" s="34">
        <v>19.36</v>
      </c>
      <c r="E412" s="28">
        <v>2516.7999999999997</v>
      </c>
      <c r="F412" s="31" t="s">
        <v>18</v>
      </c>
    </row>
    <row r="413" spans="1:6">
      <c r="A413" s="29">
        <v>45366.646550925929</v>
      </c>
      <c r="B413" s="42">
        <v>45366.646550925929</v>
      </c>
      <c r="C413" s="31">
        <v>153</v>
      </c>
      <c r="D413" s="34">
        <v>19.36</v>
      </c>
      <c r="E413" s="28">
        <v>2962.08</v>
      </c>
      <c r="F413" s="31" t="s">
        <v>18</v>
      </c>
    </row>
    <row r="414" spans="1:6">
      <c r="A414" s="29">
        <v>45366.646550925929</v>
      </c>
      <c r="B414" s="42">
        <v>45366.646550925929</v>
      </c>
      <c r="C414" s="31">
        <v>132</v>
      </c>
      <c r="D414" s="34">
        <v>19.36</v>
      </c>
      <c r="E414" s="28">
        <v>2555.52</v>
      </c>
      <c r="F414" s="31" t="s">
        <v>18</v>
      </c>
    </row>
    <row r="415" spans="1:6">
      <c r="A415" s="29">
        <v>45366.647939814815</v>
      </c>
      <c r="B415" s="42">
        <v>45366.647939814815</v>
      </c>
      <c r="C415" s="31">
        <v>37</v>
      </c>
      <c r="D415" s="34">
        <v>19.36</v>
      </c>
      <c r="E415" s="28">
        <v>716.31999999999994</v>
      </c>
      <c r="F415" s="31" t="s">
        <v>18</v>
      </c>
    </row>
    <row r="416" spans="1:6">
      <c r="A416" s="29">
        <v>45366.647939814815</v>
      </c>
      <c r="B416" s="42">
        <v>45366.647939814815</v>
      </c>
      <c r="C416" s="31">
        <v>68</v>
      </c>
      <c r="D416" s="34">
        <v>19.36</v>
      </c>
      <c r="E416" s="28">
        <v>1316.48</v>
      </c>
      <c r="F416" s="31" t="s">
        <v>18</v>
      </c>
    </row>
    <row r="417" spans="1:6">
      <c r="A417" s="29">
        <v>45366.650370370371</v>
      </c>
      <c r="B417" s="42">
        <v>45366.650370370371</v>
      </c>
      <c r="C417" s="31">
        <v>154</v>
      </c>
      <c r="D417" s="34">
        <v>19.32</v>
      </c>
      <c r="E417" s="28">
        <v>2975.28</v>
      </c>
      <c r="F417" s="31" t="s">
        <v>18</v>
      </c>
    </row>
    <row r="418" spans="1:6">
      <c r="A418" s="29">
        <v>45366.650370370371</v>
      </c>
      <c r="B418" s="42">
        <v>45366.650370370371</v>
      </c>
      <c r="C418" s="31">
        <v>136</v>
      </c>
      <c r="D418" s="34">
        <v>19.32</v>
      </c>
      <c r="E418" s="28">
        <v>2627.52</v>
      </c>
      <c r="F418" s="31" t="s">
        <v>18</v>
      </c>
    </row>
    <row r="419" spans="1:6">
      <c r="A419" s="29">
        <v>45366.667314814818</v>
      </c>
      <c r="B419" s="42">
        <v>45366.667314814818</v>
      </c>
      <c r="C419" s="31">
        <v>147</v>
      </c>
      <c r="D419" s="34">
        <v>19.28</v>
      </c>
      <c r="E419" s="28">
        <v>2834.1600000000003</v>
      </c>
      <c r="F419" s="31" t="s">
        <v>16</v>
      </c>
    </row>
    <row r="420" spans="1:6">
      <c r="A420" s="29">
        <v>45366.667314814818</v>
      </c>
      <c r="B420" s="42">
        <v>45366.667314814818</v>
      </c>
      <c r="C420" s="31">
        <v>119</v>
      </c>
      <c r="D420" s="34">
        <v>19.3</v>
      </c>
      <c r="E420" s="28">
        <v>2296.7000000000003</v>
      </c>
      <c r="F420" s="31" t="s">
        <v>18</v>
      </c>
    </row>
    <row r="421" spans="1:6">
      <c r="A421" s="29">
        <v>45366.667314814818</v>
      </c>
      <c r="B421" s="42">
        <v>45366.667314814818</v>
      </c>
      <c r="C421" s="31">
        <v>37</v>
      </c>
      <c r="D421" s="34">
        <v>19.3</v>
      </c>
      <c r="E421" s="28">
        <v>714.1</v>
      </c>
      <c r="F421" s="31" t="s">
        <v>18</v>
      </c>
    </row>
    <row r="422" spans="1:6">
      <c r="A422" s="29">
        <v>45366.667314814818</v>
      </c>
      <c r="B422" s="42">
        <v>45366.667314814818</v>
      </c>
      <c r="C422" s="31">
        <v>72</v>
      </c>
      <c r="D422" s="34">
        <v>19.3</v>
      </c>
      <c r="E422" s="28">
        <v>1389.6000000000001</v>
      </c>
      <c r="F422" s="31" t="s">
        <v>18</v>
      </c>
    </row>
    <row r="423" spans="1:6">
      <c r="A423" s="29">
        <v>45366.667314814818</v>
      </c>
      <c r="B423" s="42">
        <v>45366.667314814818</v>
      </c>
      <c r="C423" s="31">
        <v>84</v>
      </c>
      <c r="D423" s="34">
        <v>19.3</v>
      </c>
      <c r="E423" s="28">
        <v>1621.2</v>
      </c>
      <c r="F423" s="31" t="s">
        <v>18</v>
      </c>
    </row>
    <row r="424" spans="1:6">
      <c r="A424" s="29">
        <v>45366.673564814817</v>
      </c>
      <c r="B424" s="42">
        <v>45366.673564814817</v>
      </c>
      <c r="C424" s="31">
        <v>98</v>
      </c>
      <c r="D424" s="34">
        <v>19.3</v>
      </c>
      <c r="E424" s="28">
        <v>1891.4</v>
      </c>
      <c r="F424" s="31" t="s">
        <v>18</v>
      </c>
    </row>
    <row r="425" spans="1:6">
      <c r="A425" s="29">
        <v>45366.679120370369</v>
      </c>
      <c r="B425" s="42">
        <v>45366.679120370369</v>
      </c>
      <c r="C425" s="31">
        <v>62</v>
      </c>
      <c r="D425" s="34">
        <v>19.28</v>
      </c>
      <c r="E425" s="28">
        <v>1195.3600000000001</v>
      </c>
      <c r="F425" s="31" t="s">
        <v>18</v>
      </c>
    </row>
    <row r="426" spans="1:6">
      <c r="A426" s="29">
        <v>45366.681226851855</v>
      </c>
      <c r="B426" s="42">
        <v>45366.681226851855</v>
      </c>
      <c r="C426" s="31">
        <v>100</v>
      </c>
      <c r="D426" s="34">
        <v>19.3</v>
      </c>
      <c r="E426" s="28">
        <v>1930</v>
      </c>
      <c r="F426" s="31" t="s">
        <v>18</v>
      </c>
    </row>
    <row r="427" spans="1:6">
      <c r="A427" s="29">
        <v>45366.684953703705</v>
      </c>
      <c r="B427" s="42">
        <v>45366.684953703705</v>
      </c>
      <c r="C427" s="31">
        <v>130</v>
      </c>
      <c r="D427" s="34">
        <v>19.3</v>
      </c>
      <c r="E427" s="28">
        <v>2509</v>
      </c>
      <c r="F427" s="31" t="s">
        <v>18</v>
      </c>
    </row>
    <row r="428" spans="1:6">
      <c r="A428" s="29">
        <v>45366.690578703703</v>
      </c>
      <c r="B428" s="42">
        <v>45366.690578703703</v>
      </c>
      <c r="C428" s="31">
        <v>161</v>
      </c>
      <c r="D428" s="34">
        <v>19.3</v>
      </c>
      <c r="E428" s="28">
        <v>3107.3</v>
      </c>
      <c r="F428" s="31" t="s">
        <v>18</v>
      </c>
    </row>
    <row r="429" spans="1:6">
      <c r="A429" s="29">
        <v>45366.690578703703</v>
      </c>
      <c r="B429" s="42">
        <v>45366.690578703703</v>
      </c>
      <c r="C429" s="31">
        <v>131</v>
      </c>
      <c r="D429" s="34">
        <v>19.3</v>
      </c>
      <c r="E429" s="28">
        <v>2528.3000000000002</v>
      </c>
      <c r="F429" s="31" t="s">
        <v>18</v>
      </c>
    </row>
    <row r="430" spans="1:6">
      <c r="A430" s="29">
        <v>45366.702384259261</v>
      </c>
      <c r="B430" s="42">
        <v>45366.702384259261</v>
      </c>
      <c r="C430" s="31">
        <v>178</v>
      </c>
      <c r="D430" s="34">
        <v>19.3</v>
      </c>
      <c r="E430" s="28">
        <v>3435.4</v>
      </c>
      <c r="F430" s="31" t="s">
        <v>18</v>
      </c>
    </row>
    <row r="431" spans="1:6">
      <c r="A431" s="29">
        <v>45366.704513888886</v>
      </c>
      <c r="B431" s="42">
        <v>45366.704513888886</v>
      </c>
      <c r="C431" s="31">
        <v>48</v>
      </c>
      <c r="D431" s="34">
        <v>19.3</v>
      </c>
      <c r="E431" s="28">
        <v>926.40000000000009</v>
      </c>
      <c r="F431" s="31" t="s">
        <v>18</v>
      </c>
    </row>
    <row r="432" spans="1:6">
      <c r="A432" s="29">
        <v>45366.704560185186</v>
      </c>
      <c r="B432" s="42">
        <v>45366.704560185186</v>
      </c>
      <c r="C432" s="31">
        <v>101</v>
      </c>
      <c r="D432" s="34">
        <v>19.3</v>
      </c>
      <c r="E432" s="28">
        <v>1949.3000000000002</v>
      </c>
      <c r="F432" s="31" t="s">
        <v>18</v>
      </c>
    </row>
    <row r="433" spans="1:6">
      <c r="A433" s="29">
        <v>45366.708483796298</v>
      </c>
      <c r="B433" s="42">
        <v>45366.708483796298</v>
      </c>
      <c r="C433" s="31">
        <v>86</v>
      </c>
      <c r="D433" s="34">
        <v>19.32</v>
      </c>
      <c r="E433" s="28">
        <v>1661.52</v>
      </c>
      <c r="F433" s="31" t="s">
        <v>16</v>
      </c>
    </row>
    <row r="434" spans="1:6">
      <c r="A434" s="29">
        <v>45366.708483796298</v>
      </c>
      <c r="B434" s="42">
        <v>45366.708483796298</v>
      </c>
      <c r="C434" s="31">
        <v>18</v>
      </c>
      <c r="D434" s="34">
        <v>19.32</v>
      </c>
      <c r="E434" s="28">
        <v>347.76</v>
      </c>
      <c r="F434" s="31" t="s">
        <v>18</v>
      </c>
    </row>
    <row r="435" spans="1:6">
      <c r="A435" s="29">
        <v>45366.708483796298</v>
      </c>
      <c r="B435" s="42">
        <v>45366.708483796298</v>
      </c>
      <c r="C435" s="31">
        <v>11</v>
      </c>
      <c r="D435" s="34">
        <v>19.32</v>
      </c>
      <c r="E435" s="28">
        <v>212.52</v>
      </c>
      <c r="F435" s="31" t="s">
        <v>18</v>
      </c>
    </row>
    <row r="436" spans="1:6">
      <c r="A436" s="29">
        <v>45366.708483796298</v>
      </c>
      <c r="B436" s="42">
        <v>45366.708483796298</v>
      </c>
      <c r="C436" s="31">
        <v>43</v>
      </c>
      <c r="D436" s="34">
        <v>19.32</v>
      </c>
      <c r="E436" s="28">
        <v>830.76</v>
      </c>
      <c r="F436" s="31" t="s">
        <v>18</v>
      </c>
    </row>
    <row r="437" spans="1:6">
      <c r="A437" s="29">
        <v>45366.708483796298</v>
      </c>
      <c r="B437" s="42">
        <v>45366.708483796298</v>
      </c>
      <c r="C437" s="31">
        <v>64</v>
      </c>
      <c r="D437" s="34">
        <v>19.32</v>
      </c>
      <c r="E437" s="28">
        <v>1236.48</v>
      </c>
      <c r="F437" s="31" t="s">
        <v>18</v>
      </c>
    </row>
    <row r="438" spans="1:6">
      <c r="A438" s="29">
        <v>45366.708483796298</v>
      </c>
      <c r="B438" s="42">
        <v>45366.708483796298</v>
      </c>
      <c r="C438" s="31">
        <v>43</v>
      </c>
      <c r="D438" s="34">
        <v>19.32</v>
      </c>
      <c r="E438" s="28">
        <v>830.76</v>
      </c>
      <c r="F438" s="31" t="s">
        <v>18</v>
      </c>
    </row>
    <row r="439" spans="1:6">
      <c r="A439" s="29">
        <v>45366.708483796298</v>
      </c>
      <c r="B439" s="42">
        <v>45366.708483796298</v>
      </c>
      <c r="C439" s="31">
        <v>21</v>
      </c>
      <c r="D439" s="34">
        <v>19.32</v>
      </c>
      <c r="E439" s="28">
        <v>405.72</v>
      </c>
      <c r="F439" s="31" t="s">
        <v>18</v>
      </c>
    </row>
    <row r="440" spans="1:6">
      <c r="A440" s="29">
        <v>45366.710949074077</v>
      </c>
      <c r="B440" s="42">
        <v>45366.710949074077</v>
      </c>
      <c r="C440" s="31">
        <v>39</v>
      </c>
      <c r="D440" s="34">
        <v>19.32</v>
      </c>
      <c r="E440" s="28">
        <v>753.48</v>
      </c>
      <c r="F440" s="31" t="s">
        <v>18</v>
      </c>
    </row>
    <row r="441" spans="1:6">
      <c r="A441" s="29">
        <v>45366.710949074077</v>
      </c>
      <c r="B441" s="42">
        <v>45366.710949074077</v>
      </c>
      <c r="C441" s="31">
        <v>44</v>
      </c>
      <c r="D441" s="34">
        <v>19.32</v>
      </c>
      <c r="E441" s="28">
        <v>850.08</v>
      </c>
      <c r="F441" s="31" t="s">
        <v>18</v>
      </c>
    </row>
    <row r="442" spans="1:6">
      <c r="A442" s="29">
        <v>45366.710949074077</v>
      </c>
      <c r="B442" s="42">
        <v>45366.710949074077</v>
      </c>
      <c r="C442" s="31">
        <v>9</v>
      </c>
      <c r="D442" s="34">
        <v>19.32</v>
      </c>
      <c r="E442" s="28">
        <v>173.88</v>
      </c>
      <c r="F442" s="31" t="s">
        <v>18</v>
      </c>
    </row>
    <row r="443" spans="1:6">
      <c r="A443" s="29">
        <v>45366.712569444448</v>
      </c>
      <c r="B443" s="42">
        <v>45366.712569444448</v>
      </c>
      <c r="C443" s="31">
        <v>24</v>
      </c>
      <c r="D443" s="34">
        <v>19.3</v>
      </c>
      <c r="E443" s="28">
        <v>463.20000000000005</v>
      </c>
      <c r="F443" s="31" t="s">
        <v>16</v>
      </c>
    </row>
    <row r="444" spans="1:6">
      <c r="A444" s="29">
        <v>45366.713946759257</v>
      </c>
      <c r="B444" s="42">
        <v>45366.713946759257</v>
      </c>
      <c r="C444" s="31">
        <v>30</v>
      </c>
      <c r="D444" s="34">
        <v>19.32</v>
      </c>
      <c r="E444" s="28">
        <v>579.6</v>
      </c>
      <c r="F444" s="31" t="s">
        <v>21</v>
      </c>
    </row>
    <row r="445" spans="1:6">
      <c r="A445" s="29">
        <v>45366.713946759257</v>
      </c>
      <c r="B445" s="42">
        <v>45366.713946759257</v>
      </c>
      <c r="C445" s="31">
        <v>47</v>
      </c>
      <c r="D445" s="34">
        <v>19.32</v>
      </c>
      <c r="E445" s="28">
        <v>908.04</v>
      </c>
      <c r="F445" s="31" t="s">
        <v>21</v>
      </c>
    </row>
    <row r="446" spans="1:6">
      <c r="A446" s="29">
        <v>45366.713946759257</v>
      </c>
      <c r="B446" s="42">
        <v>45366.713946759257</v>
      </c>
      <c r="C446" s="31">
        <v>3</v>
      </c>
      <c r="D446" s="34">
        <v>19.32</v>
      </c>
      <c r="E446" s="28">
        <v>57.96</v>
      </c>
      <c r="F446" s="31" t="s">
        <v>21</v>
      </c>
    </row>
    <row r="447" spans="1:6">
      <c r="A447" s="29">
        <v>45366.713946759257</v>
      </c>
      <c r="B447" s="42">
        <v>45366.713946759257</v>
      </c>
      <c r="C447" s="31">
        <v>10</v>
      </c>
      <c r="D447" s="34">
        <v>19.32</v>
      </c>
      <c r="E447" s="28">
        <v>193.2</v>
      </c>
      <c r="F447" s="31" t="s">
        <v>21</v>
      </c>
    </row>
    <row r="448" spans="1:6">
      <c r="A448" s="29">
        <v>45366.713946759257</v>
      </c>
      <c r="B448" s="42">
        <v>45366.713946759257</v>
      </c>
      <c r="C448" s="31">
        <v>53</v>
      </c>
      <c r="D448" s="34">
        <v>19.32</v>
      </c>
      <c r="E448" s="28">
        <v>1023.96</v>
      </c>
      <c r="F448" s="31" t="s">
        <v>18</v>
      </c>
    </row>
    <row r="449" spans="1:6">
      <c r="A449" s="29">
        <v>45366.713946759257</v>
      </c>
      <c r="B449" s="42">
        <v>45366.713946759257</v>
      </c>
      <c r="C449" s="31">
        <v>34</v>
      </c>
      <c r="D449" s="34">
        <v>19.32</v>
      </c>
      <c r="E449" s="28">
        <v>656.88</v>
      </c>
      <c r="F449" s="31" t="s">
        <v>18</v>
      </c>
    </row>
    <row r="450" spans="1:6">
      <c r="A450" s="29">
        <v>45366.715162037035</v>
      </c>
      <c r="B450" s="42">
        <v>45366.715162037035</v>
      </c>
      <c r="C450" s="31">
        <v>20</v>
      </c>
      <c r="D450" s="34">
        <v>19.3</v>
      </c>
      <c r="E450" s="28">
        <v>386</v>
      </c>
      <c r="F450" s="31" t="s">
        <v>16</v>
      </c>
    </row>
    <row r="451" spans="1:6">
      <c r="A451" s="29">
        <v>45366.715162037035</v>
      </c>
      <c r="B451" s="42">
        <v>45366.715162037035</v>
      </c>
      <c r="C451" s="31">
        <v>45</v>
      </c>
      <c r="D451" s="34">
        <v>19.3</v>
      </c>
      <c r="E451" s="28">
        <v>868.5</v>
      </c>
      <c r="F451" s="31" t="s">
        <v>21</v>
      </c>
    </row>
    <row r="452" spans="1:6">
      <c r="A452" s="29">
        <v>45366.71603009259</v>
      </c>
      <c r="B452" s="42">
        <v>45366.71603009259</v>
      </c>
      <c r="C452" s="31">
        <v>61</v>
      </c>
      <c r="D452" s="34">
        <v>19.32</v>
      </c>
      <c r="E452" s="28">
        <v>1178.52</v>
      </c>
      <c r="F452" s="31" t="s">
        <v>18</v>
      </c>
    </row>
    <row r="453" spans="1:6">
      <c r="A453" s="29">
        <v>45366.717777777776</v>
      </c>
      <c r="B453" s="42">
        <v>45366.717777777776</v>
      </c>
      <c r="C453" s="31">
        <v>29</v>
      </c>
      <c r="D453" s="34">
        <v>19.3</v>
      </c>
      <c r="E453" s="28">
        <v>559.70000000000005</v>
      </c>
      <c r="F453" s="31" t="s">
        <v>16</v>
      </c>
    </row>
    <row r="454" spans="1:6">
      <c r="A454" s="29">
        <v>45366.719976851855</v>
      </c>
      <c r="B454" s="42">
        <v>45366.719976851855</v>
      </c>
      <c r="C454" s="31">
        <v>9</v>
      </c>
      <c r="D454" s="34">
        <v>19.3</v>
      </c>
      <c r="E454" s="28">
        <v>173.70000000000002</v>
      </c>
      <c r="F454" s="31" t="s">
        <v>16</v>
      </c>
    </row>
    <row r="455" spans="1:6">
      <c r="A455" s="29">
        <v>45366.719976851855</v>
      </c>
      <c r="B455" s="42">
        <v>45366.719976851855</v>
      </c>
      <c r="C455" s="31">
        <v>29</v>
      </c>
      <c r="D455" s="34">
        <v>19.3</v>
      </c>
      <c r="E455" s="28">
        <v>559.70000000000005</v>
      </c>
      <c r="F455" s="31" t="s">
        <v>16</v>
      </c>
    </row>
    <row r="456" spans="1:6">
      <c r="A456" s="29" t="s">
        <v>22</v>
      </c>
      <c r="B456" s="42" t="s">
        <v>22</v>
      </c>
      <c r="C456" s="31" t="s">
        <v>23</v>
      </c>
      <c r="D456" s="34" t="s">
        <v>23</v>
      </c>
      <c r="E456" s="28" t="s">
        <v>23</v>
      </c>
      <c r="F456" s="31" t="s">
        <v>23</v>
      </c>
    </row>
    <row r="457" spans="1:6">
      <c r="A457" s="29" t="s">
        <v>22</v>
      </c>
      <c r="B457" s="42" t="s">
        <v>22</v>
      </c>
      <c r="C457" s="31" t="s">
        <v>23</v>
      </c>
      <c r="D457" s="34" t="s">
        <v>23</v>
      </c>
      <c r="E457" s="28" t="s">
        <v>23</v>
      </c>
      <c r="F457" s="31" t="s">
        <v>23</v>
      </c>
    </row>
    <row r="458" spans="1:6">
      <c r="A458" s="29" t="s">
        <v>22</v>
      </c>
      <c r="B458" s="42" t="s">
        <v>22</v>
      </c>
      <c r="C458" s="31" t="s">
        <v>23</v>
      </c>
      <c r="D458" s="34" t="s">
        <v>23</v>
      </c>
      <c r="E458" s="28" t="s">
        <v>23</v>
      </c>
      <c r="F458" s="31" t="s">
        <v>23</v>
      </c>
    </row>
    <row r="459" spans="1:6">
      <c r="A459" s="29" t="s">
        <v>22</v>
      </c>
      <c r="B459" s="42" t="s">
        <v>22</v>
      </c>
      <c r="C459" s="31" t="s">
        <v>23</v>
      </c>
      <c r="D459" s="34" t="s">
        <v>23</v>
      </c>
      <c r="E459" s="28" t="s">
        <v>23</v>
      </c>
      <c r="F459" s="31" t="s">
        <v>23</v>
      </c>
    </row>
    <row r="460" spans="1:6">
      <c r="A460" s="29" t="s">
        <v>22</v>
      </c>
      <c r="B460" s="42" t="s">
        <v>22</v>
      </c>
      <c r="C460" s="31" t="s">
        <v>23</v>
      </c>
      <c r="D460" s="34" t="s">
        <v>23</v>
      </c>
      <c r="E460" s="28" t="s">
        <v>23</v>
      </c>
      <c r="F460" s="31" t="s">
        <v>23</v>
      </c>
    </row>
    <row r="461" spans="1:6">
      <c r="A461" s="29" t="s">
        <v>22</v>
      </c>
      <c r="B461" s="42" t="s">
        <v>22</v>
      </c>
      <c r="C461" s="31" t="s">
        <v>23</v>
      </c>
      <c r="D461" s="34" t="s">
        <v>23</v>
      </c>
      <c r="E461" s="28" t="s">
        <v>23</v>
      </c>
      <c r="F461" s="31" t="s">
        <v>23</v>
      </c>
    </row>
    <row r="462" spans="1:6">
      <c r="A462" s="29" t="s">
        <v>22</v>
      </c>
      <c r="B462" s="42" t="s">
        <v>22</v>
      </c>
      <c r="C462" s="31" t="s">
        <v>23</v>
      </c>
      <c r="D462" s="34" t="s">
        <v>23</v>
      </c>
      <c r="E462" s="28" t="s">
        <v>23</v>
      </c>
      <c r="F462" s="31" t="s">
        <v>23</v>
      </c>
    </row>
    <row r="463" spans="1:6">
      <c r="A463" s="29" t="s">
        <v>22</v>
      </c>
      <c r="B463" s="42" t="s">
        <v>22</v>
      </c>
      <c r="C463" s="31" t="s">
        <v>23</v>
      </c>
      <c r="D463" s="34" t="s">
        <v>23</v>
      </c>
      <c r="E463" s="28" t="s">
        <v>23</v>
      </c>
      <c r="F463" s="31" t="s">
        <v>23</v>
      </c>
    </row>
    <row r="464" spans="1:6">
      <c r="A464" s="29" t="s">
        <v>22</v>
      </c>
      <c r="B464" s="42" t="s">
        <v>22</v>
      </c>
      <c r="C464" s="31" t="s">
        <v>23</v>
      </c>
      <c r="D464" s="34" t="s">
        <v>23</v>
      </c>
      <c r="E464" s="28" t="s">
        <v>23</v>
      </c>
      <c r="F464" s="31" t="s">
        <v>23</v>
      </c>
    </row>
    <row r="465" spans="1:6">
      <c r="A465" s="29" t="s">
        <v>22</v>
      </c>
      <c r="B465" s="42" t="s">
        <v>22</v>
      </c>
      <c r="C465" s="31" t="s">
        <v>23</v>
      </c>
      <c r="D465" s="34" t="s">
        <v>23</v>
      </c>
      <c r="E465" s="28" t="s">
        <v>23</v>
      </c>
      <c r="F465" s="31" t="s">
        <v>23</v>
      </c>
    </row>
    <row r="466" spans="1:6">
      <c r="A466" s="29" t="s">
        <v>22</v>
      </c>
      <c r="B466" s="42" t="s">
        <v>22</v>
      </c>
      <c r="C466" s="31" t="s">
        <v>23</v>
      </c>
      <c r="D466" s="34" t="s">
        <v>23</v>
      </c>
      <c r="E466" s="28" t="s">
        <v>23</v>
      </c>
      <c r="F466" s="31" t="s">
        <v>23</v>
      </c>
    </row>
    <row r="467" spans="1:6">
      <c r="A467" s="29" t="s">
        <v>22</v>
      </c>
      <c r="B467" s="42" t="s">
        <v>22</v>
      </c>
      <c r="C467" s="31" t="s">
        <v>23</v>
      </c>
      <c r="D467" s="34" t="s">
        <v>23</v>
      </c>
      <c r="E467" s="28" t="s">
        <v>23</v>
      </c>
      <c r="F467" s="31" t="s">
        <v>23</v>
      </c>
    </row>
    <row r="468" spans="1:6">
      <c r="A468" s="29" t="s">
        <v>22</v>
      </c>
      <c r="B468" s="42" t="s">
        <v>22</v>
      </c>
      <c r="C468" s="31" t="s">
        <v>23</v>
      </c>
      <c r="D468" s="34" t="s">
        <v>23</v>
      </c>
      <c r="E468" s="28" t="s">
        <v>23</v>
      </c>
      <c r="F468" s="31" t="s">
        <v>23</v>
      </c>
    </row>
    <row r="469" spans="1:6">
      <c r="A469" s="29" t="s">
        <v>22</v>
      </c>
      <c r="B469" s="42" t="s">
        <v>22</v>
      </c>
      <c r="C469" s="31" t="s">
        <v>23</v>
      </c>
      <c r="D469" s="34" t="s">
        <v>23</v>
      </c>
      <c r="E469" s="28" t="s">
        <v>23</v>
      </c>
      <c r="F469" s="31" t="s">
        <v>23</v>
      </c>
    </row>
    <row r="470" spans="1:6">
      <c r="A470" s="29" t="s">
        <v>22</v>
      </c>
      <c r="B470" s="42" t="s">
        <v>22</v>
      </c>
      <c r="C470" s="31" t="s">
        <v>23</v>
      </c>
      <c r="D470" s="34" t="s">
        <v>23</v>
      </c>
      <c r="E470" s="28" t="s">
        <v>23</v>
      </c>
      <c r="F470" s="31" t="s">
        <v>23</v>
      </c>
    </row>
    <row r="471" spans="1:6">
      <c r="A471" s="29" t="s">
        <v>22</v>
      </c>
      <c r="B471" s="42" t="s">
        <v>22</v>
      </c>
      <c r="C471" s="31" t="s">
        <v>23</v>
      </c>
      <c r="D471" s="34" t="s">
        <v>23</v>
      </c>
      <c r="E471" s="28" t="s">
        <v>23</v>
      </c>
      <c r="F471" s="31" t="s">
        <v>23</v>
      </c>
    </row>
    <row r="472" spans="1:6">
      <c r="A472" s="29" t="s">
        <v>22</v>
      </c>
      <c r="B472" s="42" t="s">
        <v>22</v>
      </c>
      <c r="C472" s="31" t="s">
        <v>23</v>
      </c>
      <c r="D472" s="34" t="s">
        <v>23</v>
      </c>
      <c r="E472" s="28" t="s">
        <v>23</v>
      </c>
      <c r="F472" s="31" t="s">
        <v>23</v>
      </c>
    </row>
    <row r="473" spans="1:6">
      <c r="A473" s="29" t="s">
        <v>22</v>
      </c>
      <c r="B473" s="42" t="s">
        <v>22</v>
      </c>
      <c r="C473" s="31" t="s">
        <v>23</v>
      </c>
      <c r="D473" s="34" t="s">
        <v>23</v>
      </c>
      <c r="E473" s="28" t="s">
        <v>23</v>
      </c>
      <c r="F473" s="31" t="s">
        <v>23</v>
      </c>
    </row>
    <row r="474" spans="1:6">
      <c r="A474" s="29" t="s">
        <v>22</v>
      </c>
      <c r="B474" s="42" t="s">
        <v>22</v>
      </c>
      <c r="C474" s="31" t="s">
        <v>23</v>
      </c>
      <c r="D474" s="34" t="s">
        <v>23</v>
      </c>
      <c r="E474" s="28" t="s">
        <v>23</v>
      </c>
      <c r="F474" s="31" t="s">
        <v>23</v>
      </c>
    </row>
    <row r="475" spans="1:6">
      <c r="A475" s="29" t="s">
        <v>22</v>
      </c>
      <c r="B475" s="42" t="s">
        <v>22</v>
      </c>
      <c r="C475" s="31" t="s">
        <v>23</v>
      </c>
      <c r="D475" s="34" t="s">
        <v>23</v>
      </c>
      <c r="E475" s="28" t="s">
        <v>23</v>
      </c>
      <c r="F475" s="31" t="s">
        <v>23</v>
      </c>
    </row>
    <row r="476" spans="1:6">
      <c r="A476" s="29" t="s">
        <v>22</v>
      </c>
      <c r="B476" s="42" t="s">
        <v>22</v>
      </c>
      <c r="C476" s="31" t="s">
        <v>23</v>
      </c>
      <c r="D476" s="34" t="s">
        <v>23</v>
      </c>
      <c r="E476" s="28" t="s">
        <v>23</v>
      </c>
      <c r="F476" s="31" t="s">
        <v>23</v>
      </c>
    </row>
    <row r="477" spans="1:6">
      <c r="A477" s="29" t="s">
        <v>22</v>
      </c>
      <c r="B477" s="42" t="s">
        <v>22</v>
      </c>
      <c r="C477" s="31" t="s">
        <v>23</v>
      </c>
      <c r="D477" s="34" t="s">
        <v>23</v>
      </c>
      <c r="E477" s="28" t="s">
        <v>23</v>
      </c>
      <c r="F477" s="31" t="s">
        <v>23</v>
      </c>
    </row>
    <row r="478" spans="1:6">
      <c r="A478" s="29" t="s">
        <v>22</v>
      </c>
      <c r="B478" s="42" t="s">
        <v>22</v>
      </c>
      <c r="C478" s="31" t="s">
        <v>23</v>
      </c>
      <c r="D478" s="34" t="s">
        <v>23</v>
      </c>
      <c r="E478" s="28" t="s">
        <v>23</v>
      </c>
      <c r="F478" s="31" t="s">
        <v>23</v>
      </c>
    </row>
    <row r="479" spans="1:6">
      <c r="A479" s="29" t="s">
        <v>22</v>
      </c>
      <c r="B479" s="42" t="s">
        <v>22</v>
      </c>
      <c r="C479" s="31" t="s">
        <v>23</v>
      </c>
      <c r="D479" s="34" t="s">
        <v>23</v>
      </c>
      <c r="E479" s="28" t="s">
        <v>23</v>
      </c>
      <c r="F479" s="31" t="s">
        <v>23</v>
      </c>
    </row>
    <row r="480" spans="1:6">
      <c r="A480" s="29" t="s">
        <v>22</v>
      </c>
      <c r="B480" s="42" t="s">
        <v>22</v>
      </c>
      <c r="C480" s="31" t="s">
        <v>23</v>
      </c>
      <c r="D480" s="34" t="s">
        <v>23</v>
      </c>
      <c r="E480" s="28" t="s">
        <v>23</v>
      </c>
      <c r="F480" s="31" t="s">
        <v>23</v>
      </c>
    </row>
    <row r="481" spans="1:6">
      <c r="A481" s="29" t="s">
        <v>22</v>
      </c>
      <c r="B481" s="42" t="s">
        <v>22</v>
      </c>
      <c r="C481" s="31" t="s">
        <v>23</v>
      </c>
      <c r="D481" s="34" t="s">
        <v>23</v>
      </c>
      <c r="E481" s="28" t="s">
        <v>23</v>
      </c>
      <c r="F481" s="31" t="s">
        <v>23</v>
      </c>
    </row>
    <row r="482" spans="1:6">
      <c r="A482" s="29" t="s">
        <v>22</v>
      </c>
      <c r="B482" s="42" t="s">
        <v>22</v>
      </c>
      <c r="C482" s="31" t="s">
        <v>23</v>
      </c>
      <c r="D482" s="34" t="s">
        <v>23</v>
      </c>
      <c r="E482" s="28" t="s">
        <v>23</v>
      </c>
      <c r="F482" s="31" t="s">
        <v>23</v>
      </c>
    </row>
    <row r="483" spans="1:6">
      <c r="A483" s="29" t="s">
        <v>22</v>
      </c>
      <c r="B483" s="42" t="s">
        <v>22</v>
      </c>
      <c r="C483" s="31" t="s">
        <v>23</v>
      </c>
      <c r="D483" s="34" t="s">
        <v>23</v>
      </c>
      <c r="E483" s="28" t="s">
        <v>23</v>
      </c>
      <c r="F483" s="31" t="s">
        <v>23</v>
      </c>
    </row>
    <row r="484" spans="1:6">
      <c r="A484" s="29" t="s">
        <v>22</v>
      </c>
      <c r="B484" s="42" t="s">
        <v>22</v>
      </c>
      <c r="C484" s="31" t="s">
        <v>23</v>
      </c>
      <c r="D484" s="34" t="s">
        <v>23</v>
      </c>
      <c r="E484" s="28" t="s">
        <v>23</v>
      </c>
      <c r="F484" s="31" t="s">
        <v>23</v>
      </c>
    </row>
    <row r="485" spans="1:6">
      <c r="A485" s="29" t="s">
        <v>22</v>
      </c>
      <c r="B485" s="42" t="s">
        <v>22</v>
      </c>
      <c r="C485" s="31" t="s">
        <v>23</v>
      </c>
      <c r="D485" s="34" t="s">
        <v>23</v>
      </c>
      <c r="E485" s="28" t="s">
        <v>23</v>
      </c>
      <c r="F485" s="31" t="s">
        <v>23</v>
      </c>
    </row>
    <row r="486" spans="1:6">
      <c r="A486" s="29" t="s">
        <v>22</v>
      </c>
      <c r="B486" s="42" t="s">
        <v>22</v>
      </c>
      <c r="C486" s="31" t="s">
        <v>23</v>
      </c>
      <c r="D486" s="34" t="s">
        <v>23</v>
      </c>
      <c r="E486" s="28" t="s">
        <v>23</v>
      </c>
      <c r="F486" s="31" t="s">
        <v>23</v>
      </c>
    </row>
    <row r="487" spans="1:6">
      <c r="A487" s="29" t="s">
        <v>22</v>
      </c>
      <c r="B487" s="42" t="s">
        <v>22</v>
      </c>
      <c r="C487" s="31" t="s">
        <v>23</v>
      </c>
      <c r="D487" s="34" t="s">
        <v>23</v>
      </c>
      <c r="E487" s="28" t="s">
        <v>23</v>
      </c>
      <c r="F487" s="31" t="s">
        <v>23</v>
      </c>
    </row>
    <row r="488" spans="1:6">
      <c r="A488" s="29" t="s">
        <v>22</v>
      </c>
      <c r="B488" s="42" t="s">
        <v>22</v>
      </c>
      <c r="C488" s="31" t="s">
        <v>23</v>
      </c>
      <c r="D488" s="34" t="s">
        <v>23</v>
      </c>
      <c r="E488" s="28" t="s">
        <v>23</v>
      </c>
      <c r="F488" s="31" t="s">
        <v>23</v>
      </c>
    </row>
    <row r="489" spans="1:6">
      <c r="A489" s="29" t="s">
        <v>22</v>
      </c>
      <c r="B489" s="42" t="s">
        <v>22</v>
      </c>
      <c r="C489" s="31" t="s">
        <v>23</v>
      </c>
      <c r="D489" s="34" t="s">
        <v>23</v>
      </c>
      <c r="E489" s="28" t="s">
        <v>23</v>
      </c>
      <c r="F489" s="31" t="s">
        <v>23</v>
      </c>
    </row>
    <row r="490" spans="1:6">
      <c r="A490" s="29" t="s">
        <v>22</v>
      </c>
      <c r="B490" s="42" t="s">
        <v>22</v>
      </c>
      <c r="C490" s="31" t="s">
        <v>23</v>
      </c>
      <c r="D490" s="34" t="s">
        <v>23</v>
      </c>
      <c r="E490" s="28" t="s">
        <v>23</v>
      </c>
      <c r="F490" s="31" t="s">
        <v>23</v>
      </c>
    </row>
    <row r="491" spans="1:6">
      <c r="A491" s="29" t="s">
        <v>22</v>
      </c>
      <c r="B491" s="42" t="s">
        <v>22</v>
      </c>
      <c r="C491" s="31" t="s">
        <v>23</v>
      </c>
      <c r="D491" s="34" t="s">
        <v>23</v>
      </c>
      <c r="E491" s="28" t="s">
        <v>23</v>
      </c>
      <c r="F491" s="31" t="s">
        <v>23</v>
      </c>
    </row>
    <row r="492" spans="1:6">
      <c r="A492" s="29" t="s">
        <v>22</v>
      </c>
      <c r="B492" s="42" t="s">
        <v>22</v>
      </c>
      <c r="C492" s="31" t="s">
        <v>23</v>
      </c>
      <c r="D492" s="34" t="s">
        <v>23</v>
      </c>
      <c r="E492" s="28" t="s">
        <v>23</v>
      </c>
      <c r="F492" s="31" t="s">
        <v>23</v>
      </c>
    </row>
    <row r="493" spans="1:6">
      <c r="A493" s="29" t="s">
        <v>22</v>
      </c>
      <c r="B493" s="42" t="s">
        <v>22</v>
      </c>
      <c r="C493" s="31" t="s">
        <v>23</v>
      </c>
      <c r="D493" s="34" t="s">
        <v>23</v>
      </c>
      <c r="E493" s="28" t="s">
        <v>23</v>
      </c>
      <c r="F493" s="31" t="s">
        <v>23</v>
      </c>
    </row>
    <row r="494" spans="1:6">
      <c r="A494" s="29" t="s">
        <v>22</v>
      </c>
      <c r="B494" s="42" t="s">
        <v>22</v>
      </c>
      <c r="C494" s="31" t="s">
        <v>23</v>
      </c>
      <c r="D494" s="34" t="s">
        <v>23</v>
      </c>
      <c r="E494" s="28" t="s">
        <v>23</v>
      </c>
      <c r="F494" s="31" t="s">
        <v>23</v>
      </c>
    </row>
    <row r="495" spans="1:6">
      <c r="A495" s="29" t="s">
        <v>22</v>
      </c>
      <c r="B495" s="42" t="s">
        <v>22</v>
      </c>
      <c r="C495" s="31" t="s">
        <v>23</v>
      </c>
      <c r="D495" s="34" t="s">
        <v>23</v>
      </c>
      <c r="E495" s="28" t="s">
        <v>23</v>
      </c>
      <c r="F495" s="31" t="s">
        <v>23</v>
      </c>
    </row>
    <row r="496" spans="1:6">
      <c r="A496" s="29" t="s">
        <v>22</v>
      </c>
      <c r="B496" s="42" t="s">
        <v>22</v>
      </c>
      <c r="C496" s="31" t="s">
        <v>23</v>
      </c>
      <c r="D496" s="34" t="s">
        <v>23</v>
      </c>
      <c r="E496" s="28" t="s">
        <v>23</v>
      </c>
      <c r="F496" s="31" t="s">
        <v>23</v>
      </c>
    </row>
    <row r="497" spans="1:6">
      <c r="A497" s="29" t="s">
        <v>22</v>
      </c>
      <c r="B497" s="42" t="s">
        <v>22</v>
      </c>
      <c r="C497" s="31" t="s">
        <v>23</v>
      </c>
      <c r="D497" s="34" t="s">
        <v>23</v>
      </c>
      <c r="E497" s="28" t="s">
        <v>23</v>
      </c>
      <c r="F497" s="31" t="s">
        <v>23</v>
      </c>
    </row>
    <row r="498" spans="1:6">
      <c r="A498" s="29" t="s">
        <v>22</v>
      </c>
      <c r="B498" s="42" t="s">
        <v>22</v>
      </c>
      <c r="C498" s="31" t="s">
        <v>23</v>
      </c>
      <c r="D498" s="34" t="s">
        <v>23</v>
      </c>
      <c r="E498" s="28" t="s">
        <v>23</v>
      </c>
      <c r="F498" s="31" t="s">
        <v>23</v>
      </c>
    </row>
    <row r="499" spans="1:6">
      <c r="A499" s="29" t="s">
        <v>22</v>
      </c>
      <c r="B499" s="42" t="s">
        <v>22</v>
      </c>
      <c r="C499" s="31" t="s">
        <v>23</v>
      </c>
      <c r="D499" s="34" t="s">
        <v>23</v>
      </c>
      <c r="E499" s="28" t="s">
        <v>23</v>
      </c>
      <c r="F499" s="31" t="s">
        <v>23</v>
      </c>
    </row>
    <row r="500" spans="1:6">
      <c r="A500" s="29" t="s">
        <v>22</v>
      </c>
      <c r="B500" s="42" t="s">
        <v>22</v>
      </c>
      <c r="C500" s="31" t="s">
        <v>23</v>
      </c>
      <c r="D500" s="34" t="s">
        <v>23</v>
      </c>
      <c r="E500" s="28" t="s">
        <v>23</v>
      </c>
      <c r="F500" s="31" t="s">
        <v>23</v>
      </c>
    </row>
    <row r="501" spans="1:6">
      <c r="A501" s="29" t="s">
        <v>22</v>
      </c>
      <c r="B501" s="42" t="s">
        <v>22</v>
      </c>
      <c r="C501" s="31" t="s">
        <v>23</v>
      </c>
      <c r="D501" s="34" t="s">
        <v>23</v>
      </c>
      <c r="E501" s="28" t="s">
        <v>23</v>
      </c>
      <c r="F501" s="31" t="s">
        <v>23</v>
      </c>
    </row>
    <row r="502" spans="1:6">
      <c r="A502" s="29" t="s">
        <v>22</v>
      </c>
      <c r="B502" s="42" t="s">
        <v>22</v>
      </c>
      <c r="C502" s="31" t="s">
        <v>23</v>
      </c>
      <c r="D502" s="34" t="s">
        <v>23</v>
      </c>
      <c r="E502" s="28" t="s">
        <v>23</v>
      </c>
      <c r="F502" s="31" t="s">
        <v>23</v>
      </c>
    </row>
    <row r="503" spans="1:6">
      <c r="A503" s="29" t="s">
        <v>22</v>
      </c>
      <c r="B503" s="42" t="s">
        <v>22</v>
      </c>
      <c r="C503" s="31" t="s">
        <v>23</v>
      </c>
      <c r="D503" s="34" t="s">
        <v>23</v>
      </c>
      <c r="E503" s="28" t="s">
        <v>23</v>
      </c>
      <c r="F503" s="31" t="s">
        <v>23</v>
      </c>
    </row>
    <row r="504" spans="1:6">
      <c r="A504" s="29" t="s">
        <v>22</v>
      </c>
      <c r="B504" s="42" t="s">
        <v>22</v>
      </c>
      <c r="C504" s="31" t="s">
        <v>23</v>
      </c>
      <c r="D504" s="34" t="s">
        <v>23</v>
      </c>
      <c r="E504" s="28" t="s">
        <v>23</v>
      </c>
      <c r="F504" s="31" t="s">
        <v>23</v>
      </c>
    </row>
    <row r="505" spans="1:6">
      <c r="A505" s="29" t="s">
        <v>22</v>
      </c>
      <c r="B505" s="42" t="s">
        <v>22</v>
      </c>
      <c r="C505" s="31" t="s">
        <v>23</v>
      </c>
      <c r="D505" s="34" t="s">
        <v>23</v>
      </c>
      <c r="E505" s="28" t="s">
        <v>23</v>
      </c>
      <c r="F505" s="31" t="s">
        <v>23</v>
      </c>
    </row>
    <row r="506" spans="1:6">
      <c r="A506" s="29" t="s">
        <v>22</v>
      </c>
      <c r="B506" s="42" t="s">
        <v>22</v>
      </c>
      <c r="C506" s="31" t="s">
        <v>23</v>
      </c>
      <c r="D506" s="34" t="s">
        <v>23</v>
      </c>
      <c r="E506" s="28" t="s">
        <v>23</v>
      </c>
      <c r="F506" s="31" t="s">
        <v>23</v>
      </c>
    </row>
    <row r="507" spans="1:6">
      <c r="A507" s="29" t="s">
        <v>22</v>
      </c>
      <c r="B507" s="42" t="s">
        <v>22</v>
      </c>
      <c r="C507" s="31" t="s">
        <v>23</v>
      </c>
      <c r="D507" s="34" t="s">
        <v>23</v>
      </c>
      <c r="E507" s="28" t="s">
        <v>23</v>
      </c>
      <c r="F507" s="31" t="s">
        <v>23</v>
      </c>
    </row>
    <row r="508" spans="1:6">
      <c r="A508" s="29" t="s">
        <v>22</v>
      </c>
      <c r="B508" s="42" t="s">
        <v>22</v>
      </c>
      <c r="C508" s="31" t="s">
        <v>23</v>
      </c>
      <c r="D508" s="34" t="s">
        <v>23</v>
      </c>
      <c r="E508" s="28" t="s">
        <v>23</v>
      </c>
      <c r="F508" s="31" t="s">
        <v>23</v>
      </c>
    </row>
    <row r="509" spans="1:6">
      <c r="A509" s="29" t="s">
        <v>22</v>
      </c>
      <c r="B509" s="42" t="s">
        <v>22</v>
      </c>
      <c r="C509" s="31" t="s">
        <v>23</v>
      </c>
      <c r="D509" s="34" t="s">
        <v>23</v>
      </c>
      <c r="E509" s="28" t="s">
        <v>23</v>
      </c>
      <c r="F509" s="31" t="s">
        <v>23</v>
      </c>
    </row>
    <row r="510" spans="1:6">
      <c r="A510" s="29" t="s">
        <v>22</v>
      </c>
      <c r="B510" s="42" t="s">
        <v>22</v>
      </c>
      <c r="C510" s="31" t="s">
        <v>23</v>
      </c>
      <c r="D510" s="34" t="s">
        <v>23</v>
      </c>
      <c r="E510" s="28" t="s">
        <v>23</v>
      </c>
      <c r="F510" s="31" t="s">
        <v>23</v>
      </c>
    </row>
    <row r="511" spans="1:6">
      <c r="A511" s="29" t="s">
        <v>22</v>
      </c>
      <c r="B511" s="42" t="s">
        <v>22</v>
      </c>
      <c r="C511" s="31" t="s">
        <v>23</v>
      </c>
      <c r="D511" s="34" t="s">
        <v>23</v>
      </c>
      <c r="E511" s="28" t="s">
        <v>23</v>
      </c>
      <c r="F511" s="31" t="s">
        <v>23</v>
      </c>
    </row>
    <row r="512" spans="1:6">
      <c r="A512" s="29" t="s">
        <v>22</v>
      </c>
      <c r="B512" s="42" t="s">
        <v>22</v>
      </c>
      <c r="C512" s="31" t="s">
        <v>23</v>
      </c>
      <c r="D512" s="34" t="s">
        <v>23</v>
      </c>
      <c r="E512" s="28" t="s">
        <v>23</v>
      </c>
      <c r="F512" s="31" t="s">
        <v>23</v>
      </c>
    </row>
    <row r="513" spans="1:6">
      <c r="A513" s="29" t="s">
        <v>22</v>
      </c>
      <c r="B513" s="42" t="s">
        <v>22</v>
      </c>
      <c r="C513" s="31" t="s">
        <v>23</v>
      </c>
      <c r="D513" s="34" t="s">
        <v>23</v>
      </c>
      <c r="E513" s="28" t="s">
        <v>23</v>
      </c>
      <c r="F513" s="31" t="s">
        <v>23</v>
      </c>
    </row>
    <row r="514" spans="1:6">
      <c r="A514" s="29" t="s">
        <v>22</v>
      </c>
      <c r="B514" s="42" t="s">
        <v>22</v>
      </c>
      <c r="C514" s="31" t="s">
        <v>23</v>
      </c>
      <c r="D514" s="34" t="s">
        <v>23</v>
      </c>
      <c r="E514" s="28" t="s">
        <v>23</v>
      </c>
      <c r="F514" s="31" t="s">
        <v>23</v>
      </c>
    </row>
    <row r="515" spans="1:6">
      <c r="A515" s="29" t="s">
        <v>22</v>
      </c>
      <c r="B515" s="42" t="s">
        <v>22</v>
      </c>
      <c r="C515" s="31" t="s">
        <v>23</v>
      </c>
      <c r="D515" s="34" t="s">
        <v>23</v>
      </c>
      <c r="E515" s="28" t="s">
        <v>23</v>
      </c>
      <c r="F515" s="31" t="s">
        <v>23</v>
      </c>
    </row>
    <row r="516" spans="1:6">
      <c r="A516" s="29" t="s">
        <v>22</v>
      </c>
      <c r="B516" s="42" t="s">
        <v>22</v>
      </c>
      <c r="C516" s="31" t="s">
        <v>23</v>
      </c>
      <c r="D516" s="34" t="s">
        <v>23</v>
      </c>
      <c r="E516" s="28" t="s">
        <v>23</v>
      </c>
      <c r="F516" s="31" t="s">
        <v>23</v>
      </c>
    </row>
    <row r="517" spans="1:6">
      <c r="A517" s="29" t="s">
        <v>22</v>
      </c>
      <c r="B517" s="42" t="s">
        <v>22</v>
      </c>
      <c r="C517" s="31" t="s">
        <v>23</v>
      </c>
      <c r="D517" s="34" t="s">
        <v>23</v>
      </c>
      <c r="E517" s="28" t="s">
        <v>23</v>
      </c>
      <c r="F517" s="31" t="s">
        <v>23</v>
      </c>
    </row>
    <row r="518" spans="1:6">
      <c r="A518" s="29" t="s">
        <v>22</v>
      </c>
      <c r="B518" s="42" t="s">
        <v>22</v>
      </c>
      <c r="C518" s="31" t="s">
        <v>23</v>
      </c>
      <c r="D518" s="34" t="s">
        <v>23</v>
      </c>
      <c r="E518" s="28" t="s">
        <v>23</v>
      </c>
      <c r="F518" s="31" t="s">
        <v>23</v>
      </c>
    </row>
    <row r="519" spans="1:6">
      <c r="A519" s="29" t="s">
        <v>22</v>
      </c>
      <c r="B519" s="42" t="s">
        <v>22</v>
      </c>
      <c r="C519" s="31" t="s">
        <v>23</v>
      </c>
      <c r="D519" s="34" t="s">
        <v>23</v>
      </c>
      <c r="E519" s="28" t="s">
        <v>23</v>
      </c>
      <c r="F519" s="31" t="s">
        <v>23</v>
      </c>
    </row>
    <row r="520" spans="1:6">
      <c r="A520" s="29" t="s">
        <v>22</v>
      </c>
      <c r="B520" s="42" t="s">
        <v>22</v>
      </c>
      <c r="C520" s="31" t="s">
        <v>23</v>
      </c>
      <c r="D520" s="34" t="s">
        <v>23</v>
      </c>
      <c r="E520" s="28" t="s">
        <v>23</v>
      </c>
      <c r="F520" s="31" t="s">
        <v>23</v>
      </c>
    </row>
    <row r="521" spans="1:6">
      <c r="A521" s="29" t="s">
        <v>22</v>
      </c>
      <c r="B521" s="42" t="s">
        <v>22</v>
      </c>
      <c r="C521" s="31" t="s">
        <v>23</v>
      </c>
      <c r="D521" s="34" t="s">
        <v>23</v>
      </c>
      <c r="E521" s="28" t="s">
        <v>23</v>
      </c>
      <c r="F521" s="31" t="s">
        <v>23</v>
      </c>
    </row>
    <row r="522" spans="1:6">
      <c r="A522" s="29" t="s">
        <v>22</v>
      </c>
      <c r="B522" s="42" t="s">
        <v>22</v>
      </c>
      <c r="C522" s="31" t="s">
        <v>23</v>
      </c>
      <c r="D522" s="34" t="s">
        <v>23</v>
      </c>
      <c r="E522" s="28" t="s">
        <v>23</v>
      </c>
      <c r="F522" s="31" t="s">
        <v>23</v>
      </c>
    </row>
    <row r="523" spans="1:6">
      <c r="A523" s="29" t="s">
        <v>22</v>
      </c>
      <c r="B523" s="42" t="s">
        <v>22</v>
      </c>
      <c r="C523" s="31" t="s">
        <v>23</v>
      </c>
      <c r="D523" s="34" t="s">
        <v>23</v>
      </c>
      <c r="E523" s="28" t="s">
        <v>23</v>
      </c>
      <c r="F523" s="31" t="s">
        <v>23</v>
      </c>
    </row>
    <row r="524" spans="1:6">
      <c r="A524" s="29" t="s">
        <v>22</v>
      </c>
      <c r="B524" s="42" t="s">
        <v>22</v>
      </c>
      <c r="C524" s="31" t="s">
        <v>23</v>
      </c>
      <c r="D524" s="34" t="s">
        <v>23</v>
      </c>
      <c r="E524" s="28" t="s">
        <v>23</v>
      </c>
      <c r="F524" s="31" t="s">
        <v>23</v>
      </c>
    </row>
    <row r="525" spans="1:6">
      <c r="A525" s="29" t="s">
        <v>22</v>
      </c>
      <c r="B525" s="42" t="s">
        <v>22</v>
      </c>
      <c r="C525" s="31" t="s">
        <v>23</v>
      </c>
      <c r="D525" s="34" t="s">
        <v>23</v>
      </c>
      <c r="E525" s="28" t="s">
        <v>23</v>
      </c>
      <c r="F525" s="31" t="s">
        <v>23</v>
      </c>
    </row>
    <row r="526" spans="1:6">
      <c r="A526" s="29" t="s">
        <v>22</v>
      </c>
      <c r="B526" s="42" t="s">
        <v>22</v>
      </c>
      <c r="C526" s="31" t="s">
        <v>23</v>
      </c>
      <c r="D526" s="34" t="s">
        <v>23</v>
      </c>
      <c r="E526" s="28" t="s">
        <v>23</v>
      </c>
      <c r="F526" s="31" t="s">
        <v>23</v>
      </c>
    </row>
    <row r="527" spans="1:6">
      <c r="A527" s="29" t="s">
        <v>22</v>
      </c>
      <c r="B527" s="42" t="s">
        <v>22</v>
      </c>
      <c r="C527" s="31" t="s">
        <v>23</v>
      </c>
      <c r="D527" s="34" t="s">
        <v>23</v>
      </c>
      <c r="E527" s="28" t="s">
        <v>23</v>
      </c>
      <c r="F527" s="31" t="s">
        <v>23</v>
      </c>
    </row>
    <row r="528" spans="1:6">
      <c r="A528" s="29" t="s">
        <v>22</v>
      </c>
      <c r="B528" s="42" t="s">
        <v>22</v>
      </c>
      <c r="C528" s="31" t="s">
        <v>23</v>
      </c>
      <c r="D528" s="34" t="s">
        <v>23</v>
      </c>
      <c r="E528" s="28" t="s">
        <v>23</v>
      </c>
      <c r="F528" s="31" t="s">
        <v>23</v>
      </c>
    </row>
    <row r="529" spans="1:6">
      <c r="A529" s="29" t="s">
        <v>22</v>
      </c>
      <c r="B529" s="42" t="s">
        <v>22</v>
      </c>
      <c r="C529" s="31" t="s">
        <v>23</v>
      </c>
      <c r="D529" s="34" t="s">
        <v>23</v>
      </c>
      <c r="E529" s="28" t="s">
        <v>23</v>
      </c>
      <c r="F529" s="31" t="s">
        <v>23</v>
      </c>
    </row>
    <row r="530" spans="1:6">
      <c r="A530" s="29" t="s">
        <v>22</v>
      </c>
      <c r="B530" s="42" t="s">
        <v>22</v>
      </c>
      <c r="C530" s="31" t="s">
        <v>23</v>
      </c>
      <c r="D530" s="34" t="s">
        <v>23</v>
      </c>
      <c r="E530" s="28" t="s">
        <v>23</v>
      </c>
      <c r="F530" s="31" t="s">
        <v>23</v>
      </c>
    </row>
    <row r="531" spans="1:6">
      <c r="A531" s="29" t="s">
        <v>22</v>
      </c>
      <c r="B531" s="42" t="s">
        <v>22</v>
      </c>
      <c r="C531" s="31" t="s">
        <v>23</v>
      </c>
      <c r="D531" s="34" t="s">
        <v>23</v>
      </c>
      <c r="E531" s="28" t="s">
        <v>23</v>
      </c>
      <c r="F531" s="31" t="s">
        <v>23</v>
      </c>
    </row>
    <row r="532" spans="1:6">
      <c r="A532" s="29" t="s">
        <v>22</v>
      </c>
      <c r="B532" s="42" t="s">
        <v>22</v>
      </c>
      <c r="C532" s="31" t="s">
        <v>23</v>
      </c>
      <c r="D532" s="34" t="s">
        <v>23</v>
      </c>
      <c r="E532" s="28" t="s">
        <v>23</v>
      </c>
      <c r="F532" s="31" t="s">
        <v>23</v>
      </c>
    </row>
    <row r="533" spans="1:6">
      <c r="A533" s="29" t="s">
        <v>22</v>
      </c>
      <c r="B533" s="42" t="s">
        <v>22</v>
      </c>
      <c r="C533" s="31" t="s">
        <v>23</v>
      </c>
      <c r="D533" s="34" t="s">
        <v>23</v>
      </c>
      <c r="E533" s="28" t="s">
        <v>23</v>
      </c>
      <c r="F533" s="31" t="s">
        <v>23</v>
      </c>
    </row>
    <row r="534" spans="1:6">
      <c r="A534" s="29" t="s">
        <v>22</v>
      </c>
      <c r="B534" s="42" t="s">
        <v>22</v>
      </c>
      <c r="C534" s="31" t="s">
        <v>23</v>
      </c>
      <c r="D534" s="34" t="s">
        <v>23</v>
      </c>
      <c r="E534" s="28" t="s">
        <v>23</v>
      </c>
      <c r="F534" s="31" t="s">
        <v>23</v>
      </c>
    </row>
    <row r="535" spans="1:6">
      <c r="A535" s="29" t="s">
        <v>22</v>
      </c>
      <c r="B535" s="42" t="s">
        <v>22</v>
      </c>
      <c r="C535" s="31" t="s">
        <v>23</v>
      </c>
      <c r="D535" s="34" t="s">
        <v>23</v>
      </c>
      <c r="E535" s="28" t="s">
        <v>23</v>
      </c>
      <c r="F535" s="31" t="s">
        <v>23</v>
      </c>
    </row>
    <row r="536" spans="1:6">
      <c r="A536" s="29" t="s">
        <v>22</v>
      </c>
      <c r="B536" s="42" t="s">
        <v>22</v>
      </c>
      <c r="C536" s="31" t="s">
        <v>23</v>
      </c>
      <c r="D536" s="34" t="s">
        <v>23</v>
      </c>
      <c r="E536" s="28" t="s">
        <v>23</v>
      </c>
      <c r="F536" s="31" t="s">
        <v>23</v>
      </c>
    </row>
    <row r="537" spans="1:6">
      <c r="A537" s="29" t="s">
        <v>22</v>
      </c>
      <c r="B537" s="42" t="s">
        <v>22</v>
      </c>
      <c r="C537" s="31" t="s">
        <v>23</v>
      </c>
      <c r="D537" s="34" t="s">
        <v>23</v>
      </c>
      <c r="E537" s="28" t="s">
        <v>23</v>
      </c>
      <c r="F537" s="31" t="s">
        <v>23</v>
      </c>
    </row>
    <row r="538" spans="1:6">
      <c r="A538" s="29" t="s">
        <v>22</v>
      </c>
      <c r="B538" s="42" t="s">
        <v>22</v>
      </c>
      <c r="C538" s="31" t="s">
        <v>23</v>
      </c>
      <c r="D538" s="34" t="s">
        <v>23</v>
      </c>
      <c r="E538" s="28" t="s">
        <v>23</v>
      </c>
      <c r="F538" s="31" t="s">
        <v>23</v>
      </c>
    </row>
    <row r="539" spans="1:6">
      <c r="A539" s="29" t="s">
        <v>22</v>
      </c>
      <c r="B539" s="42" t="s">
        <v>22</v>
      </c>
      <c r="C539" s="31" t="s">
        <v>23</v>
      </c>
      <c r="D539" s="34" t="s">
        <v>23</v>
      </c>
      <c r="E539" s="28" t="s">
        <v>23</v>
      </c>
      <c r="F539" s="31" t="s">
        <v>23</v>
      </c>
    </row>
    <row r="540" spans="1:6">
      <c r="A540" s="29" t="s">
        <v>22</v>
      </c>
      <c r="B540" s="42" t="s">
        <v>22</v>
      </c>
      <c r="C540" s="31" t="s">
        <v>23</v>
      </c>
      <c r="D540" s="34" t="s">
        <v>23</v>
      </c>
      <c r="E540" s="28" t="s">
        <v>23</v>
      </c>
      <c r="F540" s="31" t="s">
        <v>23</v>
      </c>
    </row>
    <row r="541" spans="1:6">
      <c r="A541" s="29" t="s">
        <v>22</v>
      </c>
      <c r="B541" s="42" t="s">
        <v>22</v>
      </c>
      <c r="C541" s="31" t="s">
        <v>23</v>
      </c>
      <c r="D541" s="34" t="s">
        <v>23</v>
      </c>
      <c r="E541" s="28" t="s">
        <v>23</v>
      </c>
      <c r="F541" s="31" t="s">
        <v>23</v>
      </c>
    </row>
    <row r="542" spans="1:6">
      <c r="A542" s="29" t="s">
        <v>22</v>
      </c>
      <c r="B542" s="42" t="s">
        <v>22</v>
      </c>
      <c r="C542" s="31" t="s">
        <v>23</v>
      </c>
      <c r="D542" s="34" t="s">
        <v>23</v>
      </c>
      <c r="E542" s="28" t="s">
        <v>23</v>
      </c>
      <c r="F542" s="31" t="s">
        <v>23</v>
      </c>
    </row>
    <row r="543" spans="1:6">
      <c r="A543" s="29" t="s">
        <v>22</v>
      </c>
      <c r="B543" s="42" t="s">
        <v>22</v>
      </c>
      <c r="C543" s="31" t="s">
        <v>23</v>
      </c>
      <c r="D543" s="34" t="s">
        <v>23</v>
      </c>
      <c r="E543" s="28" t="s">
        <v>23</v>
      </c>
      <c r="F543" s="31" t="s">
        <v>23</v>
      </c>
    </row>
    <row r="544" spans="1:6">
      <c r="A544" s="29" t="s">
        <v>22</v>
      </c>
      <c r="B544" s="42" t="s">
        <v>22</v>
      </c>
      <c r="C544" s="31" t="s">
        <v>23</v>
      </c>
      <c r="D544" s="34" t="s">
        <v>23</v>
      </c>
      <c r="E544" s="28" t="s">
        <v>23</v>
      </c>
      <c r="F544" s="31" t="s">
        <v>23</v>
      </c>
    </row>
    <row r="545" spans="1:6">
      <c r="A545" s="29" t="s">
        <v>22</v>
      </c>
      <c r="B545" s="42" t="s">
        <v>22</v>
      </c>
      <c r="C545" s="31" t="s">
        <v>23</v>
      </c>
      <c r="D545" s="34" t="s">
        <v>23</v>
      </c>
      <c r="E545" s="28" t="s">
        <v>23</v>
      </c>
      <c r="F545" s="31" t="s">
        <v>23</v>
      </c>
    </row>
    <row r="546" spans="1:6">
      <c r="A546" s="29" t="s">
        <v>22</v>
      </c>
      <c r="B546" s="42" t="s">
        <v>22</v>
      </c>
      <c r="C546" s="31" t="s">
        <v>23</v>
      </c>
      <c r="D546" s="34" t="s">
        <v>23</v>
      </c>
      <c r="E546" s="28" t="s">
        <v>23</v>
      </c>
      <c r="F546" s="31" t="s">
        <v>23</v>
      </c>
    </row>
    <row r="547" spans="1:6">
      <c r="A547" s="29" t="s">
        <v>22</v>
      </c>
      <c r="B547" s="42" t="s">
        <v>22</v>
      </c>
      <c r="C547" s="31" t="s">
        <v>23</v>
      </c>
      <c r="D547" s="34" t="s">
        <v>23</v>
      </c>
      <c r="E547" s="28" t="s">
        <v>23</v>
      </c>
      <c r="F547" s="31" t="s">
        <v>23</v>
      </c>
    </row>
    <row r="548" spans="1:6">
      <c r="A548" s="29" t="s">
        <v>22</v>
      </c>
      <c r="B548" s="42" t="s">
        <v>22</v>
      </c>
      <c r="C548" s="31" t="s">
        <v>23</v>
      </c>
      <c r="D548" s="34" t="s">
        <v>23</v>
      </c>
      <c r="E548" s="28" t="s">
        <v>23</v>
      </c>
      <c r="F548" s="31" t="s">
        <v>23</v>
      </c>
    </row>
    <row r="549" spans="1:6">
      <c r="A549" s="29" t="s">
        <v>22</v>
      </c>
      <c r="B549" s="42" t="s">
        <v>22</v>
      </c>
      <c r="C549" s="31" t="s">
        <v>23</v>
      </c>
      <c r="D549" s="34" t="s">
        <v>23</v>
      </c>
      <c r="E549" s="28" t="s">
        <v>23</v>
      </c>
      <c r="F549" s="31" t="s">
        <v>23</v>
      </c>
    </row>
    <row r="550" spans="1:6">
      <c r="A550" s="29" t="s">
        <v>22</v>
      </c>
      <c r="B550" s="42" t="s">
        <v>22</v>
      </c>
      <c r="C550" s="31" t="s">
        <v>23</v>
      </c>
      <c r="D550" s="34" t="s">
        <v>23</v>
      </c>
      <c r="E550" s="28" t="s">
        <v>23</v>
      </c>
      <c r="F550" s="31" t="s">
        <v>23</v>
      </c>
    </row>
    <row r="551" spans="1:6">
      <c r="A551" s="29" t="s">
        <v>22</v>
      </c>
      <c r="B551" s="42" t="s">
        <v>22</v>
      </c>
      <c r="C551" s="31" t="s">
        <v>23</v>
      </c>
      <c r="D551" s="34" t="s">
        <v>23</v>
      </c>
      <c r="E551" s="28" t="s">
        <v>23</v>
      </c>
      <c r="F551" s="31" t="s">
        <v>23</v>
      </c>
    </row>
    <row r="552" spans="1:6">
      <c r="A552" s="29" t="s">
        <v>22</v>
      </c>
      <c r="B552" s="42" t="s">
        <v>22</v>
      </c>
      <c r="C552" s="31" t="s">
        <v>23</v>
      </c>
      <c r="D552" s="34" t="s">
        <v>23</v>
      </c>
      <c r="E552" s="28" t="s">
        <v>23</v>
      </c>
      <c r="F552" s="31" t="s">
        <v>23</v>
      </c>
    </row>
    <row r="553" spans="1:6">
      <c r="A553" s="29" t="s">
        <v>22</v>
      </c>
      <c r="B553" s="42" t="s">
        <v>22</v>
      </c>
      <c r="C553" s="31" t="s">
        <v>23</v>
      </c>
      <c r="D553" s="34" t="s">
        <v>23</v>
      </c>
      <c r="E553" s="28" t="s">
        <v>23</v>
      </c>
      <c r="F553" s="31" t="s">
        <v>23</v>
      </c>
    </row>
    <row r="554" spans="1:6">
      <c r="A554" s="29" t="s">
        <v>22</v>
      </c>
      <c r="B554" s="42" t="s">
        <v>22</v>
      </c>
      <c r="C554" s="31" t="s">
        <v>23</v>
      </c>
      <c r="D554" s="34" t="s">
        <v>23</v>
      </c>
      <c r="E554" s="28" t="s">
        <v>23</v>
      </c>
      <c r="F554" s="31" t="s">
        <v>23</v>
      </c>
    </row>
    <row r="555" spans="1:6">
      <c r="A555" s="29" t="s">
        <v>22</v>
      </c>
      <c r="B555" s="42" t="s">
        <v>22</v>
      </c>
      <c r="C555" s="31" t="s">
        <v>23</v>
      </c>
      <c r="D555" s="34" t="s">
        <v>23</v>
      </c>
      <c r="E555" s="28" t="s">
        <v>23</v>
      </c>
      <c r="F555" s="31" t="s">
        <v>23</v>
      </c>
    </row>
    <row r="556" spans="1:6">
      <c r="A556" s="29" t="s">
        <v>22</v>
      </c>
      <c r="B556" s="42" t="s">
        <v>22</v>
      </c>
      <c r="C556" s="31" t="s">
        <v>23</v>
      </c>
      <c r="D556" s="34" t="s">
        <v>23</v>
      </c>
      <c r="E556" s="28" t="s">
        <v>23</v>
      </c>
      <c r="F556" s="31" t="s">
        <v>23</v>
      </c>
    </row>
    <row r="557" spans="1:6">
      <c r="A557" s="29" t="s">
        <v>22</v>
      </c>
      <c r="B557" s="42" t="s">
        <v>22</v>
      </c>
      <c r="C557" s="31" t="s">
        <v>23</v>
      </c>
      <c r="D557" s="34" t="s">
        <v>23</v>
      </c>
      <c r="E557" s="28" t="s">
        <v>23</v>
      </c>
      <c r="F557" s="31" t="s">
        <v>23</v>
      </c>
    </row>
    <row r="558" spans="1:6">
      <c r="A558" s="29" t="s">
        <v>22</v>
      </c>
      <c r="B558" s="42" t="s">
        <v>22</v>
      </c>
      <c r="C558" s="31" t="s">
        <v>23</v>
      </c>
      <c r="D558" s="34" t="s">
        <v>23</v>
      </c>
      <c r="E558" s="28" t="s">
        <v>23</v>
      </c>
      <c r="F558" s="31" t="s">
        <v>23</v>
      </c>
    </row>
    <row r="559" spans="1:6">
      <c r="A559" s="29" t="s">
        <v>22</v>
      </c>
      <c r="B559" s="42" t="s">
        <v>22</v>
      </c>
      <c r="C559" s="31" t="s">
        <v>23</v>
      </c>
      <c r="D559" s="34" t="s">
        <v>23</v>
      </c>
      <c r="E559" s="28" t="s">
        <v>23</v>
      </c>
      <c r="F559" s="31" t="s">
        <v>23</v>
      </c>
    </row>
    <row r="560" spans="1:6">
      <c r="A560" s="29" t="s">
        <v>22</v>
      </c>
      <c r="B560" s="42" t="s">
        <v>22</v>
      </c>
      <c r="C560" s="31" t="s">
        <v>23</v>
      </c>
      <c r="D560" s="34" t="s">
        <v>23</v>
      </c>
      <c r="E560" s="28" t="s">
        <v>23</v>
      </c>
      <c r="F560" s="31" t="s">
        <v>23</v>
      </c>
    </row>
    <row r="561" spans="1:6">
      <c r="A561" s="29" t="s">
        <v>22</v>
      </c>
      <c r="B561" s="42" t="s">
        <v>22</v>
      </c>
      <c r="C561" s="31" t="s">
        <v>23</v>
      </c>
      <c r="D561" s="34" t="s">
        <v>23</v>
      </c>
      <c r="E561" s="28" t="s">
        <v>23</v>
      </c>
      <c r="F561" s="31" t="s">
        <v>23</v>
      </c>
    </row>
    <row r="562" spans="1:6">
      <c r="A562" s="29" t="s">
        <v>22</v>
      </c>
      <c r="B562" s="42" t="s">
        <v>22</v>
      </c>
      <c r="C562" s="31" t="s">
        <v>23</v>
      </c>
      <c r="D562" s="34" t="s">
        <v>23</v>
      </c>
      <c r="E562" s="28" t="s">
        <v>23</v>
      </c>
      <c r="F562" s="31" t="s">
        <v>23</v>
      </c>
    </row>
    <row r="563" spans="1:6">
      <c r="A563" s="29" t="s">
        <v>22</v>
      </c>
      <c r="B563" s="42" t="s">
        <v>22</v>
      </c>
      <c r="C563" s="31" t="s">
        <v>23</v>
      </c>
      <c r="D563" s="34" t="s">
        <v>23</v>
      </c>
      <c r="E563" s="28" t="s">
        <v>23</v>
      </c>
      <c r="F563" s="31" t="s">
        <v>23</v>
      </c>
    </row>
    <row r="564" spans="1:6">
      <c r="A564" s="29" t="s">
        <v>22</v>
      </c>
      <c r="B564" s="42" t="s">
        <v>22</v>
      </c>
      <c r="C564" s="31" t="s">
        <v>23</v>
      </c>
      <c r="D564" s="34" t="s">
        <v>23</v>
      </c>
      <c r="E564" s="28" t="s">
        <v>23</v>
      </c>
      <c r="F564" s="31" t="s">
        <v>23</v>
      </c>
    </row>
    <row r="565" spans="1:6">
      <c r="A565" s="29" t="s">
        <v>22</v>
      </c>
      <c r="B565" s="42" t="s">
        <v>22</v>
      </c>
      <c r="C565" s="31" t="s">
        <v>23</v>
      </c>
      <c r="D565" s="34" t="s">
        <v>23</v>
      </c>
      <c r="E565" s="28" t="s">
        <v>23</v>
      </c>
      <c r="F565" s="31" t="s">
        <v>23</v>
      </c>
    </row>
    <row r="566" spans="1:6">
      <c r="A566" s="29" t="s">
        <v>22</v>
      </c>
      <c r="B566" s="42" t="s">
        <v>22</v>
      </c>
      <c r="C566" s="31" t="s">
        <v>23</v>
      </c>
      <c r="D566" s="34" t="s">
        <v>23</v>
      </c>
      <c r="E566" s="28" t="s">
        <v>23</v>
      </c>
      <c r="F566" s="31" t="s">
        <v>23</v>
      </c>
    </row>
    <row r="567" spans="1:6">
      <c r="A567" s="29" t="s">
        <v>22</v>
      </c>
      <c r="B567" s="42" t="s">
        <v>22</v>
      </c>
      <c r="C567" s="31" t="s">
        <v>23</v>
      </c>
      <c r="D567" s="34" t="s">
        <v>23</v>
      </c>
      <c r="E567" s="28" t="s">
        <v>23</v>
      </c>
      <c r="F567" s="31" t="s">
        <v>23</v>
      </c>
    </row>
    <row r="568" spans="1:6">
      <c r="A568" s="29" t="s">
        <v>22</v>
      </c>
      <c r="B568" s="42" t="s">
        <v>22</v>
      </c>
      <c r="C568" s="31" t="s">
        <v>23</v>
      </c>
      <c r="D568" s="34" t="s">
        <v>23</v>
      </c>
      <c r="E568" s="28" t="s">
        <v>23</v>
      </c>
      <c r="F568" s="31" t="s">
        <v>23</v>
      </c>
    </row>
    <row r="569" spans="1:6">
      <c r="A569" s="29" t="s">
        <v>22</v>
      </c>
      <c r="B569" s="42" t="s">
        <v>22</v>
      </c>
      <c r="C569" s="31" t="s">
        <v>23</v>
      </c>
      <c r="D569" s="34" t="s">
        <v>23</v>
      </c>
      <c r="E569" s="28" t="s">
        <v>23</v>
      </c>
      <c r="F569" s="31" t="s">
        <v>23</v>
      </c>
    </row>
    <row r="570" spans="1:6">
      <c r="A570" s="29" t="s">
        <v>22</v>
      </c>
      <c r="B570" s="42" t="s">
        <v>22</v>
      </c>
      <c r="C570" s="31" t="s">
        <v>23</v>
      </c>
      <c r="D570" s="34" t="s">
        <v>23</v>
      </c>
      <c r="E570" s="28" t="s">
        <v>23</v>
      </c>
      <c r="F570" s="31" t="s">
        <v>23</v>
      </c>
    </row>
    <row r="571" spans="1:6">
      <c r="A571" s="29" t="s">
        <v>22</v>
      </c>
      <c r="B571" s="42" t="s">
        <v>22</v>
      </c>
      <c r="C571" s="31" t="s">
        <v>23</v>
      </c>
      <c r="D571" s="34" t="s">
        <v>23</v>
      </c>
      <c r="E571" s="28" t="s">
        <v>23</v>
      </c>
      <c r="F571" s="31" t="s">
        <v>23</v>
      </c>
    </row>
    <row r="572" spans="1:6">
      <c r="A572" s="29" t="s">
        <v>22</v>
      </c>
      <c r="B572" s="42" t="s">
        <v>22</v>
      </c>
      <c r="C572" s="31" t="s">
        <v>23</v>
      </c>
      <c r="D572" s="34" t="s">
        <v>23</v>
      </c>
      <c r="E572" s="28" t="s">
        <v>23</v>
      </c>
      <c r="F572" s="31" t="s">
        <v>23</v>
      </c>
    </row>
    <row r="573" spans="1:6">
      <c r="A573" s="29" t="s">
        <v>22</v>
      </c>
      <c r="B573" s="42" t="s">
        <v>22</v>
      </c>
      <c r="C573" s="31" t="s">
        <v>23</v>
      </c>
      <c r="D573" s="34" t="s">
        <v>23</v>
      </c>
      <c r="E573" s="28" t="s">
        <v>23</v>
      </c>
      <c r="F573" s="31" t="s">
        <v>23</v>
      </c>
    </row>
    <row r="574" spans="1:6">
      <c r="A574" s="29" t="s">
        <v>22</v>
      </c>
      <c r="B574" s="42" t="s">
        <v>22</v>
      </c>
      <c r="C574" s="31" t="s">
        <v>23</v>
      </c>
      <c r="D574" s="34" t="s">
        <v>23</v>
      </c>
      <c r="E574" s="28" t="s">
        <v>23</v>
      </c>
      <c r="F574" s="31" t="s">
        <v>23</v>
      </c>
    </row>
    <row r="575" spans="1:6">
      <c r="A575" s="29" t="s">
        <v>22</v>
      </c>
      <c r="B575" s="42" t="s">
        <v>22</v>
      </c>
      <c r="C575" s="31" t="s">
        <v>23</v>
      </c>
      <c r="D575" s="34" t="s">
        <v>23</v>
      </c>
      <c r="E575" s="28" t="s">
        <v>23</v>
      </c>
      <c r="F575" s="31" t="s">
        <v>23</v>
      </c>
    </row>
    <row r="576" spans="1:6">
      <c r="A576" s="29" t="s">
        <v>22</v>
      </c>
      <c r="B576" s="42" t="s">
        <v>22</v>
      </c>
      <c r="C576" s="31" t="s">
        <v>23</v>
      </c>
      <c r="D576" s="34" t="s">
        <v>23</v>
      </c>
      <c r="E576" s="28" t="s">
        <v>23</v>
      </c>
      <c r="F576" s="31" t="s">
        <v>23</v>
      </c>
    </row>
    <row r="577" spans="1:6">
      <c r="A577" s="29" t="s">
        <v>22</v>
      </c>
      <c r="B577" s="42" t="s">
        <v>22</v>
      </c>
      <c r="C577" s="31" t="s">
        <v>23</v>
      </c>
      <c r="D577" s="34" t="s">
        <v>23</v>
      </c>
      <c r="E577" s="28" t="s">
        <v>23</v>
      </c>
      <c r="F577" s="31" t="s">
        <v>23</v>
      </c>
    </row>
    <row r="578" spans="1:6">
      <c r="A578" s="29" t="s">
        <v>22</v>
      </c>
      <c r="B578" s="42" t="s">
        <v>22</v>
      </c>
      <c r="C578" s="31" t="s">
        <v>23</v>
      </c>
      <c r="D578" s="34" t="s">
        <v>23</v>
      </c>
      <c r="E578" s="28" t="s">
        <v>23</v>
      </c>
      <c r="F578" s="31" t="s">
        <v>23</v>
      </c>
    </row>
    <row r="579" spans="1:6">
      <c r="A579" s="29" t="s">
        <v>22</v>
      </c>
      <c r="B579" s="42" t="s">
        <v>22</v>
      </c>
      <c r="C579" s="31" t="s">
        <v>23</v>
      </c>
      <c r="D579" s="34" t="s">
        <v>23</v>
      </c>
      <c r="E579" s="28" t="s">
        <v>23</v>
      </c>
      <c r="F579" s="31" t="s">
        <v>23</v>
      </c>
    </row>
    <row r="580" spans="1:6">
      <c r="A580" s="29" t="s">
        <v>22</v>
      </c>
      <c r="B580" s="42" t="s">
        <v>22</v>
      </c>
      <c r="C580" s="31" t="s">
        <v>23</v>
      </c>
      <c r="D580" s="34" t="s">
        <v>23</v>
      </c>
      <c r="E580" s="28" t="s">
        <v>23</v>
      </c>
      <c r="F580" s="31" t="s">
        <v>23</v>
      </c>
    </row>
    <row r="581" spans="1:6">
      <c r="A581" s="29" t="s">
        <v>22</v>
      </c>
      <c r="B581" s="42" t="s">
        <v>22</v>
      </c>
      <c r="C581" s="31" t="s">
        <v>23</v>
      </c>
      <c r="D581" s="34" t="s">
        <v>23</v>
      </c>
      <c r="E581" s="28" t="s">
        <v>23</v>
      </c>
      <c r="F581" s="31" t="s">
        <v>23</v>
      </c>
    </row>
    <row r="582" spans="1:6">
      <c r="A582" s="29" t="s">
        <v>22</v>
      </c>
      <c r="B582" s="42" t="s">
        <v>22</v>
      </c>
      <c r="C582" s="31" t="s">
        <v>23</v>
      </c>
      <c r="D582" s="34" t="s">
        <v>23</v>
      </c>
      <c r="E582" s="28" t="s">
        <v>23</v>
      </c>
      <c r="F582" s="31" t="s">
        <v>23</v>
      </c>
    </row>
    <row r="583" spans="1:6">
      <c r="A583" s="29" t="s">
        <v>22</v>
      </c>
      <c r="B583" s="42" t="s">
        <v>22</v>
      </c>
      <c r="C583" s="31" t="s">
        <v>23</v>
      </c>
      <c r="D583" s="34" t="s">
        <v>23</v>
      </c>
      <c r="E583" s="28" t="s">
        <v>23</v>
      </c>
      <c r="F583" s="31" t="s">
        <v>23</v>
      </c>
    </row>
    <row r="584" spans="1:6">
      <c r="A584" s="29" t="s">
        <v>22</v>
      </c>
      <c r="B584" s="42" t="s">
        <v>22</v>
      </c>
      <c r="C584" s="31" t="s">
        <v>23</v>
      </c>
      <c r="D584" s="34" t="s">
        <v>23</v>
      </c>
      <c r="E584" s="28" t="s">
        <v>23</v>
      </c>
      <c r="F584" s="31" t="s">
        <v>23</v>
      </c>
    </row>
    <row r="585" spans="1:6">
      <c r="A585" s="29" t="s">
        <v>22</v>
      </c>
      <c r="B585" s="42" t="s">
        <v>22</v>
      </c>
      <c r="C585" s="31" t="s">
        <v>23</v>
      </c>
      <c r="D585" s="34" t="s">
        <v>23</v>
      </c>
      <c r="E585" s="28" t="s">
        <v>23</v>
      </c>
      <c r="F585" s="31" t="s">
        <v>23</v>
      </c>
    </row>
    <row r="586" spans="1:6">
      <c r="A586" s="29" t="s">
        <v>22</v>
      </c>
      <c r="B586" s="42" t="s">
        <v>22</v>
      </c>
      <c r="C586" s="31" t="s">
        <v>23</v>
      </c>
      <c r="D586" s="34" t="s">
        <v>23</v>
      </c>
      <c r="E586" s="28" t="s">
        <v>23</v>
      </c>
      <c r="F586" s="31" t="s">
        <v>23</v>
      </c>
    </row>
    <row r="587" spans="1:6">
      <c r="A587" s="29" t="s">
        <v>22</v>
      </c>
      <c r="B587" s="42" t="s">
        <v>22</v>
      </c>
      <c r="C587" s="31" t="s">
        <v>23</v>
      </c>
      <c r="D587" s="34" t="s">
        <v>23</v>
      </c>
      <c r="E587" s="28" t="s">
        <v>23</v>
      </c>
      <c r="F587" s="31" t="s">
        <v>23</v>
      </c>
    </row>
    <row r="588" spans="1:6">
      <c r="A588" s="29" t="s">
        <v>22</v>
      </c>
      <c r="B588" s="42" t="s">
        <v>22</v>
      </c>
      <c r="C588" s="31" t="s">
        <v>23</v>
      </c>
      <c r="D588" s="34" t="s">
        <v>23</v>
      </c>
      <c r="E588" s="28" t="s">
        <v>23</v>
      </c>
      <c r="F588" s="31" t="s">
        <v>23</v>
      </c>
    </row>
    <row r="589" spans="1:6">
      <c r="A589" s="29" t="s">
        <v>22</v>
      </c>
      <c r="B589" s="42" t="s">
        <v>22</v>
      </c>
      <c r="C589" s="31" t="s">
        <v>23</v>
      </c>
      <c r="D589" s="34" t="s">
        <v>23</v>
      </c>
      <c r="E589" s="28" t="s">
        <v>23</v>
      </c>
      <c r="F589" s="31" t="s">
        <v>23</v>
      </c>
    </row>
    <row r="590" spans="1:6">
      <c r="A590" s="29" t="s">
        <v>22</v>
      </c>
      <c r="B590" s="42" t="s">
        <v>22</v>
      </c>
      <c r="C590" s="31" t="s">
        <v>23</v>
      </c>
      <c r="D590" s="34" t="s">
        <v>23</v>
      </c>
      <c r="E590" s="28" t="s">
        <v>23</v>
      </c>
      <c r="F590" s="31" t="s">
        <v>23</v>
      </c>
    </row>
    <row r="591" spans="1:6">
      <c r="A591" s="29" t="s">
        <v>22</v>
      </c>
      <c r="B591" s="42" t="s">
        <v>22</v>
      </c>
      <c r="C591" s="31" t="s">
        <v>23</v>
      </c>
      <c r="D591" s="34" t="s">
        <v>23</v>
      </c>
      <c r="E591" s="28" t="s">
        <v>23</v>
      </c>
      <c r="F591" s="31" t="s">
        <v>23</v>
      </c>
    </row>
    <row r="592" spans="1:6">
      <c r="A592" s="29" t="s">
        <v>22</v>
      </c>
      <c r="B592" s="42" t="s">
        <v>22</v>
      </c>
      <c r="C592" s="31" t="s">
        <v>23</v>
      </c>
      <c r="D592" s="34" t="s">
        <v>23</v>
      </c>
      <c r="E592" s="28" t="s">
        <v>23</v>
      </c>
      <c r="F592" s="31" t="s">
        <v>23</v>
      </c>
    </row>
    <row r="593" spans="1:6">
      <c r="A593" s="29" t="s">
        <v>22</v>
      </c>
      <c r="B593" s="42" t="s">
        <v>22</v>
      </c>
      <c r="C593" s="31" t="s">
        <v>23</v>
      </c>
      <c r="D593" s="34" t="s">
        <v>23</v>
      </c>
      <c r="E593" s="28" t="s">
        <v>23</v>
      </c>
      <c r="F593" s="31" t="s">
        <v>23</v>
      </c>
    </row>
    <row r="594" spans="1:6">
      <c r="A594" s="29" t="s">
        <v>22</v>
      </c>
      <c r="B594" s="42" t="s">
        <v>22</v>
      </c>
      <c r="C594" s="31" t="s">
        <v>23</v>
      </c>
      <c r="D594" s="34" t="s">
        <v>23</v>
      </c>
      <c r="E594" s="28" t="s">
        <v>23</v>
      </c>
      <c r="F594" s="31" t="s">
        <v>23</v>
      </c>
    </row>
    <row r="595" spans="1:6">
      <c r="A595" s="29" t="s">
        <v>22</v>
      </c>
      <c r="B595" s="42" t="s">
        <v>22</v>
      </c>
      <c r="C595" s="31" t="s">
        <v>23</v>
      </c>
      <c r="D595" s="34" t="s">
        <v>23</v>
      </c>
      <c r="E595" s="28" t="s">
        <v>23</v>
      </c>
      <c r="F595" s="31" t="s">
        <v>23</v>
      </c>
    </row>
    <row r="596" spans="1:6">
      <c r="A596" s="29" t="s">
        <v>22</v>
      </c>
      <c r="B596" s="42" t="s">
        <v>22</v>
      </c>
      <c r="C596" s="31" t="s">
        <v>23</v>
      </c>
      <c r="D596" s="34" t="s">
        <v>23</v>
      </c>
      <c r="E596" s="28" t="s">
        <v>23</v>
      </c>
      <c r="F596" s="31" t="s">
        <v>23</v>
      </c>
    </row>
    <row r="597" spans="1:6">
      <c r="A597" s="29" t="s">
        <v>22</v>
      </c>
      <c r="B597" s="42" t="s">
        <v>22</v>
      </c>
      <c r="C597" s="31" t="s">
        <v>23</v>
      </c>
      <c r="D597" s="34" t="s">
        <v>23</v>
      </c>
      <c r="E597" s="28" t="s">
        <v>23</v>
      </c>
      <c r="F597" s="31" t="s">
        <v>23</v>
      </c>
    </row>
    <row r="598" spans="1:6">
      <c r="A598" s="29" t="s">
        <v>22</v>
      </c>
      <c r="B598" s="42" t="s">
        <v>22</v>
      </c>
      <c r="C598" s="31" t="s">
        <v>23</v>
      </c>
      <c r="D598" s="34" t="s">
        <v>23</v>
      </c>
      <c r="E598" s="28" t="s">
        <v>23</v>
      </c>
      <c r="F598" s="31" t="s">
        <v>23</v>
      </c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XMLData TextToDisplay="%USERNAME%">ms02986</XMLData>
</file>

<file path=customXml/item2.xml><?xml version="1.0" encoding="utf-8"?>
<XMLData TextToDisplay="%EMAILADDRESS%">ms02986@imceu.eu.ssmb.com</XMLData>
</file>

<file path=customXml/item3.xml><?xml version="1.0" encoding="utf-8"?>
<XMLData TextToDisplay="%CLASSIFICATIONDATETIME%">16:18 06/05/2019</XMLDat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6261508-e84a-4d6e-b817-58dd69955b6e" xsi:nil="true"/>
    <lcf76f155ced4ddcb4097134ff3c332f xmlns="d0bac949-4fea-4a74-9d17-d5863dcae297">
      <Terms xmlns="http://schemas.microsoft.com/office/infopath/2007/PartnerControls"/>
    </lcf76f155ced4ddcb4097134ff3c332f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XMLData TextToDisplay="%DOCUMENTGUID%">{00000000-0000-0000-0000-000000000000}</XMLData>
</file>

<file path=customXml/item7.xml><?xml version="1.0" encoding="utf-8"?>
<XMLData TextToDisplay="RightsWATCHMark">8|CITI-No PII-Internal|{00000000-0000-0000-0000-000000000000}</XMLData>
</file>

<file path=customXml/item8.xml><?xml version="1.0" encoding="utf-8"?>
<XMLData TextToDisplay="%HOSTNAME%">LDNGLMWA312091.eur.nsroot.net</XMLData>
</file>

<file path=customXml/item9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FC842C4111034E96AD5EE01B21A79E" ma:contentTypeVersion="18" ma:contentTypeDescription="Create a new document." ma:contentTypeScope="" ma:versionID="144389e46c1368b45302e7a186b41bac">
  <xsd:schema xmlns:xsd="http://www.w3.org/2001/XMLSchema" xmlns:xs="http://www.w3.org/2001/XMLSchema" xmlns:p="http://schemas.microsoft.com/office/2006/metadata/properties" xmlns:ns2="d0bac949-4fea-4a74-9d17-d5863dcae297" xmlns:ns3="568e277f-a0f6-4e08-b26b-391274ea20e6" xmlns:ns4="96261508-e84a-4d6e-b817-58dd69955b6e" targetNamespace="http://schemas.microsoft.com/office/2006/metadata/properties" ma:root="true" ma:fieldsID="183ab99a61e94ef363d8f21aac2bd5b6" ns2:_="" ns3:_="" ns4:_="">
    <xsd:import namespace="d0bac949-4fea-4a74-9d17-d5863dcae297"/>
    <xsd:import namespace="568e277f-a0f6-4e08-b26b-391274ea20e6"/>
    <xsd:import namespace="96261508-e84a-4d6e-b817-58dd69955b6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bac949-4fea-4a74-9d17-d5863dcae29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OCR" ma:index="12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d59925c0-1ddf-4d1b-b2b5-bbae09a45cb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68e277f-a0f6-4e08-b26b-391274ea20e6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6261508-e84a-4d6e-b817-58dd69955b6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ff479fd6-6e78-4222-a55a-30a1215d255d}" ma:internalName="TaxCatchAll" ma:showField="CatchAllData" ma:web="568e277f-a0f6-4e08-b26b-391274ea20e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7A61097-E67C-4EC9-A6D8-52B35D045FD5}">
  <ds:schemaRefs/>
</ds:datastoreItem>
</file>

<file path=customXml/itemProps2.xml><?xml version="1.0" encoding="utf-8"?>
<ds:datastoreItem xmlns:ds="http://schemas.openxmlformats.org/officeDocument/2006/customXml" ds:itemID="{6B0502D0-EA77-4A2C-9D22-5E4541E7CE8C}">
  <ds:schemaRefs/>
</ds:datastoreItem>
</file>

<file path=customXml/itemProps3.xml><?xml version="1.0" encoding="utf-8"?>
<ds:datastoreItem xmlns:ds="http://schemas.openxmlformats.org/officeDocument/2006/customXml" ds:itemID="{AABEC3EE-DED6-4B45-964B-0835A18AFE19}">
  <ds:schemaRefs/>
</ds:datastoreItem>
</file>

<file path=customXml/itemProps4.xml><?xml version="1.0" encoding="utf-8"?>
<ds:datastoreItem xmlns:ds="http://schemas.openxmlformats.org/officeDocument/2006/customXml" ds:itemID="{71A7C017-7150-4552-B800-8F1630A13BC0}">
  <ds:schemaRefs>
    <ds:schemaRef ds:uri="http://purl.org/dc/elements/1.1/"/>
    <ds:schemaRef ds:uri="http://schemas.openxmlformats.org/package/2006/metadata/core-properties"/>
    <ds:schemaRef ds:uri="b71cdfef-2389-4d66-b7e0-d74004702bb3"/>
    <ds:schemaRef ds:uri="http://purl.org/dc/terms/"/>
    <ds:schemaRef ds:uri="http://schemas.microsoft.com/office/2006/documentManagement/types"/>
    <ds:schemaRef ds:uri="521fea10-90ce-4aec-915f-bb429578b19d"/>
    <ds:schemaRef ds:uri="http://schemas.microsoft.com/office/2006/metadata/properties"/>
    <ds:schemaRef ds:uri="http://purl.org/dc/dcmitype/"/>
    <ds:schemaRef ds:uri="http://www.w3.org/XML/1998/namespace"/>
    <ds:schemaRef ds:uri="http://schemas.microsoft.com/office/infopath/2007/PartnerControls"/>
  </ds:schemaRefs>
</ds:datastoreItem>
</file>

<file path=customXml/itemProps5.xml><?xml version="1.0" encoding="utf-8"?>
<ds:datastoreItem xmlns:ds="http://schemas.openxmlformats.org/officeDocument/2006/customXml" ds:itemID="{DD09C4B3-D2B5-4ADB-8581-C5A0A190415F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DF3DD098-D6C6-44FC-A5FE-B9F94FFC25CA}">
  <ds:schemaRefs/>
</ds:datastoreItem>
</file>

<file path=customXml/itemProps7.xml><?xml version="1.0" encoding="utf-8"?>
<ds:datastoreItem xmlns:ds="http://schemas.openxmlformats.org/officeDocument/2006/customXml" ds:itemID="{7EDAF789-247C-4803-B42C-A6DBFFBCB185}">
  <ds:schemaRefs/>
</ds:datastoreItem>
</file>

<file path=customXml/itemProps8.xml><?xml version="1.0" encoding="utf-8"?>
<ds:datastoreItem xmlns:ds="http://schemas.openxmlformats.org/officeDocument/2006/customXml" ds:itemID="{AC41736C-2B4B-4312-95A6-ABCA7E7EDF21}">
  <ds:schemaRefs/>
</ds:datastoreItem>
</file>

<file path=customXml/itemProps9.xml><?xml version="1.0" encoding="utf-8"?>
<ds:datastoreItem xmlns:ds="http://schemas.openxmlformats.org/officeDocument/2006/customXml" ds:itemID="{7129AC5A-BE9F-4705-815E-97C81CAC3DBB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31</vt:i4>
      </vt:variant>
    </vt:vector>
  </HeadingPairs>
  <TitlesOfParts>
    <vt:vector size="31" baseType="lpstr">
      <vt:lpstr>Daily overview</vt:lpstr>
      <vt:lpstr>Daily trades 30 Sep</vt:lpstr>
      <vt:lpstr>Daily trades 23 Sep - 27 Sep</vt:lpstr>
      <vt:lpstr>Daily trades 16 Sep - 20 Sep</vt:lpstr>
      <vt:lpstr>Daily trades 9 Sep - 13 Sep</vt:lpstr>
      <vt:lpstr>Daily trades 2 Sep - 6 Sep</vt:lpstr>
      <vt:lpstr>Daily trades 26 Aug - 30 Aug</vt:lpstr>
      <vt:lpstr>Daily trades 19 Aug - 23 Aug</vt:lpstr>
      <vt:lpstr>Daily trades 12 Aug - 16 Aug</vt:lpstr>
      <vt:lpstr>Daily trades 5 Aug - 9 Aug</vt:lpstr>
      <vt:lpstr>Daily trades 29 Jul - 2 Aug</vt:lpstr>
      <vt:lpstr>Daily trades 22 - 26 Jul</vt:lpstr>
      <vt:lpstr>Daily trades 15 - 19 Jul</vt:lpstr>
      <vt:lpstr>Daily trades 8 - 12 Jul</vt:lpstr>
      <vt:lpstr>Daily trades 1 - 5 Jul</vt:lpstr>
      <vt:lpstr>Daily trades 24 - 28 Jun</vt:lpstr>
      <vt:lpstr>Daily trades 17 - 21 Jun</vt:lpstr>
      <vt:lpstr>Daily trades 10 - 14 Jun</vt:lpstr>
      <vt:lpstr>Daily trades 3 - 7 Jun</vt:lpstr>
      <vt:lpstr>Daily trades 27 - 31 May</vt:lpstr>
      <vt:lpstr>Daily trades 20 - 24 May</vt:lpstr>
      <vt:lpstr>Daily trades 13 - 17 May</vt:lpstr>
      <vt:lpstr>Daily trades 6 - 10 May</vt:lpstr>
      <vt:lpstr>Daily trades 29 April - 3 May</vt:lpstr>
      <vt:lpstr>Daily trades 22 - 26 April</vt:lpstr>
      <vt:lpstr>Daily trades 15 - 19 April</vt:lpstr>
      <vt:lpstr>Daily trades 8 - 12 April</vt:lpstr>
      <vt:lpstr>Daily trades 2 - 5 April</vt:lpstr>
      <vt:lpstr>Daily trades 25 - 28 March</vt:lpstr>
      <vt:lpstr>Daily trades 18 - 22 March</vt:lpstr>
      <vt:lpstr>Daily trades 11 - 15 March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2006-09-16T00:00:00Z</dcterms:created>
  <dcterms:modified xsi:type="dcterms:W3CDTF">2024-09-30T15:41:00Z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V_QUERY_LIST_4F35BF76-6C0D-4D9B-82B2-816C12CF3733">
    <vt:lpwstr>empty_477D106A-C0D6-4607-AEBD-E2C9D60EA279</vt:lpwstr>
  </property>
  <property fmtid="{D5CDD505-2E9C-101B-9397-08002B2CF9AE}" pid="3" name="SV_HIDDEN_GRID_QUERY_LIST_4F35BF76-6C0D-4D9B-82B2-816C12CF3733">
    <vt:lpwstr>empty_477D106A-C0D6-4607-AEBD-E2C9D60EA279</vt:lpwstr>
  </property>
  <property fmtid="{D5CDD505-2E9C-101B-9397-08002B2CF9AE}" pid="4" name="RightsWATCHMark">
    <vt:lpwstr>8|CITI-No PII-Internal|{00000000-0000-0000-0000-000000000000}</vt:lpwstr>
  </property>
  <property fmtid="{D5CDD505-2E9C-101B-9397-08002B2CF9AE}" pid="5" name="ContentTypeId">
    <vt:lpwstr>0x0101008CFC842C4111034E96AD5EE01B21A79E</vt:lpwstr>
  </property>
  <property fmtid="{D5CDD505-2E9C-101B-9397-08002B2CF9AE}" pid="6" name="MSIP_Label_42ffcf47-be15-40bf-818d-0da39af9f75a_Enabled">
    <vt:lpwstr>true</vt:lpwstr>
  </property>
  <property fmtid="{D5CDD505-2E9C-101B-9397-08002B2CF9AE}" pid="7" name="MSIP_Label_42ffcf47-be15-40bf-818d-0da39af9f75a_SetDate">
    <vt:lpwstr>2020-11-03T13:05:49Z</vt:lpwstr>
  </property>
  <property fmtid="{D5CDD505-2E9C-101B-9397-08002B2CF9AE}" pid="8" name="MSIP_Label_42ffcf47-be15-40bf-818d-0da39af9f75a_Method">
    <vt:lpwstr>Privileged</vt:lpwstr>
  </property>
  <property fmtid="{D5CDD505-2E9C-101B-9397-08002B2CF9AE}" pid="9" name="MSIP_Label_42ffcf47-be15-40bf-818d-0da39af9f75a_Name">
    <vt:lpwstr>42ffcf47-be15-40bf-818d-0da39af9f75a</vt:lpwstr>
  </property>
  <property fmtid="{D5CDD505-2E9C-101B-9397-08002B2CF9AE}" pid="10" name="MSIP_Label_42ffcf47-be15-40bf-818d-0da39af9f75a_SiteId">
    <vt:lpwstr>3a15904d-3fd9-4256-a753-beb05cdf0c6d</vt:lpwstr>
  </property>
  <property fmtid="{D5CDD505-2E9C-101B-9397-08002B2CF9AE}" pid="11" name="MSIP_Label_42ffcf47-be15-40bf-818d-0da39af9f75a_ActionId">
    <vt:lpwstr>ad9d729a-833c-42fc-8d94-0000a43a6a55</vt:lpwstr>
  </property>
  <property fmtid="{D5CDD505-2E9C-101B-9397-08002B2CF9AE}" pid="12" name="MSIP_Label_42ffcf47-be15-40bf-818d-0da39af9f75a_ContentBits">
    <vt:lpwstr>0</vt:lpwstr>
  </property>
  <property fmtid="{D5CDD505-2E9C-101B-9397-08002B2CF9AE}" pid="13" name="MediaServiceImageTags">
    <vt:lpwstr/>
  </property>
</Properties>
</file>